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3" r:id="rId2"/>
    <p:sldId id="308" r:id="rId3"/>
    <p:sldId id="306" r:id="rId4"/>
    <p:sldId id="305" r:id="rId5"/>
    <p:sldId id="378" r:id="rId6"/>
    <p:sldId id="317" r:id="rId7"/>
    <p:sldId id="385" r:id="rId8"/>
    <p:sldId id="386" r:id="rId9"/>
    <p:sldId id="388" r:id="rId10"/>
    <p:sldId id="389" r:id="rId11"/>
    <p:sldId id="387" r:id="rId12"/>
    <p:sldId id="354" r:id="rId13"/>
    <p:sldId id="355" r:id="rId14"/>
    <p:sldId id="356" r:id="rId15"/>
    <p:sldId id="357" r:id="rId16"/>
    <p:sldId id="390" r:id="rId17"/>
    <p:sldId id="391" r:id="rId18"/>
    <p:sldId id="392" r:id="rId19"/>
    <p:sldId id="270" r:id="rId20"/>
    <p:sldId id="271" r:id="rId21"/>
    <p:sldId id="272" r:id="rId22"/>
    <p:sldId id="403" r:id="rId23"/>
    <p:sldId id="394" r:id="rId24"/>
    <p:sldId id="27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293" r:id="rId34"/>
  </p:sldIdLst>
  <p:sldSz cx="20104100" cy="11309350"/>
  <p:notesSz cx="9928225" cy="6797675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51" userDrawn="1">
          <p15:clr>
            <a:srgbClr val="A4A3A4"/>
          </p15:clr>
        </p15:guide>
        <p15:guide id="2" pos="299" userDrawn="1">
          <p15:clr>
            <a:srgbClr val="A4A3A4"/>
          </p15:clr>
        </p15:guide>
        <p15:guide id="3" orient="horz" pos="1770" userDrawn="1">
          <p15:clr>
            <a:srgbClr val="A4A3A4"/>
          </p15:clr>
        </p15:guide>
        <p15:guide id="4" pos="1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B21"/>
    <a:srgbClr val="E2E226"/>
    <a:srgbClr val="C6D137"/>
    <a:srgbClr val="D7E523"/>
    <a:srgbClr val="1D3A16"/>
    <a:srgbClr val="225C1E"/>
    <a:srgbClr val="2C5921"/>
    <a:srgbClr val="204018"/>
    <a:srgbClr val="12220E"/>
    <a:srgbClr val="C7B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3186" autoAdjust="0"/>
  </p:normalViewPr>
  <p:slideViewPr>
    <p:cSldViewPr snapToGrid="0">
      <p:cViewPr varScale="1">
        <p:scale>
          <a:sx n="37" d="100"/>
          <a:sy n="37" d="100"/>
        </p:scale>
        <p:origin x="114" y="222"/>
      </p:cViewPr>
      <p:guideLst>
        <p:guide orient="horz" pos="6851"/>
        <p:guide pos="299"/>
        <p:guide orient="horz" pos="1770"/>
        <p:guide pos="1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7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Salvatierra" userId="77428dcc-9bae-40a6-bfad-f33467cb79aa" providerId="ADAL" clId="{380C4D3A-943C-4598-B995-DBCC5064B71E}"/>
    <pc:docChg chg="modSld">
      <pc:chgData name="Valentina Salvatierra" userId="77428dcc-9bae-40a6-bfad-f33467cb79aa" providerId="ADAL" clId="{380C4D3A-943C-4598-B995-DBCC5064B71E}" dt="2026-01-19T11:44:27.722" v="43"/>
      <pc:docMkLst>
        <pc:docMk/>
      </pc:docMkLst>
      <pc:sldChg chg="modSp mod">
        <pc:chgData name="Valentina Salvatierra" userId="77428dcc-9bae-40a6-bfad-f33467cb79aa" providerId="ADAL" clId="{380C4D3A-943C-4598-B995-DBCC5064B71E}" dt="2026-01-19T11:44:27.722" v="43"/>
        <pc:sldMkLst>
          <pc:docMk/>
          <pc:sldMk cId="3249503601" sldId="403"/>
        </pc:sldMkLst>
        <pc:graphicFrameChg chg="mod">
          <ac:chgData name="Valentina Salvatierra" userId="77428dcc-9bae-40a6-bfad-f33467cb79aa" providerId="ADAL" clId="{380C4D3A-943C-4598-B995-DBCC5064B71E}" dt="2026-01-19T11:44:27.722" v="43"/>
          <ac:graphicFrameMkLst>
            <pc:docMk/>
            <pc:sldMk cId="3249503601" sldId="403"/>
            <ac:graphicFrameMk id="20" creationId="{00000000-0008-0000-0100-000002000000}"/>
          </ac:graphicFrameMkLst>
        </pc:graphicFrameChg>
      </pc:sldChg>
    </pc:docChg>
  </pc:docChgLst>
  <pc:docChgLst>
    <pc:chgData name="Valentina Salvatierra" userId="77428dcc-9bae-40a6-bfad-f33467cb79aa" providerId="ADAL" clId="{E7766816-22C9-4BD9-8062-96DD2CD152D5}"/>
    <pc:docChg chg="modSld">
      <pc:chgData name="Valentina Salvatierra" userId="77428dcc-9bae-40a6-bfad-f33467cb79aa" providerId="ADAL" clId="{E7766816-22C9-4BD9-8062-96DD2CD152D5}" dt="2026-02-12T16:12:11.730" v="97"/>
      <pc:docMkLst>
        <pc:docMk/>
      </pc:docMkLst>
      <pc:sldChg chg="modSp mod">
        <pc:chgData name="Valentina Salvatierra" userId="77428dcc-9bae-40a6-bfad-f33467cb79aa" providerId="ADAL" clId="{E7766816-22C9-4BD9-8062-96DD2CD152D5}" dt="2026-02-12T15:15:16.344" v="21" actId="27918"/>
        <pc:sldMkLst>
          <pc:docMk/>
          <pc:sldMk cId="0" sldId="270"/>
        </pc:sldMkLst>
        <pc:graphicFrameChg chg="mod">
          <ac:chgData name="Valentina Salvatierra" userId="77428dcc-9bae-40a6-bfad-f33467cb79aa" providerId="ADAL" clId="{E7766816-22C9-4BD9-8062-96DD2CD152D5}" dt="2026-02-12T15:13:47.611" v="18" actId="14100"/>
          <ac:graphicFrameMkLst>
            <pc:docMk/>
            <pc:sldMk cId="0" sldId="270"/>
            <ac:graphicFrameMk id="80" creationId="{85BE340F-BAEA-F74C-79B4-5D3FBB606052}"/>
          </ac:graphicFrameMkLst>
        </pc:graphicFrameChg>
      </pc:sldChg>
      <pc:sldChg chg="addSp modSp mod">
        <pc:chgData name="Valentina Salvatierra" userId="77428dcc-9bae-40a6-bfad-f33467cb79aa" providerId="ADAL" clId="{E7766816-22C9-4BD9-8062-96DD2CD152D5}" dt="2026-02-12T16:12:11.730" v="97"/>
        <pc:sldMkLst>
          <pc:docMk/>
          <pc:sldMk cId="0" sldId="274"/>
        </pc:sldMkLst>
        <pc:graphicFrameChg chg="add mod">
          <ac:chgData name="Valentina Salvatierra" userId="77428dcc-9bae-40a6-bfad-f33467cb79aa" providerId="ADAL" clId="{E7766816-22C9-4BD9-8062-96DD2CD152D5}" dt="2026-02-12T16:09:03.823" v="88"/>
          <ac:graphicFrameMkLst>
            <pc:docMk/>
            <pc:sldMk cId="0" sldId="274"/>
            <ac:graphicFrameMk id="24" creationId="{A0535454-449B-D3D9-E94F-FEE8D5348DA3}"/>
          </ac:graphicFrameMkLst>
        </pc:graphicFrameChg>
        <pc:graphicFrameChg chg="mod">
          <ac:chgData name="Valentina Salvatierra" userId="77428dcc-9bae-40a6-bfad-f33467cb79aa" providerId="ADAL" clId="{E7766816-22C9-4BD9-8062-96DD2CD152D5}" dt="2026-02-12T16:12:11.730" v="97"/>
          <ac:graphicFrameMkLst>
            <pc:docMk/>
            <pc:sldMk cId="0" sldId="274"/>
            <ac:graphicFrameMk id="68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81219484158006E-2"/>
          <c:y val="2.8783493456824256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257485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257485"/>
              </a:solidFill>
              <a:ln>
                <a:solidFill>
                  <a:srgbClr val="257485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63-4199-88CC-01978C8F9CAF}"/>
                </c:ext>
              </c:extLst>
            </c:dLbl>
            <c:dLbl>
              <c:idx val="28"/>
              <c:layout>
                <c:manualLayout>
                  <c:x val="-6.9618151019749681E-4"/>
                  <c:y val="-0.10972491014653027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Verdana" panose="020B0604030504040204" pitchFamily="34" charset="0"/>
                      <a:cs typeface="Verdana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95-44FB-82C3-4AFF623E7F4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20D-41A9-9CAC-98D86DECDE1B}"/>
            </c:ext>
          </c:extLst>
        </c:ser>
        <c:ser>
          <c:idx val="2"/>
          <c:order val="1"/>
          <c:spPr>
            <a:ln w="25400">
              <a:solidFill>
                <a:srgbClr val="BEAF56"/>
              </a:solidFill>
            </a:ln>
          </c:spPr>
          <c:marker>
            <c:symbol val="square"/>
            <c:size val="10"/>
            <c:spPr>
              <a:solidFill>
                <a:srgbClr val="BEAF56"/>
              </a:solidFill>
              <a:ln>
                <a:solidFill>
                  <a:srgbClr val="BEAF56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20D-41A9-9CAC-98D86DECDE1B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0D-41A9-9CAC-98D86DECDE1B}"/>
                </c:ext>
              </c:extLst>
            </c:dLbl>
            <c:dLbl>
              <c:idx val="28"/>
              <c:layout>
                <c:manualLayout>
                  <c:x val="0"/>
                  <c:y val="4.9376209565938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95-44FB-82C3-4AFF623E7F45}"/>
                </c:ext>
              </c:extLst>
            </c:dLbl>
            <c:spPr>
              <a:solidFill>
                <a:srgbClr val="C7BA6F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20D-41A9-9CAC-98D86DECD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61760"/>
        <c:axId val="145063296"/>
      </c:lineChart>
      <c:dateAx>
        <c:axId val="14506176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>
                <a:solidFill>
                  <a:srgbClr val="005D61"/>
                </a:solidFill>
              </a:defRPr>
            </a:pPr>
            <a:endParaRPr lang="en-US"/>
          </a:p>
        </c:txPr>
        <c:crossAx val="145063296"/>
        <c:crosses val="autoZero"/>
        <c:auto val="0"/>
        <c:lblOffset val="100"/>
        <c:baseTimeUnit val="days"/>
        <c:minorUnit val="1"/>
      </c:dateAx>
      <c:valAx>
        <c:axId val="1450632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4506176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1816656318515E-2"/>
          <c:y val="0.13284908444439752"/>
          <c:w val="0.86255170679680049"/>
          <c:h val="0.71529658655520734"/>
        </c:manualLayout>
      </c:layout>
      <c:lineChart>
        <c:grouping val="standard"/>
        <c:varyColors val="0"/>
        <c:ser>
          <c:idx val="0"/>
          <c:order val="0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rgbClr val="4BACC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4BACC6"/>
              </a:solidFill>
              <a:ln w="9525">
                <a:solidFill>
                  <a:srgbClr val="4BACC6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7A8-493B-9F6F-D90BDD9022E4}"/>
              </c:ext>
            </c:extLst>
          </c:dPt>
          <c:dLbls>
            <c:dLbl>
              <c:idx val="9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CC-4FA9-821C-C289C602B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(2)'!$B$1:$CV$1</c:f>
              <c:numCache>
                <c:formatCode>mmm\-yy</c:formatCode>
                <c:ptCount val="99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</c:numCache>
            </c:numRef>
          </c:cat>
          <c:val>
            <c:numRef>
              <c:f>'Prov destacadas (2)'!$B$2:$CV$2</c:f>
              <c:numCache>
                <c:formatCode>#,##0</c:formatCode>
                <c:ptCount val="99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>
                  <c:v>1172.4761877449182</c:v>
                </c:pt>
                <c:pt idx="35">
                  <c:v>12.352690301087813</c:v>
                </c:pt>
                <c:pt idx="36">
                  <c:v>32.9405074695675</c:v>
                </c:pt>
                <c:pt idx="37">
                  <c:v>119.40933957718219</c:v>
                </c:pt>
                <c:pt idx="38">
                  <c:v>205.87817168479688</c:v>
                </c:pt>
                <c:pt idx="39">
                  <c:v>492.04883032666459</c:v>
                </c:pt>
                <c:pt idx="40">
                  <c:v>1089.0955282125756</c:v>
                </c:pt>
                <c:pt idx="41">
                  <c:v>1198.2109592055178</c:v>
                </c:pt>
                <c:pt idx="42">
                  <c:v>1432.9120749261863</c:v>
                </c:pt>
                <c:pt idx="43">
                  <c:v>1309.3851719153083</c:v>
                </c:pt>
                <c:pt idx="44">
                  <c:v>1097.3306550799675</c:v>
                </c:pt>
                <c:pt idx="45">
                  <c:v>1733.4942055859899</c:v>
                </c:pt>
                <c:pt idx="46">
                  <c:v>2072.1637980074806</c:v>
                </c:pt>
                <c:pt idx="47">
                  <c:v>2918.3230836319958</c:v>
                </c:pt>
                <c:pt idx="48">
                  <c:v>3150.9654176358163</c:v>
                </c:pt>
                <c:pt idx="49">
                  <c:v>1726.2884695770219</c:v>
                </c:pt>
                <c:pt idx="50">
                  <c:v>3133.4657730426088</c:v>
                </c:pt>
                <c:pt idx="51">
                  <c:v>2888.4707487377004</c:v>
                </c:pt>
                <c:pt idx="52">
                  <c:v>2677.4456227607834</c:v>
                </c:pt>
                <c:pt idx="53">
                  <c:v>2781.4140994616059</c:v>
                </c:pt>
                <c:pt idx="54">
                  <c:v>2358.3344566493483</c:v>
                </c:pt>
                <c:pt idx="55">
                  <c:v>2835.0322168243415</c:v>
                </c:pt>
                <c:pt idx="56">
                  <c:v>2864.1249041165943</c:v>
                </c:pt>
                <c:pt idx="57">
                  <c:v>2835.0322168243415</c:v>
                </c:pt>
                <c:pt idx="58">
                  <c:v>2932.3422398363587</c:v>
                </c:pt>
                <c:pt idx="59">
                  <c:v>3032.6618511889542</c:v>
                </c:pt>
                <c:pt idx="60">
                  <c:v>2275.2487854768601</c:v>
                </c:pt>
                <c:pt idx="61">
                  <c:v>4674.8938890309382</c:v>
                </c:pt>
                <c:pt idx="62">
                  <c:v>4300.7017386857578</c:v>
                </c:pt>
                <c:pt idx="63">
                  <c:v>3763.9918179493734</c:v>
                </c:pt>
                <c:pt idx="64">
                  <c:v>4262.5802863717718</c:v>
                </c:pt>
                <c:pt idx="65">
                  <c:v>3184.144464331373</c:v>
                </c:pt>
                <c:pt idx="66">
                  <c:v>4789.2582459728965</c:v>
                </c:pt>
                <c:pt idx="67">
                  <c:v>5243.7060854001529</c:v>
                </c:pt>
                <c:pt idx="68">
                  <c:v>3934.5351572487853</c:v>
                </c:pt>
                <c:pt idx="69">
                  <c:v>4822.3637177192531</c:v>
                </c:pt>
                <c:pt idx="70">
                  <c:v>4679.9098695985676</c:v>
                </c:pt>
                <c:pt idx="71">
                  <c:v>2796.9107645103554</c:v>
                </c:pt>
                <c:pt idx="72">
                  <c:v>5399.2014829966756</c:v>
                </c:pt>
                <c:pt idx="73">
                  <c:v>4610.6893377652768</c:v>
                </c:pt>
                <c:pt idx="74">
                  <c:v>4162.2606750191762</c:v>
                </c:pt>
                <c:pt idx="75">
                  <c:v>4029.8387880337509</c:v>
                </c:pt>
                <c:pt idx="76">
                  <c:v>3786.0621324469444</c:v>
                </c:pt>
                <c:pt idx="77">
                  <c:v>5367</c:v>
                </c:pt>
                <c:pt idx="78">
                  <c:v>4727</c:v>
                </c:pt>
                <c:pt idx="79">
                  <c:v>4699</c:v>
                </c:pt>
                <c:pt idx="80">
                  <c:v>4937</c:v>
                </c:pt>
                <c:pt idx="81">
                  <c:v>4225</c:v>
                </c:pt>
                <c:pt idx="82" formatCode="_ * #,##0_ ;_ * \-#,##0_ ;_ * &quot;-&quot;??_ ;_ @_ ">
                  <c:v>3180.1317222061957</c:v>
                </c:pt>
                <c:pt idx="83">
                  <c:v>5819</c:v>
                </c:pt>
                <c:pt idx="84">
                  <c:v>4840</c:v>
                </c:pt>
                <c:pt idx="85">
                  <c:v>4629.5863708694314</c:v>
                </c:pt>
                <c:pt idx="86">
                  <c:v>4395.7383329766153</c:v>
                </c:pt>
                <c:pt idx="87">
                  <c:v>3712.3376015484687</c:v>
                </c:pt>
                <c:pt idx="88">
                  <c:v>5697.9161777682957</c:v>
                </c:pt>
                <c:pt idx="89">
                  <c:v>4463.198995374456</c:v>
                </c:pt>
                <c:pt idx="90">
                  <c:v>5101.8595154654886</c:v>
                </c:pt>
                <c:pt idx="91">
                  <c:v>4694.8180710041142</c:v>
                </c:pt>
                <c:pt idx="92">
                  <c:v>4221.5356181589805</c:v>
                </c:pt>
                <c:pt idx="93">
                  <c:v>3543.6999820563428</c:v>
                </c:pt>
                <c:pt idx="94">
                  <c:v>5186</c:v>
                </c:pt>
                <c:pt idx="95">
                  <c:v>5374</c:v>
                </c:pt>
                <c:pt idx="96">
                  <c:v>5052.1181125156809</c:v>
                </c:pt>
                <c:pt idx="97">
                  <c:v>4290.2422994694798</c:v>
                </c:pt>
                <c:pt idx="98">
                  <c:v>4442.1884618358981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87A8-493B-9F6F-D90BDD9022E4}"/>
            </c:ext>
          </c:extLst>
        </c:ser>
        <c:ser>
          <c:idx val="1"/>
          <c:order val="1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E833B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79"/>
            <c:marker>
              <c:symbol val="x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3-87A8-493B-9F6F-D90BDD9022E4}"/>
              </c:ext>
            </c:extLst>
          </c:dPt>
          <c:dLbls>
            <c:dLbl>
              <c:idx val="98"/>
              <c:layout>
                <c:manualLayout>
                  <c:x val="-7.9568999166091826E-3"/>
                  <c:y val="-2.9500502849480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CC-4FA9-821C-C289C602B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(2)'!$B$1:$CV$1</c:f>
              <c:numCache>
                <c:formatCode>mmm\-yy</c:formatCode>
                <c:ptCount val="99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</c:numCache>
            </c:numRef>
          </c:cat>
          <c:val>
            <c:numRef>
              <c:f>'Prov destacadas (2)'!$B$3:$CV$3</c:f>
              <c:numCache>
                <c:formatCode>#,##0</c:formatCode>
                <c:ptCount val="99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>
                  <c:v>1169.3880151696462</c:v>
                </c:pt>
                <c:pt idx="35">
                  <c:v>26.764162319023594</c:v>
                </c:pt>
                <c:pt idx="36">
                  <c:v>39.116852620111409</c:v>
                </c:pt>
                <c:pt idx="37">
                  <c:v>79.263096098646798</c:v>
                </c:pt>
                <c:pt idx="38">
                  <c:v>162.64375563098955</c:v>
                </c:pt>
                <c:pt idx="39">
                  <c:v>582.63522586797524</c:v>
                </c:pt>
                <c:pt idx="40">
                  <c:v>592.92913445221507</c:v>
                </c:pt>
                <c:pt idx="41">
                  <c:v>588.81157101851909</c:v>
                </c:pt>
                <c:pt idx="42">
                  <c:v>655.72197681607804</c:v>
                </c:pt>
                <c:pt idx="43">
                  <c:v>546.60654582313578</c:v>
                </c:pt>
                <c:pt idx="44">
                  <c:v>891.45248339517047</c:v>
                </c:pt>
                <c:pt idx="45">
                  <c:v>1433.9414657846103</c:v>
                </c:pt>
                <c:pt idx="46">
                  <c:v>1049.9786755924642</c:v>
                </c:pt>
                <c:pt idx="47">
                  <c:v>1381.442532004987</c:v>
                </c:pt>
                <c:pt idx="48">
                  <c:v>1600.7027848492958</c:v>
                </c:pt>
                <c:pt idx="49">
                  <c:v>1105.5657819473593</c:v>
                </c:pt>
                <c:pt idx="50">
                  <c:v>1335.1199433759077</c:v>
                </c:pt>
                <c:pt idx="51">
                  <c:v>1873.4913623316518</c:v>
                </c:pt>
                <c:pt idx="52">
                  <c:v>1467.9113641126019</c:v>
                </c:pt>
                <c:pt idx="53">
                  <c:v>1403.0597400318909</c:v>
                </c:pt>
                <c:pt idx="54">
                  <c:v>1343.3550702432997</c:v>
                </c:pt>
                <c:pt idx="55">
                  <c:v>1373.3754794170288</c:v>
                </c:pt>
                <c:pt idx="56">
                  <c:v>1431.5608540015342</c:v>
                </c:pt>
                <c:pt idx="57">
                  <c:v>1175.7458450524161</c:v>
                </c:pt>
                <c:pt idx="58">
                  <c:v>1335.2540271030427</c:v>
                </c:pt>
                <c:pt idx="59">
                  <c:v>1103.5157248785476</c:v>
                </c:pt>
                <c:pt idx="60">
                  <c:v>745.37471234978261</c:v>
                </c:pt>
                <c:pt idx="61">
                  <c:v>1812.7753771413959</c:v>
                </c:pt>
                <c:pt idx="62">
                  <c:v>3400.8348248529787</c:v>
                </c:pt>
                <c:pt idx="63">
                  <c:v>2368.5460240347738</c:v>
                </c:pt>
                <c:pt idx="64">
                  <c:v>2254.1816670928151</c:v>
                </c:pt>
                <c:pt idx="65">
                  <c:v>1655.2735873178215</c:v>
                </c:pt>
                <c:pt idx="66">
                  <c:v>2374.5652007159292</c:v>
                </c:pt>
                <c:pt idx="67">
                  <c:v>3566.3621835847607</c:v>
                </c:pt>
                <c:pt idx="68">
                  <c:v>2916.2911020199435</c:v>
                </c:pt>
                <c:pt idx="69">
                  <c:v>2376.5715929429812</c:v>
                </c:pt>
                <c:pt idx="70">
                  <c:v>1860.9287905906417</c:v>
                </c:pt>
                <c:pt idx="71">
                  <c:v>1117.560470467911</c:v>
                </c:pt>
                <c:pt idx="72">
                  <c:v>2029.4657376630016</c:v>
                </c:pt>
                <c:pt idx="73">
                  <c:v>1723.4909230375863</c:v>
                </c:pt>
                <c:pt idx="74">
                  <c:v>1959.2420097161851</c:v>
                </c:pt>
                <c:pt idx="75">
                  <c:v>1711.4525696752748</c:v>
                </c:pt>
                <c:pt idx="76">
                  <c:v>1709.4461774482229</c:v>
                </c:pt>
                <c:pt idx="77">
                  <c:v>2483</c:v>
                </c:pt>
                <c:pt idx="78">
                  <c:v>2288</c:v>
                </c:pt>
                <c:pt idx="79">
                  <c:v>2050</c:v>
                </c:pt>
                <c:pt idx="80">
                  <c:v>2476</c:v>
                </c:pt>
                <c:pt idx="81">
                  <c:v>1823</c:v>
                </c:pt>
                <c:pt idx="82" formatCode="_ * #,##0_ ;_ * \-#,##0_ ;_ * &quot;-&quot;??_ ;_ @_ ">
                  <c:v>1449.454648663236</c:v>
                </c:pt>
                <c:pt idx="83">
                  <c:v>2417</c:v>
                </c:pt>
                <c:pt idx="84">
                  <c:v>2057</c:v>
                </c:pt>
                <c:pt idx="85">
                  <c:v>2171.1580759531366</c:v>
                </c:pt>
                <c:pt idx="86">
                  <c:v>1939.3259694214646</c:v>
                </c:pt>
                <c:pt idx="87">
                  <c:v>1757.892146918417</c:v>
                </c:pt>
                <c:pt idx="88">
                  <c:v>2557.4838687780612</c:v>
                </c:pt>
                <c:pt idx="89">
                  <c:v>2337.8661404342388</c:v>
                </c:pt>
                <c:pt idx="90">
                  <c:v>2384.83224135304</c:v>
                </c:pt>
                <c:pt idx="91">
                  <c:v>2051.6119152826454</c:v>
                </c:pt>
                <c:pt idx="92">
                  <c:v>2235.4153956576351</c:v>
                </c:pt>
                <c:pt idx="93">
                  <c:v>1782.1514444643817</c:v>
                </c:pt>
                <c:pt idx="94">
                  <c:v>2402</c:v>
                </c:pt>
                <c:pt idx="95">
                  <c:v>2738</c:v>
                </c:pt>
                <c:pt idx="96">
                  <c:v>2310.7787320274101</c:v>
                </c:pt>
                <c:pt idx="97">
                  <c:v>1951.9044263203737</c:v>
                </c:pt>
                <c:pt idx="98">
                  <c:v>2421.2162245765999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7A8-493B-9F6F-D90BDD9022E4}"/>
            </c:ext>
          </c:extLst>
        </c:ser>
        <c:ser>
          <c:idx val="2"/>
          <c:order val="2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rgbClr val="4472C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4472C4"/>
              </a:solidFill>
              <a:ln w="9525">
                <a:solidFill>
                  <a:srgbClr val="4472C4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87A8-493B-9F6F-D90BDD9022E4}"/>
              </c:ext>
            </c:extLst>
          </c:dPt>
          <c:dLbls>
            <c:dLbl>
              <c:idx val="97"/>
              <c:layout>
                <c:manualLayout>
                  <c:x val="1.9892249791522956E-2"/>
                  <c:y val="1.340931947703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1CC-4FA9-821C-C289C602B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(2)'!$B$1:$CV$1</c:f>
              <c:numCache>
                <c:formatCode>mmm\-yy</c:formatCode>
                <c:ptCount val="99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</c:numCache>
            </c:numRef>
          </c:cat>
          <c:val>
            <c:numRef>
              <c:f>'Prov destacadas (2)'!$B$4:$CV$4</c:f>
              <c:numCache>
                <c:formatCode>#,##0</c:formatCode>
                <c:ptCount val="99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>
                  <c:v>506.45838720287384</c:v>
                </c:pt>
                <c:pt idx="34">
                  <c:v>363.37497302366648</c:v>
                </c:pt>
                <c:pt idx="35">
                  <c:v>4.1175634336959375</c:v>
                </c:pt>
                <c:pt idx="36">
                  <c:v>14.411472017935782</c:v>
                </c:pt>
                <c:pt idx="37">
                  <c:v>535.28324638047195</c:v>
                </c:pt>
                <c:pt idx="38">
                  <c:v>714.39725574624515</c:v>
                </c:pt>
                <c:pt idx="39">
                  <c:v>443.66745998073731</c:v>
                </c:pt>
                <c:pt idx="40">
                  <c:v>362.34558216524255</c:v>
                </c:pt>
                <c:pt idx="41">
                  <c:v>301.61152151822745</c:v>
                </c:pt>
                <c:pt idx="42">
                  <c:v>272.78857748235589</c:v>
                </c:pt>
                <c:pt idx="43">
                  <c:v>284.11187692501971</c:v>
                </c:pt>
                <c:pt idx="44">
                  <c:v>249.11258773860425</c:v>
                </c:pt>
                <c:pt idx="45">
                  <c:v>373.66888160790637</c:v>
                </c:pt>
                <c:pt idx="46">
                  <c:v>371.61009989105838</c:v>
                </c:pt>
                <c:pt idx="47">
                  <c:v>277.93553177447581</c:v>
                </c:pt>
                <c:pt idx="48">
                  <c:v>425.13842452910558</c:v>
                </c:pt>
                <c:pt idx="49">
                  <c:v>274.84735919920382</c:v>
                </c:pt>
                <c:pt idx="50">
                  <c:v>530.13629208835198</c:v>
                </c:pt>
                <c:pt idx="51">
                  <c:v>501.31334805248042</c:v>
                </c:pt>
                <c:pt idx="52">
                  <c:v>505.43091148617634</c:v>
                </c:pt>
                <c:pt idx="53">
                  <c:v>456.02015028182512</c:v>
                </c:pt>
                <c:pt idx="54">
                  <c:v>410.72695251116977</c:v>
                </c:pt>
                <c:pt idx="55">
                  <c:v>480.53093837893118</c:v>
                </c:pt>
                <c:pt idx="56">
                  <c:v>807.57287138839172</c:v>
                </c:pt>
                <c:pt idx="57">
                  <c:v>625.99437484019427</c:v>
                </c:pt>
                <c:pt idx="58">
                  <c:v>740.35873178215286</c:v>
                </c:pt>
                <c:pt idx="59">
                  <c:v>715.27882894400409</c:v>
                </c:pt>
                <c:pt idx="60">
                  <c:v>542.72909741754029</c:v>
                </c:pt>
                <c:pt idx="61">
                  <c:v>742.36512400920481</c:v>
                </c:pt>
                <c:pt idx="62">
                  <c:v>1062.3846842239836</c:v>
                </c:pt>
                <c:pt idx="63">
                  <c:v>1102.5125287650217</c:v>
                </c:pt>
                <c:pt idx="64">
                  <c:v>1227.9120429557659</c:v>
                </c:pt>
                <c:pt idx="65">
                  <c:v>829.64318588596268</c:v>
                </c:pt>
                <c:pt idx="66">
                  <c:v>811.5856558424955</c:v>
                </c:pt>
                <c:pt idx="67">
                  <c:v>1294.1229864484785</c:v>
                </c:pt>
                <c:pt idx="68">
                  <c:v>1059.3750958834057</c:v>
                </c:pt>
                <c:pt idx="69">
                  <c:v>1096.4933520838661</c:v>
                </c:pt>
                <c:pt idx="70">
                  <c:v>905.88609051393507</c:v>
                </c:pt>
                <c:pt idx="71">
                  <c:v>564.79941191511125</c:v>
                </c:pt>
                <c:pt idx="72">
                  <c:v>971.09383789312187</c:v>
                </c:pt>
                <c:pt idx="73">
                  <c:v>876.79340322168241</c:v>
                </c:pt>
                <c:pt idx="74">
                  <c:v>773.4642035285093</c:v>
                </c:pt>
                <c:pt idx="75">
                  <c:v>862.74865763231912</c:v>
                </c:pt>
                <c:pt idx="76">
                  <c:v>737.34914344157505</c:v>
                </c:pt>
                <c:pt idx="77">
                  <c:v>1055</c:v>
                </c:pt>
                <c:pt idx="78">
                  <c:v>1053</c:v>
                </c:pt>
                <c:pt idx="79">
                  <c:v>1161</c:v>
                </c:pt>
                <c:pt idx="80">
                  <c:v>1056</c:v>
                </c:pt>
                <c:pt idx="81">
                  <c:v>842</c:v>
                </c:pt>
                <c:pt idx="82" formatCode="_ * #,##0_ ;_ * \-#,##0_ ;_ * &quot;-&quot;??_ ;_ @_ ">
                  <c:v>644.09006988581905</c:v>
                </c:pt>
                <c:pt idx="83" formatCode="_ * #,##0_ ;_ * \-#,##0_ ;_ * &quot;-&quot;??_ ;_ @_ ">
                  <c:v>1188.3915373949619</c:v>
                </c:pt>
                <c:pt idx="84">
                  <c:v>1037.1966853090889</c:v>
                </c:pt>
                <c:pt idx="85">
                  <c:v>975.71077879416725</c:v>
                </c:pt>
                <c:pt idx="86">
                  <c:v>735.81494681791537</c:v>
                </c:pt>
                <c:pt idx="87">
                  <c:v>653.16176101097142</c:v>
                </c:pt>
                <c:pt idx="88">
                  <c:v>799.52997876322445</c:v>
                </c:pt>
                <c:pt idx="89">
                  <c:v>785.361093063623</c:v>
                </c:pt>
                <c:pt idx="90">
                  <c:v>952.49748590583579</c:v>
                </c:pt>
                <c:pt idx="91">
                  <c:v>859.19579460612533</c:v>
                </c:pt>
                <c:pt idx="92">
                  <c:v>710.80028709851069</c:v>
                </c:pt>
                <c:pt idx="93">
                  <c:v>553.18804952449307</c:v>
                </c:pt>
                <c:pt idx="94">
                  <c:v>819.99569352233982</c:v>
                </c:pt>
                <c:pt idx="95">
                  <c:v>815</c:v>
                </c:pt>
                <c:pt idx="96">
                  <c:v>812.59287851008401</c:v>
                </c:pt>
                <c:pt idx="97">
                  <c:v>635</c:v>
                </c:pt>
                <c:pt idx="98">
                  <c:v>624.79645812388833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7A8-493B-9F6F-D90BDD9022E4}"/>
            </c:ext>
          </c:extLst>
        </c:ser>
        <c:ser>
          <c:idx val="3"/>
          <c:order val="3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D04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87A8-493B-9F6F-D90BDD9022E4}"/>
              </c:ext>
            </c:extLst>
          </c:dPt>
          <c:dLbls>
            <c:dLbl>
              <c:idx val="9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4.4694596011901518E-2"/>
                      <c:h val="3.13979743480774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A1CC-4FA9-821C-C289C602B494}"/>
                </c:ext>
              </c:extLst>
            </c:dLbl>
            <c:dLbl>
              <c:idx val="98"/>
              <c:layout>
                <c:manualLayout>
                  <c:x val="3.6469124617792087E-2"/>
                  <c:y val="-3.88870264834060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>
                      <a:solidFill>
                        <a:srgbClr val="E7CB21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1CC-4FA9-821C-C289C602B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E2E226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(2)'!$B$1:$CV$1</c:f>
              <c:numCache>
                <c:formatCode>mmm\-yy</c:formatCode>
                <c:ptCount val="99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</c:numCache>
            </c:numRef>
          </c:cat>
          <c:val>
            <c:numRef>
              <c:f>'Prov destacadas (2)'!$B$5:$CV$5</c:f>
              <c:numCache>
                <c:formatCode>#,##0</c:formatCode>
                <c:ptCount val="99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>
                  <c:v>482.830511126472</c:v>
                </c:pt>
                <c:pt idx="34">
                  <c:v>415.87390680328974</c:v>
                </c:pt>
                <c:pt idx="35">
                  <c:v>1.0293908584239844</c:v>
                </c:pt>
                <c:pt idx="36">
                  <c:v>143.08532932093382</c:v>
                </c:pt>
                <c:pt idx="37">
                  <c:v>722.63238261363711</c:v>
                </c:pt>
                <c:pt idx="38">
                  <c:v>641.31050479814235</c:v>
                </c:pt>
                <c:pt idx="39">
                  <c:v>582.63522586797524</c:v>
                </c:pt>
                <c:pt idx="40">
                  <c:v>337.64020156306691</c:v>
                </c:pt>
                <c:pt idx="41">
                  <c:v>375.7276633247543</c:v>
                </c:pt>
                <c:pt idx="42">
                  <c:v>415.87390680328974</c:v>
                </c:pt>
                <c:pt idx="43">
                  <c:v>378.81583590002629</c:v>
                </c:pt>
                <c:pt idx="44">
                  <c:v>517.78360178726416</c:v>
                </c:pt>
                <c:pt idx="45">
                  <c:v>600.13487046118291</c:v>
                </c:pt>
                <c:pt idx="46">
                  <c:v>519.84238350411215</c:v>
                </c:pt>
                <c:pt idx="47">
                  <c:v>494.10761204351252</c:v>
                </c:pt>
                <c:pt idx="48">
                  <c:v>550.72410925683164</c:v>
                </c:pt>
                <c:pt idx="49">
                  <c:v>335.58141984621892</c:v>
                </c:pt>
                <c:pt idx="50">
                  <c:v>701.01517458673345</c:v>
                </c:pt>
                <c:pt idx="51">
                  <c:v>793.66035184489203</c:v>
                </c:pt>
                <c:pt idx="52">
                  <c:v>736.01446377314892</c:v>
                </c:pt>
                <c:pt idx="53">
                  <c:v>817.33634158864368</c:v>
                </c:pt>
                <c:pt idx="54">
                  <c:v>863.65893021772297</c:v>
                </c:pt>
                <c:pt idx="55">
                  <c:v>822.62081309128098</c:v>
                </c:pt>
                <c:pt idx="56">
                  <c:v>864.75504985937096</c:v>
                </c:pt>
                <c:pt idx="57">
                  <c:v>871.77742265405266</c:v>
                </c:pt>
                <c:pt idx="58">
                  <c:v>899.86691383277935</c:v>
                </c:pt>
                <c:pt idx="59">
                  <c:v>927.95640501150592</c:v>
                </c:pt>
                <c:pt idx="60">
                  <c:v>476.5181539248274</c:v>
                </c:pt>
                <c:pt idx="61">
                  <c:v>1178.7554333929941</c:v>
                </c:pt>
                <c:pt idx="62">
                  <c:v>1142.6403733060597</c:v>
                </c:pt>
                <c:pt idx="63">
                  <c:v>864.75504985937096</c:v>
                </c:pt>
                <c:pt idx="64">
                  <c:v>901.87330605983118</c:v>
                </c:pt>
                <c:pt idx="65">
                  <c:v>494.57568396829453</c:v>
                </c:pt>
                <c:pt idx="66">
                  <c:v>628.00076706724622</c:v>
                </c:pt>
                <c:pt idx="67">
                  <c:v>961.06187675786236</c:v>
                </c:pt>
                <c:pt idx="68">
                  <c:v>787.50894911787259</c:v>
                </c:pt>
                <c:pt idx="69">
                  <c:v>879.80299156226022</c:v>
                </c:pt>
                <c:pt idx="70">
                  <c:v>718.2884172845819</c:v>
                </c:pt>
                <c:pt idx="71">
                  <c:v>498.58846842239836</c:v>
                </c:pt>
                <c:pt idx="72">
                  <c:v>937.98836614676554</c:v>
                </c:pt>
                <c:pt idx="73">
                  <c:v>786.50575300434673</c:v>
                </c:pt>
                <c:pt idx="74">
                  <c:v>760.42265405267187</c:v>
                </c:pt>
                <c:pt idx="75">
                  <c:v>731.32996676041932</c:v>
                </c:pt>
                <c:pt idx="76">
                  <c:v>649.0678854512912</c:v>
                </c:pt>
                <c:pt idx="77">
                  <c:v>1007</c:v>
                </c:pt>
                <c:pt idx="78">
                  <c:v>1000</c:v>
                </c:pt>
                <c:pt idx="79">
                  <c:v>1115</c:v>
                </c:pt>
                <c:pt idx="80" formatCode="General">
                  <c:v>636</c:v>
                </c:pt>
                <c:pt idx="81" formatCode="General">
                  <c:v>606</c:v>
                </c:pt>
                <c:pt idx="82" formatCode="_ * #,##0_ ;_ * \-#,##0_ ;_ * &quot;-&quot;??_ ;_ @_ ">
                  <c:v>416.28982607643707</c:v>
                </c:pt>
                <c:pt idx="83">
                  <c:v>1119</c:v>
                </c:pt>
                <c:pt idx="84">
                  <c:v>1116</c:v>
                </c:pt>
                <c:pt idx="85">
                  <c:v>1280.1164143270582</c:v>
                </c:pt>
                <c:pt idx="86">
                  <c:v>874.91421073691856</c:v>
                </c:pt>
                <c:pt idx="87">
                  <c:v>691.46445687272592</c:v>
                </c:pt>
                <c:pt idx="88">
                  <c:v>883.53122969657591</c:v>
                </c:pt>
                <c:pt idx="89">
                  <c:v>773.21633389253611</c:v>
                </c:pt>
                <c:pt idx="90">
                  <c:v>854.06932805119618</c:v>
                </c:pt>
                <c:pt idx="91">
                  <c:v>949.4216059728783</c:v>
                </c:pt>
                <c:pt idx="92">
                  <c:v>755.09653687421496</c:v>
                </c:pt>
                <c:pt idx="93">
                  <c:v>527.43441593396733</c:v>
                </c:pt>
                <c:pt idx="94">
                  <c:v>1018.8137448411986</c:v>
                </c:pt>
                <c:pt idx="95">
                  <c:v>1129</c:v>
                </c:pt>
                <c:pt idx="96">
                  <c:v>953</c:v>
                </c:pt>
                <c:pt idx="97">
                  <c:v>755.2073006572175</c:v>
                </c:pt>
                <c:pt idx="98">
                  <c:v>705.88485035960093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7A8-493B-9F6F-D90BDD9022E4}"/>
            </c:ext>
          </c:extLst>
        </c:ser>
        <c:ser>
          <c:idx val="4"/>
          <c:order val="4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87A8-493B-9F6F-D90BDD9022E4}"/>
              </c:ext>
            </c:extLst>
          </c:dPt>
          <c:cat>
            <c:numRef>
              <c:f>'Prov destacadas (2)'!$B$1:$CV$1</c:f>
              <c:numCache>
                <c:formatCode>mmm\-yy</c:formatCode>
                <c:ptCount val="99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</c:numCache>
            </c:numRef>
          </c:cat>
          <c:val>
            <c:numRef>
              <c:f>'Prov destacadas (2)'!$B$6:$CV$6</c:f>
              <c:numCache>
                <c:formatCode>#,##0</c:formatCode>
                <c:ptCount val="99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>
                  <c:v>1573.8220064803302</c:v>
                </c:pt>
                <c:pt idx="34">
                  <c:v>1361.8841056949313</c:v>
                </c:pt>
                <c:pt idx="35">
                  <c:v>16.47025373478375</c:v>
                </c:pt>
                <c:pt idx="36">
                  <c:v>31.911116611143516</c:v>
                </c:pt>
                <c:pt idx="37">
                  <c:v>1009.8324321139287</c:v>
                </c:pt>
                <c:pt idx="38">
                  <c:v>1925.9902961112748</c:v>
                </c:pt>
                <c:pt idx="39">
                  <c:v>1798.3458296667009</c:v>
                </c:pt>
                <c:pt idx="40">
                  <c:v>764.83740780902042</c:v>
                </c:pt>
                <c:pt idx="41">
                  <c:v>2483.9201413770743</c:v>
                </c:pt>
                <c:pt idx="42">
                  <c:v>2122.6039500702559</c:v>
                </c:pt>
                <c:pt idx="43">
                  <c:v>1567.7622773797284</c:v>
                </c:pt>
                <c:pt idx="44">
                  <c:v>1878.6383166237715</c:v>
                </c:pt>
                <c:pt idx="45">
                  <c:v>2404.6570452784276</c:v>
                </c:pt>
                <c:pt idx="46">
                  <c:v>2058.7817168479687</c:v>
                </c:pt>
                <c:pt idx="47">
                  <c:v>1780.8461850734932</c:v>
                </c:pt>
                <c:pt idx="48">
                  <c:v>2046.429026546881</c:v>
                </c:pt>
                <c:pt idx="49">
                  <c:v>1007.7736503970808</c:v>
                </c:pt>
                <c:pt idx="50">
                  <c:v>1044.8317213003443</c:v>
                </c:pt>
                <c:pt idx="51">
                  <c:v>912.04030056365025</c:v>
                </c:pt>
                <c:pt idx="52">
                  <c:v>583.66461672639923</c:v>
                </c:pt>
                <c:pt idx="53">
                  <c:v>552.78289097367963</c:v>
                </c:pt>
                <c:pt idx="54">
                  <c:v>464.25527714921697</c:v>
                </c:pt>
                <c:pt idx="55">
                  <c:v>623.98798261314244</c:v>
                </c:pt>
                <c:pt idx="56">
                  <c:v>789.51534134492454</c:v>
                </c:pt>
                <c:pt idx="57">
                  <c:v>734.33955510099713</c:v>
                </c:pt>
                <c:pt idx="58">
                  <c:v>633.01674763487597</c:v>
                </c:pt>
                <c:pt idx="59">
                  <c:v>629.00396318077219</c:v>
                </c:pt>
                <c:pt idx="60">
                  <c:v>373.18895423165429</c:v>
                </c:pt>
                <c:pt idx="61">
                  <c:v>886.82536435694192</c:v>
                </c:pt>
                <c:pt idx="62">
                  <c:v>1062.3846842239836</c:v>
                </c:pt>
                <c:pt idx="63">
                  <c:v>907.89248274098691</c:v>
                </c:pt>
                <c:pt idx="64">
                  <c:v>977.1130145742776</c:v>
                </c:pt>
                <c:pt idx="65">
                  <c:v>926.95320889798006</c:v>
                </c:pt>
                <c:pt idx="66">
                  <c:v>1187.7841984147276</c:v>
                </c:pt>
                <c:pt idx="67">
                  <c:v>1381.4010483252364</c:v>
                </c:pt>
                <c:pt idx="68">
                  <c:v>1137.6243927384301</c:v>
                </c:pt>
                <c:pt idx="69">
                  <c:v>1186.7810023012016</c:v>
                </c:pt>
                <c:pt idx="70">
                  <c:v>1141.6371771925337</c:v>
                </c:pt>
                <c:pt idx="71">
                  <c:v>671.13819994886217</c:v>
                </c:pt>
                <c:pt idx="72">
                  <c:v>1492.7558169266172</c:v>
                </c:pt>
                <c:pt idx="73">
                  <c:v>1421.5288928662746</c:v>
                </c:pt>
                <c:pt idx="74">
                  <c:v>1374.3786755305548</c:v>
                </c:pt>
                <c:pt idx="75">
                  <c:v>1313.1837126054718</c:v>
                </c:pt>
                <c:pt idx="76">
                  <c:v>1186.7810023012016</c:v>
                </c:pt>
                <c:pt idx="77">
                  <c:v>1575</c:v>
                </c:pt>
                <c:pt idx="78">
                  <c:v>1682</c:v>
                </c:pt>
                <c:pt idx="79">
                  <c:v>1531</c:v>
                </c:pt>
                <c:pt idx="80">
                  <c:v>1702</c:v>
                </c:pt>
                <c:pt idx="81">
                  <c:v>1279</c:v>
                </c:pt>
                <c:pt idx="82" formatCode="_ * #,##0_ ;_ * \-#,##0_ ;_ * &quot;-&quot;??_ ;_ @_ ">
                  <c:v>1129.9295279217577</c:v>
                </c:pt>
                <c:pt idx="83">
                  <c:v>1908</c:v>
                </c:pt>
                <c:pt idx="84">
                  <c:v>1583</c:v>
                </c:pt>
                <c:pt idx="85">
                  <c:v>1502.8768297335778</c:v>
                </c:pt>
                <c:pt idx="86">
                  <c:v>1333.5385953974001</c:v>
                </c:pt>
                <c:pt idx="87">
                  <c:v>1147.06494449149</c:v>
                </c:pt>
                <c:pt idx="88">
                  <c:v>1749.8573839007786</c:v>
                </c:pt>
                <c:pt idx="89">
                  <c:v>1796.4122940566119</c:v>
                </c:pt>
                <c:pt idx="90">
                  <c:v>1793.2380009142162</c:v>
                </c:pt>
                <c:pt idx="91">
                  <c:v>1896.7926253237849</c:v>
                </c:pt>
                <c:pt idx="92">
                  <c:v>1659.5641485734793</c:v>
                </c:pt>
                <c:pt idx="93">
                  <c:v>1262.9581912793826</c:v>
                </c:pt>
                <c:pt idx="94">
                  <c:v>2188</c:v>
                </c:pt>
                <c:pt idx="95">
                  <c:v>2069</c:v>
                </c:pt>
                <c:pt idx="96">
                  <c:v>2075</c:v>
                </c:pt>
                <c:pt idx="97">
                  <c:v>1710.90292184654</c:v>
                </c:pt>
                <c:pt idx="98">
                  <c:v>1456.4722759260692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7A8-493B-9F6F-D90BDD9022E4}"/>
            </c:ext>
          </c:extLst>
        </c:ser>
        <c:ser>
          <c:idx val="6"/>
          <c:order val="5"/>
          <c:tx>
            <c:strRef>
              <c:f>'Prov destacadas (2)'!$A$8</c:f>
              <c:strCache>
                <c:ptCount val="1"/>
                <c:pt idx="0">
                  <c:v>Otras provincias</c:v>
                </c:pt>
              </c:strCache>
            </c:strRef>
          </c:tx>
          <c:spPr>
            <a:ln w="28575" cap="rnd">
              <a:solidFill>
                <a:srgbClr val="70AD4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AD47"/>
              </a:solidFill>
              <a:ln w="9525">
                <a:solidFill>
                  <a:srgbClr val="70AD47"/>
                </a:solidFill>
              </a:ln>
              <a:effectLst/>
            </c:spPr>
          </c:marker>
          <c:dPt>
            <c:idx val="79"/>
            <c:marker>
              <c:symbol val="triangle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10-87A8-493B-9F6F-D90BDD9022E4}"/>
              </c:ext>
            </c:extLst>
          </c:dPt>
          <c:dLbls>
            <c:dLbl>
              <c:idx val="9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0571098659920217E-2"/>
                      <c:h val="2.87361716392893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5D62-42EA-BB10-D7ACB9C72133}"/>
                </c:ext>
              </c:extLst>
            </c:dLbl>
            <c:dLbl>
              <c:idx val="9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1CC-4FA9-821C-C289C602B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'Prov destacadas (2)'!$B$1:$CV$1</c:f>
              <c:numCache>
                <c:formatCode>mmm\-yy</c:formatCode>
                <c:ptCount val="99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</c:numCache>
            </c:numRef>
          </c:cat>
          <c:val>
            <c:numRef>
              <c:f>'Prov destacadas (2)'!$B$8:$CV$8</c:f>
              <c:numCache>
                <c:formatCode>#,##0</c:formatCode>
                <c:ptCount val="99"/>
                <c:pt idx="0">
                  <c:v>705.80464627645483</c:v>
                </c:pt>
                <c:pt idx="1">
                  <c:v>947.58903676474984</c:v>
                </c:pt>
                <c:pt idx="2">
                  <c:v>757.24813361439328</c:v>
                </c:pt>
                <c:pt idx="3">
                  <c:v>896.14554942681661</c:v>
                </c:pt>
                <c:pt idx="4">
                  <c:v>867.33719651757247</c:v>
                </c:pt>
                <c:pt idx="5">
                  <c:v>411.54789870347349</c:v>
                </c:pt>
                <c:pt idx="6">
                  <c:v>897.17441917357155</c:v>
                </c:pt>
                <c:pt idx="7">
                  <c:v>848.81754107591223</c:v>
                </c:pt>
                <c:pt idx="8">
                  <c:v>817.95144867315412</c:v>
                </c:pt>
                <c:pt idx="9">
                  <c:v>782.96987728335989</c:v>
                </c:pt>
                <c:pt idx="10">
                  <c:v>795.31631424446141</c:v>
                </c:pt>
                <c:pt idx="11">
                  <c:v>621.59646415178076</c:v>
                </c:pt>
                <c:pt idx="12">
                  <c:v>966.58250175601461</c:v>
                </c:pt>
                <c:pt idx="13">
                  <c:v>682.72011646003921</c:v>
                </c:pt>
                <c:pt idx="14">
                  <c:v>1002.8422954982025</c:v>
                </c:pt>
                <c:pt idx="15">
                  <c:v>950.00659604530392</c:v>
                </c:pt>
                <c:pt idx="16">
                  <c:v>471.37731864843272</c:v>
                </c:pt>
                <c:pt idx="17">
                  <c:v>993.50637172544157</c:v>
                </c:pt>
                <c:pt idx="18">
                  <c:v>857.80312052945533</c:v>
                </c:pt>
                <c:pt idx="19">
                  <c:v>959.33054300757976</c:v>
                </c:pt>
                <c:pt idx="20">
                  <c:v>826.72329732186358</c:v>
                </c:pt>
                <c:pt idx="21">
                  <c:v>811.18338571806976</c:v>
                </c:pt>
                <c:pt idx="22">
                  <c:v>774.5971895028631</c:v>
                </c:pt>
                <c:pt idx="23">
                  <c:v>814.29402313047331</c:v>
                </c:pt>
                <c:pt idx="24">
                  <c:v>754.23983892460069</c:v>
                </c:pt>
                <c:pt idx="25">
                  <c:v>931.34878895547763</c:v>
                </c:pt>
                <c:pt idx="26">
                  <c:v>851.95512170025722</c:v>
                </c:pt>
                <c:pt idx="27">
                  <c:v>570.00581619133141</c:v>
                </c:pt>
                <c:pt idx="28">
                  <c:v>919.13437860852173</c:v>
                </c:pt>
                <c:pt idx="29">
                  <c:v>927.27731883982551</c:v>
                </c:pt>
                <c:pt idx="30">
                  <c:v>1072.8323754743985</c:v>
                </c:pt>
                <c:pt idx="31">
                  <c:v>965.95628493852291</c:v>
                </c:pt>
                <c:pt idx="32">
                  <c:v>765.43638174264402</c:v>
                </c:pt>
                <c:pt idx="33">
                  <c:v>734.518756288144</c:v>
                </c:pt>
                <c:pt idx="34">
                  <c:v>675.28040312613439</c:v>
                </c:pt>
                <c:pt idx="35">
                  <c:v>12.35269030108782</c:v>
                </c:pt>
                <c:pt idx="36">
                  <c:v>130.73263901984603</c:v>
                </c:pt>
                <c:pt idx="37">
                  <c:v>483.81370345927257</c:v>
                </c:pt>
                <c:pt idx="38">
                  <c:v>693.80943857776674</c:v>
                </c:pt>
                <c:pt idx="39">
                  <c:v>952.18654404218728</c:v>
                </c:pt>
                <c:pt idx="40">
                  <c:v>829.68903188973241</c:v>
                </c:pt>
                <c:pt idx="41">
                  <c:v>1078.8016196283359</c:v>
                </c:pt>
                <c:pt idx="42">
                  <c:v>1007.7736503970802</c:v>
                </c:pt>
                <c:pt idx="43">
                  <c:v>775.13131639325979</c:v>
                </c:pt>
                <c:pt idx="44">
                  <c:v>888.3643108198994</c:v>
                </c:pt>
                <c:pt idx="45">
                  <c:v>1254.8274564188389</c:v>
                </c:pt>
                <c:pt idx="46">
                  <c:v>1130.2711625495353</c:v>
                </c:pt>
                <c:pt idx="47">
                  <c:v>863.65893021772308</c:v>
                </c:pt>
                <c:pt idx="48">
                  <c:v>965.56862520169852</c:v>
                </c:pt>
                <c:pt idx="49">
                  <c:v>676.30979398455815</c:v>
                </c:pt>
                <c:pt idx="50">
                  <c:v>1112.7715179563265</c:v>
                </c:pt>
                <c:pt idx="51">
                  <c:v>1197.1815683470945</c:v>
                </c:pt>
                <c:pt idx="52">
                  <c:v>1012.9206046891991</c:v>
                </c:pt>
                <c:pt idx="53">
                  <c:v>1053.0668481677344</c:v>
                </c:pt>
                <c:pt idx="54">
                  <c:v>1039.6847670082238</c:v>
                </c:pt>
                <c:pt idx="55">
                  <c:v>882.81257990283711</c:v>
                </c:pt>
                <c:pt idx="56">
                  <c:v>1148.6595499872155</c:v>
                </c:pt>
                <c:pt idx="57">
                  <c:v>993.16415239069238</c:v>
                </c:pt>
                <c:pt idx="58">
                  <c:v>1043.3239580669883</c:v>
                </c:pt>
                <c:pt idx="59">
                  <c:v>1021.2536435694192</c:v>
                </c:pt>
                <c:pt idx="60">
                  <c:v>637.02953208898225</c:v>
                </c:pt>
                <c:pt idx="61">
                  <c:v>1167.7202761442059</c:v>
                </c:pt>
                <c:pt idx="62">
                  <c:v>1130.6020199437471</c:v>
                </c:pt>
                <c:pt idx="63">
                  <c:v>949.02352339555182</c:v>
                </c:pt>
                <c:pt idx="64">
                  <c:v>1017.2408591153189</c:v>
                </c:pt>
                <c:pt idx="65">
                  <c:v>830.6463819994874</c:v>
                </c:pt>
                <c:pt idx="66">
                  <c:v>975.10662234722804</c:v>
                </c:pt>
                <c:pt idx="67">
                  <c:v>1523.8548964459178</c:v>
                </c:pt>
                <c:pt idx="68">
                  <c:v>1275.0622602914818</c:v>
                </c:pt>
                <c:pt idx="69">
                  <c:v>1303.1517514702109</c:v>
                </c:pt>
                <c:pt idx="70">
                  <c:v>1282.0846330861632</c:v>
                </c:pt>
                <c:pt idx="71">
                  <c:v>823.62400920480604</c:v>
                </c:pt>
                <c:pt idx="72">
                  <c:v>1413.503323958068</c:v>
                </c:pt>
                <c:pt idx="73">
                  <c:v>1461.6567374073102</c:v>
                </c:pt>
                <c:pt idx="74">
                  <c:v>1336.2572232165676</c:v>
                </c:pt>
                <c:pt idx="75">
                  <c:v>1483.7270519048811</c:v>
                </c:pt>
                <c:pt idx="76">
                  <c:v>1171.733060598312</c:v>
                </c:pt>
                <c:pt idx="77">
                  <c:v>1335</c:v>
                </c:pt>
                <c:pt idx="78">
                  <c:v>1533</c:v>
                </c:pt>
                <c:pt idx="79">
                  <c:v>1584</c:v>
                </c:pt>
                <c:pt idx="80">
                  <c:v>1581</c:v>
                </c:pt>
                <c:pt idx="81">
                  <c:v>1276</c:v>
                </c:pt>
                <c:pt idx="82">
                  <c:v>960.59129358557766</c:v>
                </c:pt>
                <c:pt idx="83">
                  <c:v>1643</c:v>
                </c:pt>
                <c:pt idx="84">
                  <c:v>1423</c:v>
                </c:pt>
                <c:pt idx="85" formatCode="_ * #,##0_ ;_ * \-#,##0_ ;_ * &quot;-&quot;??_ ;_ @_ ">
                  <c:v>1502.8768297335764</c:v>
                </c:pt>
                <c:pt idx="86" formatCode="_ * #,##0_ ;_ * \-#,##0_ ;_ * &quot;-&quot;??_ ;_ @_ ">
                  <c:v>1480.7015847609823</c:v>
                </c:pt>
                <c:pt idx="87" formatCode="_ * #,##0_ ;_ * \-#,##0_ ;_ * &quot;-&quot;??_ ;_ @_ ">
                  <c:v>1161.1764640195029</c:v>
                </c:pt>
                <c:pt idx="88" formatCode="_ * #,##0_ ;_ * \-#,##0_ ;_ * &quot;-&quot;??_ ;_ @_ ">
                  <c:v>1631.4459819826861</c:v>
                </c:pt>
                <c:pt idx="89" formatCode="_ * #,##0_ ;_ * \-#,##0_ ;_ * &quot;-&quot;??_ ;_ @_ ">
                  <c:v>1578.8186922413042</c:v>
                </c:pt>
                <c:pt idx="90" formatCode="_ * #,##0_ ;_ * \-#,##0_ ;_ * &quot;-&quot;??_ ;_ @_ ">
                  <c:v>1894.7420387018155</c:v>
                </c:pt>
                <c:pt idx="91" formatCode="_ * #,##0_ ;_ * \-#,##0_ ;_ * &quot;-&quot;??_ ;_ @_ ">
                  <c:v>1802.4656407130897</c:v>
                </c:pt>
                <c:pt idx="92" formatCode="_ * #,##0_ ;_ * \-#,##0_ ;_ * &quot;-&quot;??_ ;_ @_ ">
                  <c:v>1558.6099048986189</c:v>
                </c:pt>
                <c:pt idx="93" formatCode="_ * #,##0_ ;_ * \-#,##0_ ;_ * &quot;-&quot;??_ ;_ @_ ">
                  <c:v>1409.2388300735688</c:v>
                </c:pt>
                <c:pt idx="94" formatCode="_ * #,##0_ ;_ * \-#,##0_ ;_ * &quot;-&quot;??_ ;_ @_ ">
                  <c:v>1833</c:v>
                </c:pt>
                <c:pt idx="95" formatCode="_ * #,##0_ ;_ * \-#,##0_ ;_ * &quot;-&quot;??_ ;_ @_ ">
                  <c:v>2109</c:v>
                </c:pt>
                <c:pt idx="96" formatCode="_ * #,##0_ ;_ * \-#,##0_ ;_ * &quot;-&quot;??_ ;_ @_ ">
                  <c:v>1910</c:v>
                </c:pt>
                <c:pt idx="97">
                  <c:v>1621</c:v>
                </c:pt>
                <c:pt idx="98" formatCode="_ * #,##0_ ;_ * \-#,##0_ ;_ * &quot;-&quot;??_ ;_ @_ ">
                  <c:v>1462.7098445595875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2-87A8-493B-9F6F-D90BDD902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757696"/>
        <c:axId val="212234624"/>
      </c:lineChart>
      <c:dateAx>
        <c:axId val="211757696"/>
        <c:scaling>
          <c:orientation val="minMax"/>
          <c:max val="46023"/>
          <c:min val="42826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34624"/>
        <c:crosses val="autoZero"/>
        <c:auto val="0"/>
        <c:lblOffset val="100"/>
        <c:baseTimeUnit val="months"/>
        <c:majorUnit val="2"/>
        <c:majorTimeUnit val="months"/>
      </c:dateAx>
      <c:valAx>
        <c:axId val="212234624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576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866288307718227"/>
          <c:y val="0.94916655227564761"/>
          <c:w val="0.45159813603876287"/>
          <c:h val="4.0456972714146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4472C4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586386343786084E-2"/>
          <c:y val="1.7310160282945873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4.3104077340254815E-3"/>
                  <c:y val="-1.012808841900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E-46B5-B07E-516D48CF88A7}"/>
                </c:ext>
              </c:extLst>
            </c:dLbl>
            <c:dLbl>
              <c:idx val="2"/>
              <c:layout>
                <c:manualLayout>
                  <c:x val="-3.232805800519081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23.716357756320434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35.094271238029535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52.923428678307083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 formatCode="0">
                  <c:v>68.200742308837064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 formatCode="0">
                  <c:v>69.355298371045009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 formatCode="0">
                  <c:v>74.009590696698183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 formatCode="0">
                  <c:v>89.520703159025743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 formatCode="0">
                  <c:v>98.471078269258527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 formatCode="0">
                  <c:v>110.16899390525042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dLbl>
              <c:idx val="4"/>
              <c:layout>
                <c:manualLayout>
                  <c:x val="6.4656116010381633E-3"/>
                  <c:y val="5.0640442095045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 formatCode="0">
                  <c:v>132.34681054934961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A94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3"/>
              <c:layout>
                <c:manualLayout>
                  <c:x val="-7.5432135345445241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E-46B5-B07E-516D48CF88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 formatCode="0">
                  <c:v>134.08934784167619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28232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dLbl>
              <c:idx val="3"/>
              <c:layout>
                <c:manualLayout>
                  <c:x val="9.6984174015570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3E-46B5-B07E-516D48CF88A7}"/>
                </c:ext>
              </c:extLst>
            </c:dLbl>
            <c:dLbl>
              <c:idx val="4"/>
              <c:layout>
                <c:manualLayout>
                  <c:x val="4.310407734025284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 formatCode="0">
                  <c:v>81.29155555302772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D6125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69.737632059113736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511F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36.802146323648188</c:v>
                </c:pt>
                <c:pt idx="1">
                  <c:v>85.592253518811759</c:v>
                </c:pt>
                <c:pt idx="2">
                  <c:v>102.76516132068812</c:v>
                </c:pt>
                <c:pt idx="3">
                  <c:v>39.564670629647949</c:v>
                </c:pt>
                <c:pt idx="4">
                  <c:v>46.854243587734999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ser>
          <c:idx val="14"/>
          <c:order val="14"/>
          <c:tx>
            <c:strRef>
              <c:f>Tablas!$Q$3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4117"/>
            </a:solidFill>
            <a:ln>
              <a:solidFill>
                <a:sysClr val="window" lastClr="FFFFFF">
                  <a:lumMod val="8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6.4656116010381633E-3"/>
                  <c:y val="1.519213262851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3E-46B5-B07E-516D48CF88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E-46B5-B07E-516D48CF88A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3E-46B5-B07E-516D48CF88A7}"/>
                </c:ext>
              </c:extLst>
            </c:dLbl>
            <c:dLbl>
              <c:idx val="4"/>
              <c:layout>
                <c:manualLayout>
                  <c:x val="-4.3104077340256003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Tablas!$Q$4:$Q$8</c:f>
              <c:numCache>
                <c:formatCode>0</c:formatCode>
                <c:ptCount val="5"/>
                <c:pt idx="0">
                  <c:v>63.447517408987295</c:v>
                </c:pt>
                <c:pt idx="1">
                  <c:v>138.44347113175914</c:v>
                </c:pt>
                <c:pt idx="2">
                  <c:v>164.90583071115967</c:v>
                </c:pt>
                <c:pt idx="3">
                  <c:v>73.764537093240193</c:v>
                </c:pt>
                <c:pt idx="4">
                  <c:v>82.352404273613416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78A-BA75-AD634C3E9FE6}"/>
            </c:ext>
          </c:extLst>
        </c:ser>
        <c:ser>
          <c:idx val="15"/>
          <c:order val="15"/>
          <c:tx>
            <c:strRef>
              <c:f>Tablas!$R$3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rgbClr val="E7E6E6">
                  <a:lumMod val="90000"/>
                </a:srgbClr>
              </a:solidFill>
            </a:ln>
          </c:spPr>
          <c:invertIfNegative val="0"/>
          <c:dLbls>
            <c:dLbl>
              <c:idx val="1"/>
              <c:layout>
                <c:manualLayout>
                  <c:x val="-3.9904176666488286E-3"/>
                  <c:y val="-7.138574417929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31919858998752E-2"/>
                      <c:h val="4.4525708397979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3E-46B5-B07E-516D48CF88A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5442327593024202E-2"/>
                      <c:h val="3.9461664188474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Tablas!$R$4:$R$8</c:f>
              <c:numCache>
                <c:formatCode>0</c:formatCode>
                <c:ptCount val="5"/>
                <c:pt idx="0">
                  <c:v>71.975078629024694</c:v>
                </c:pt>
                <c:pt idx="1">
                  <c:v>168.07573676337807</c:v>
                </c:pt>
                <c:pt idx="2">
                  <c:v>170.33010595306305</c:v>
                </c:pt>
                <c:pt idx="3">
                  <c:v>84.030361650584439</c:v>
                </c:pt>
                <c:pt idx="4">
                  <c:v>93.398266311736123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E-46B5-B07E-516D48CF88A7}"/>
            </c:ext>
          </c:extLst>
        </c:ser>
        <c:ser>
          <c:idx val="16"/>
          <c:order val="16"/>
          <c:tx>
            <c:strRef>
              <c:f>Tablas!$S$3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3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Tablas!$S$4:$S$8</c:f>
              <c:numCache>
                <c:formatCode>0</c:formatCode>
                <c:ptCount val="5"/>
                <c:pt idx="0">
                  <c:v>84.117051256957495</c:v>
                </c:pt>
                <c:pt idx="1">
                  <c:v>220.0999340797151</c:v>
                </c:pt>
                <c:pt idx="2">
                  <c:v>200.40371453277371</c:v>
                </c:pt>
                <c:pt idx="3">
                  <c:v>102.93039782443158</c:v>
                </c:pt>
                <c:pt idx="4">
                  <c:v>114.16297916453027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6-4B6E-8330-37A394030F97}"/>
            </c:ext>
          </c:extLst>
        </c:ser>
        <c:ser>
          <c:idx val="17"/>
          <c:order val="17"/>
          <c:tx>
            <c:strRef>
              <c:f>Tablas!$T$3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D3A16"/>
            </a:solidFill>
            <a:ln>
              <a:solidFill>
                <a:srgbClr val="9BBB59">
                  <a:lumMod val="50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Tablas!$T$4:$T$8</c:f>
              <c:numCache>
                <c:formatCode>0</c:formatCode>
                <c:ptCount val="5"/>
                <c:pt idx="0">
                  <c:v>89.260167338565822</c:v>
                </c:pt>
                <c:pt idx="1">
                  <c:v>239.78034913091287</c:v>
                </c:pt>
                <c:pt idx="2">
                  <c:v>253.25159827650972</c:v>
                </c:pt>
                <c:pt idx="3">
                  <c:v>111.62053121668397</c:v>
                </c:pt>
                <c:pt idx="4">
                  <c:v>123.80686289244568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D-4EA5-B06C-695E880AA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034752"/>
        <c:axId val="221057024"/>
      </c:barChart>
      <c:catAx>
        <c:axId val="221034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21057024"/>
        <c:crosses val="autoZero"/>
        <c:auto val="1"/>
        <c:lblAlgn val="ctr"/>
        <c:lblOffset val="100"/>
        <c:noMultiLvlLbl val="0"/>
      </c:catAx>
      <c:valAx>
        <c:axId val="22105702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21034752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9843421318041667"/>
          <c:y val="0"/>
          <c:w val="0.40156578681958333"/>
          <c:h val="0.24055006251534772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905484453421968E-2"/>
          <c:y val="3.5215942743129204E-2"/>
          <c:w val="0.9691923120599002"/>
          <c:h val="0.82816346562886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diaria (2)'!$B$1</c:f>
              <c:strCache>
                <c:ptCount val="1"/>
                <c:pt idx="0">
                  <c:v>TEA</c:v>
                </c:pt>
              </c:strCache>
            </c:strRef>
          </c:tx>
          <c:spPr>
            <a:solidFill>
              <a:srgbClr val="257485"/>
            </a:solidFill>
            <a:ln>
              <a:solidFill>
                <a:srgbClr val="257485"/>
              </a:solidFill>
            </a:ln>
            <a:effectLst/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BB-47F8-9E79-CEBDD81E12E6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BB-47F8-9E79-CEBDD81E12E6}"/>
              </c:ext>
            </c:extLst>
          </c:dPt>
          <c:dPt>
            <c:idx val="20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BB-47F8-9E79-CEBDD81E12E6}"/>
              </c:ext>
            </c:extLst>
          </c:dPt>
          <c:dLbls>
            <c:dLbl>
              <c:idx val="32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BF-4AD1-845B-0CE4CB3D56D4}"/>
                </c:ext>
              </c:extLst>
            </c:dLbl>
            <c:dLbl>
              <c:idx val="4891"/>
              <c:layout>
                <c:manualLayout>
                  <c:x val="-1.8455673271887872E-2"/>
                  <c:y val="5.437843162754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BF-4AD1-845B-0CE4CB3D56D4}"/>
                </c:ext>
              </c:extLst>
            </c:dLbl>
            <c:dLbl>
              <c:idx val="5005"/>
              <c:layout>
                <c:manualLayout>
                  <c:x val="-3.0320034660958679E-2"/>
                  <c:y val="1.5194184671077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4-4465-8B2D-5FED9996C784}"/>
                </c:ext>
              </c:extLst>
            </c:dLbl>
            <c:dLbl>
              <c:idx val="50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52-46AE-9C57-C33436BAC789}"/>
                </c:ext>
              </c:extLst>
            </c:dLbl>
            <c:dLbl>
              <c:idx val="5472"/>
              <c:layout>
                <c:manualLayout>
                  <c:x val="-3.0979165849240192E-2"/>
                  <c:y val="-4.2543717079017294E-2"/>
                </c:manualLayout>
              </c:layout>
              <c:numFmt formatCode="0.0%" sourceLinked="0"/>
              <c:spPr>
                <a:solidFill>
                  <a:srgbClr val="FFFFFF">
                    <a:alpha val="67000"/>
                  </a:srgbClr>
                </a:solidFill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200" b="1" i="0" u="none" strike="noStrike" kern="1200" baseline="0">
                      <a:solidFill>
                        <a:srgbClr val="25748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B8-4ED7-B7A0-842522B762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25748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'Serie diaria (2)'!$A$2:$A$5844</c:f>
              <c:numCache>
                <c:formatCode>m/d/yyyy</c:formatCode>
                <c:ptCount val="5843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  <c:pt idx="5478">
                  <c:v>45658</c:v>
                </c:pt>
                <c:pt idx="5479">
                  <c:v>45659</c:v>
                </c:pt>
                <c:pt idx="5480">
                  <c:v>45660</c:v>
                </c:pt>
                <c:pt idx="5481">
                  <c:v>45661</c:v>
                </c:pt>
                <c:pt idx="5482">
                  <c:v>45662</c:v>
                </c:pt>
                <c:pt idx="5483">
                  <c:v>45663</c:v>
                </c:pt>
                <c:pt idx="5484">
                  <c:v>45664</c:v>
                </c:pt>
                <c:pt idx="5485">
                  <c:v>45665</c:v>
                </c:pt>
                <c:pt idx="5486">
                  <c:v>45666</c:v>
                </c:pt>
                <c:pt idx="5487">
                  <c:v>45667</c:v>
                </c:pt>
                <c:pt idx="5488">
                  <c:v>45668</c:v>
                </c:pt>
                <c:pt idx="5489">
                  <c:v>45669</c:v>
                </c:pt>
                <c:pt idx="5490">
                  <c:v>45670</c:v>
                </c:pt>
                <c:pt idx="5491">
                  <c:v>45671</c:v>
                </c:pt>
                <c:pt idx="5492">
                  <c:v>45672</c:v>
                </c:pt>
                <c:pt idx="5493">
                  <c:v>45673</c:v>
                </c:pt>
                <c:pt idx="5494">
                  <c:v>45674</c:v>
                </c:pt>
                <c:pt idx="5495">
                  <c:v>45675</c:v>
                </c:pt>
                <c:pt idx="5496">
                  <c:v>45676</c:v>
                </c:pt>
                <c:pt idx="5497">
                  <c:v>45677</c:v>
                </c:pt>
                <c:pt idx="5498">
                  <c:v>45678</c:v>
                </c:pt>
                <c:pt idx="5499">
                  <c:v>45679</c:v>
                </c:pt>
                <c:pt idx="5500">
                  <c:v>45680</c:v>
                </c:pt>
                <c:pt idx="5501">
                  <c:v>45681</c:v>
                </c:pt>
                <c:pt idx="5502">
                  <c:v>45682</c:v>
                </c:pt>
                <c:pt idx="5503">
                  <c:v>45683</c:v>
                </c:pt>
                <c:pt idx="5504">
                  <c:v>45684</c:v>
                </c:pt>
                <c:pt idx="5505">
                  <c:v>45685</c:v>
                </c:pt>
                <c:pt idx="5506">
                  <c:v>45686</c:v>
                </c:pt>
                <c:pt idx="5507">
                  <c:v>45687</c:v>
                </c:pt>
                <c:pt idx="5508">
                  <c:v>45688</c:v>
                </c:pt>
                <c:pt idx="5509">
                  <c:v>45689</c:v>
                </c:pt>
                <c:pt idx="5510">
                  <c:v>45690</c:v>
                </c:pt>
                <c:pt idx="5511">
                  <c:v>45691</c:v>
                </c:pt>
                <c:pt idx="5512">
                  <c:v>45692</c:v>
                </c:pt>
                <c:pt idx="5513">
                  <c:v>45693</c:v>
                </c:pt>
                <c:pt idx="5514">
                  <c:v>45694</c:v>
                </c:pt>
                <c:pt idx="5515">
                  <c:v>45695</c:v>
                </c:pt>
                <c:pt idx="5516">
                  <c:v>45696</c:v>
                </c:pt>
                <c:pt idx="5517">
                  <c:v>45697</c:v>
                </c:pt>
                <c:pt idx="5518">
                  <c:v>45698</c:v>
                </c:pt>
                <c:pt idx="5519">
                  <c:v>45699</c:v>
                </c:pt>
                <c:pt idx="5520">
                  <c:v>45700</c:v>
                </c:pt>
                <c:pt idx="5521">
                  <c:v>45701</c:v>
                </c:pt>
                <c:pt idx="5522">
                  <c:v>45702</c:v>
                </c:pt>
                <c:pt idx="5523">
                  <c:v>45703</c:v>
                </c:pt>
                <c:pt idx="5524">
                  <c:v>45704</c:v>
                </c:pt>
                <c:pt idx="5525">
                  <c:v>45705</c:v>
                </c:pt>
                <c:pt idx="5526">
                  <c:v>45706</c:v>
                </c:pt>
                <c:pt idx="5527">
                  <c:v>45707</c:v>
                </c:pt>
                <c:pt idx="5528">
                  <c:v>45708</c:v>
                </c:pt>
                <c:pt idx="5529">
                  <c:v>45709</c:v>
                </c:pt>
                <c:pt idx="5530">
                  <c:v>45710</c:v>
                </c:pt>
                <c:pt idx="5531">
                  <c:v>45711</c:v>
                </c:pt>
                <c:pt idx="5532">
                  <c:v>45712</c:v>
                </c:pt>
                <c:pt idx="5533">
                  <c:v>45713</c:v>
                </c:pt>
                <c:pt idx="5534">
                  <c:v>45714</c:v>
                </c:pt>
                <c:pt idx="5535">
                  <c:v>45715</c:v>
                </c:pt>
                <c:pt idx="5536">
                  <c:v>45716</c:v>
                </c:pt>
                <c:pt idx="5537">
                  <c:v>45717</c:v>
                </c:pt>
                <c:pt idx="5538">
                  <c:v>45718</c:v>
                </c:pt>
                <c:pt idx="5539">
                  <c:v>45719</c:v>
                </c:pt>
                <c:pt idx="5540">
                  <c:v>45720</c:v>
                </c:pt>
                <c:pt idx="5541">
                  <c:v>45721</c:v>
                </c:pt>
                <c:pt idx="5542">
                  <c:v>45722</c:v>
                </c:pt>
                <c:pt idx="5543">
                  <c:v>45723</c:v>
                </c:pt>
                <c:pt idx="5544">
                  <c:v>45724</c:v>
                </c:pt>
                <c:pt idx="5545">
                  <c:v>45725</c:v>
                </c:pt>
                <c:pt idx="5546">
                  <c:v>45726</c:v>
                </c:pt>
                <c:pt idx="5547">
                  <c:v>45727</c:v>
                </c:pt>
                <c:pt idx="5548">
                  <c:v>45728</c:v>
                </c:pt>
                <c:pt idx="5549">
                  <c:v>45729</c:v>
                </c:pt>
                <c:pt idx="5550">
                  <c:v>45730</c:v>
                </c:pt>
                <c:pt idx="5551">
                  <c:v>45731</c:v>
                </c:pt>
                <c:pt idx="5552">
                  <c:v>45732</c:v>
                </c:pt>
                <c:pt idx="5553">
                  <c:v>45733</c:v>
                </c:pt>
                <c:pt idx="5554">
                  <c:v>45734</c:v>
                </c:pt>
                <c:pt idx="5555">
                  <c:v>45735</c:v>
                </c:pt>
                <c:pt idx="5556">
                  <c:v>45736</c:v>
                </c:pt>
                <c:pt idx="5557">
                  <c:v>45737</c:v>
                </c:pt>
                <c:pt idx="5558">
                  <c:v>45738</c:v>
                </c:pt>
                <c:pt idx="5559">
                  <c:v>45739</c:v>
                </c:pt>
                <c:pt idx="5560">
                  <c:v>45740</c:v>
                </c:pt>
                <c:pt idx="5561">
                  <c:v>45741</c:v>
                </c:pt>
                <c:pt idx="5562">
                  <c:v>45742</c:v>
                </c:pt>
                <c:pt idx="5563">
                  <c:v>45743</c:v>
                </c:pt>
                <c:pt idx="5564">
                  <c:v>45744</c:v>
                </c:pt>
                <c:pt idx="5565">
                  <c:v>45745</c:v>
                </c:pt>
                <c:pt idx="5566">
                  <c:v>45746</c:v>
                </c:pt>
                <c:pt idx="5567">
                  <c:v>45747</c:v>
                </c:pt>
                <c:pt idx="5568">
                  <c:v>45748</c:v>
                </c:pt>
                <c:pt idx="5569">
                  <c:v>45749</c:v>
                </c:pt>
                <c:pt idx="5570">
                  <c:v>45750</c:v>
                </c:pt>
                <c:pt idx="5571">
                  <c:v>45751</c:v>
                </c:pt>
                <c:pt idx="5572">
                  <c:v>45752</c:v>
                </c:pt>
                <c:pt idx="5573">
                  <c:v>45753</c:v>
                </c:pt>
                <c:pt idx="5574">
                  <c:v>45754</c:v>
                </c:pt>
                <c:pt idx="5575">
                  <c:v>45755</c:v>
                </c:pt>
                <c:pt idx="5576">
                  <c:v>45756</c:v>
                </c:pt>
                <c:pt idx="5577">
                  <c:v>45757</c:v>
                </c:pt>
                <c:pt idx="5578">
                  <c:v>45758</c:v>
                </c:pt>
                <c:pt idx="5579">
                  <c:v>45759</c:v>
                </c:pt>
                <c:pt idx="5580">
                  <c:v>45760</c:v>
                </c:pt>
                <c:pt idx="5581">
                  <c:v>45761</c:v>
                </c:pt>
                <c:pt idx="5582">
                  <c:v>45762</c:v>
                </c:pt>
                <c:pt idx="5583">
                  <c:v>45763</c:v>
                </c:pt>
                <c:pt idx="5584">
                  <c:v>45764</c:v>
                </c:pt>
                <c:pt idx="5585">
                  <c:v>45765</c:v>
                </c:pt>
                <c:pt idx="5586">
                  <c:v>45766</c:v>
                </c:pt>
                <c:pt idx="5587">
                  <c:v>45767</c:v>
                </c:pt>
                <c:pt idx="5588">
                  <c:v>45768</c:v>
                </c:pt>
                <c:pt idx="5589">
                  <c:v>45769</c:v>
                </c:pt>
                <c:pt idx="5590">
                  <c:v>45770</c:v>
                </c:pt>
                <c:pt idx="5591">
                  <c:v>45771</c:v>
                </c:pt>
                <c:pt idx="5592">
                  <c:v>45772</c:v>
                </c:pt>
                <c:pt idx="5593">
                  <c:v>45773</c:v>
                </c:pt>
                <c:pt idx="5594">
                  <c:v>45774</c:v>
                </c:pt>
                <c:pt idx="5595">
                  <c:v>45775</c:v>
                </c:pt>
                <c:pt idx="5596">
                  <c:v>45776</c:v>
                </c:pt>
                <c:pt idx="5597">
                  <c:v>45777</c:v>
                </c:pt>
                <c:pt idx="5598">
                  <c:v>45778</c:v>
                </c:pt>
                <c:pt idx="5599">
                  <c:v>45779</c:v>
                </c:pt>
                <c:pt idx="5600">
                  <c:v>45780</c:v>
                </c:pt>
                <c:pt idx="5601">
                  <c:v>45781</c:v>
                </c:pt>
                <c:pt idx="5602">
                  <c:v>45782</c:v>
                </c:pt>
                <c:pt idx="5603">
                  <c:v>45783</c:v>
                </c:pt>
                <c:pt idx="5604">
                  <c:v>45784</c:v>
                </c:pt>
                <c:pt idx="5605">
                  <c:v>45785</c:v>
                </c:pt>
                <c:pt idx="5606">
                  <c:v>45786</c:v>
                </c:pt>
                <c:pt idx="5607">
                  <c:v>45787</c:v>
                </c:pt>
                <c:pt idx="5608">
                  <c:v>45788</c:v>
                </c:pt>
                <c:pt idx="5609">
                  <c:v>45789</c:v>
                </c:pt>
                <c:pt idx="5610">
                  <c:v>45790</c:v>
                </c:pt>
                <c:pt idx="5611">
                  <c:v>45791</c:v>
                </c:pt>
                <c:pt idx="5612">
                  <c:v>45792</c:v>
                </c:pt>
                <c:pt idx="5613">
                  <c:v>45793</c:v>
                </c:pt>
                <c:pt idx="5614">
                  <c:v>45794</c:v>
                </c:pt>
                <c:pt idx="5615">
                  <c:v>45795</c:v>
                </c:pt>
                <c:pt idx="5616">
                  <c:v>45796</c:v>
                </c:pt>
                <c:pt idx="5617">
                  <c:v>45797</c:v>
                </c:pt>
                <c:pt idx="5618">
                  <c:v>45798</c:v>
                </c:pt>
                <c:pt idx="5619">
                  <c:v>45799</c:v>
                </c:pt>
                <c:pt idx="5620">
                  <c:v>45800</c:v>
                </c:pt>
                <c:pt idx="5621">
                  <c:v>45801</c:v>
                </c:pt>
                <c:pt idx="5622">
                  <c:v>45802</c:v>
                </c:pt>
                <c:pt idx="5623">
                  <c:v>45803</c:v>
                </c:pt>
                <c:pt idx="5624">
                  <c:v>45804</c:v>
                </c:pt>
                <c:pt idx="5625">
                  <c:v>45805</c:v>
                </c:pt>
                <c:pt idx="5626">
                  <c:v>45806</c:v>
                </c:pt>
                <c:pt idx="5627">
                  <c:v>45807</c:v>
                </c:pt>
                <c:pt idx="5628">
                  <c:v>45808</c:v>
                </c:pt>
                <c:pt idx="5629">
                  <c:v>45809</c:v>
                </c:pt>
                <c:pt idx="5630">
                  <c:v>45810</c:v>
                </c:pt>
                <c:pt idx="5631">
                  <c:v>45811</c:v>
                </c:pt>
                <c:pt idx="5632">
                  <c:v>45812</c:v>
                </c:pt>
                <c:pt idx="5633">
                  <c:v>45813</c:v>
                </c:pt>
                <c:pt idx="5634">
                  <c:v>45814</c:v>
                </c:pt>
                <c:pt idx="5635">
                  <c:v>45815</c:v>
                </c:pt>
                <c:pt idx="5636">
                  <c:v>45816</c:v>
                </c:pt>
                <c:pt idx="5637">
                  <c:v>45817</c:v>
                </c:pt>
                <c:pt idx="5638">
                  <c:v>45818</c:v>
                </c:pt>
                <c:pt idx="5639">
                  <c:v>45819</c:v>
                </c:pt>
                <c:pt idx="5640">
                  <c:v>45820</c:v>
                </c:pt>
                <c:pt idx="5641">
                  <c:v>45821</c:v>
                </c:pt>
                <c:pt idx="5642">
                  <c:v>45822</c:v>
                </c:pt>
                <c:pt idx="5643">
                  <c:v>45823</c:v>
                </c:pt>
                <c:pt idx="5644">
                  <c:v>45824</c:v>
                </c:pt>
                <c:pt idx="5645">
                  <c:v>45825</c:v>
                </c:pt>
                <c:pt idx="5646">
                  <c:v>45826</c:v>
                </c:pt>
                <c:pt idx="5647">
                  <c:v>45827</c:v>
                </c:pt>
                <c:pt idx="5648">
                  <c:v>45828</c:v>
                </c:pt>
                <c:pt idx="5649">
                  <c:v>45829</c:v>
                </c:pt>
                <c:pt idx="5650">
                  <c:v>45830</c:v>
                </c:pt>
                <c:pt idx="5651">
                  <c:v>45831</c:v>
                </c:pt>
                <c:pt idx="5652">
                  <c:v>45832</c:v>
                </c:pt>
                <c:pt idx="5653">
                  <c:v>45833</c:v>
                </c:pt>
                <c:pt idx="5654">
                  <c:v>45834</c:v>
                </c:pt>
                <c:pt idx="5655">
                  <c:v>45835</c:v>
                </c:pt>
                <c:pt idx="5656">
                  <c:v>45836</c:v>
                </c:pt>
                <c:pt idx="5657">
                  <c:v>45837</c:v>
                </c:pt>
                <c:pt idx="5658">
                  <c:v>45838</c:v>
                </c:pt>
                <c:pt idx="5659">
                  <c:v>45839</c:v>
                </c:pt>
                <c:pt idx="5660">
                  <c:v>45840</c:v>
                </c:pt>
                <c:pt idx="5661">
                  <c:v>45841</c:v>
                </c:pt>
                <c:pt idx="5662">
                  <c:v>45842</c:v>
                </c:pt>
                <c:pt idx="5663">
                  <c:v>45843</c:v>
                </c:pt>
                <c:pt idx="5664">
                  <c:v>45844</c:v>
                </c:pt>
                <c:pt idx="5665">
                  <c:v>45845</c:v>
                </c:pt>
                <c:pt idx="5666">
                  <c:v>45846</c:v>
                </c:pt>
                <c:pt idx="5667">
                  <c:v>45847</c:v>
                </c:pt>
                <c:pt idx="5668">
                  <c:v>45848</c:v>
                </c:pt>
                <c:pt idx="5669">
                  <c:v>45849</c:v>
                </c:pt>
                <c:pt idx="5670">
                  <c:v>45850</c:v>
                </c:pt>
                <c:pt idx="5671">
                  <c:v>45851</c:v>
                </c:pt>
                <c:pt idx="5672">
                  <c:v>45852</c:v>
                </c:pt>
                <c:pt idx="5673">
                  <c:v>45853</c:v>
                </c:pt>
                <c:pt idx="5674">
                  <c:v>45854</c:v>
                </c:pt>
                <c:pt idx="5675">
                  <c:v>45855</c:v>
                </c:pt>
                <c:pt idx="5676">
                  <c:v>45856</c:v>
                </c:pt>
                <c:pt idx="5677">
                  <c:v>45857</c:v>
                </c:pt>
                <c:pt idx="5678">
                  <c:v>45858</c:v>
                </c:pt>
                <c:pt idx="5679">
                  <c:v>45859</c:v>
                </c:pt>
                <c:pt idx="5680">
                  <c:v>45860</c:v>
                </c:pt>
                <c:pt idx="5681">
                  <c:v>45861</c:v>
                </c:pt>
                <c:pt idx="5682">
                  <c:v>45862</c:v>
                </c:pt>
                <c:pt idx="5683">
                  <c:v>45863</c:v>
                </c:pt>
                <c:pt idx="5684">
                  <c:v>45864</c:v>
                </c:pt>
                <c:pt idx="5685">
                  <c:v>45865</c:v>
                </c:pt>
                <c:pt idx="5686">
                  <c:v>45866</c:v>
                </c:pt>
                <c:pt idx="5687">
                  <c:v>45867</c:v>
                </c:pt>
                <c:pt idx="5688">
                  <c:v>45868</c:v>
                </c:pt>
                <c:pt idx="5689">
                  <c:v>45869</c:v>
                </c:pt>
                <c:pt idx="5690">
                  <c:v>45870</c:v>
                </c:pt>
                <c:pt idx="5691">
                  <c:v>45871</c:v>
                </c:pt>
                <c:pt idx="5692">
                  <c:v>45872</c:v>
                </c:pt>
                <c:pt idx="5693">
                  <c:v>45873</c:v>
                </c:pt>
                <c:pt idx="5694">
                  <c:v>45874</c:v>
                </c:pt>
                <c:pt idx="5695">
                  <c:v>45875</c:v>
                </c:pt>
                <c:pt idx="5696">
                  <c:v>45876</c:v>
                </c:pt>
                <c:pt idx="5697">
                  <c:v>45877</c:v>
                </c:pt>
                <c:pt idx="5698">
                  <c:v>45878</c:v>
                </c:pt>
                <c:pt idx="5699">
                  <c:v>45879</c:v>
                </c:pt>
                <c:pt idx="5700">
                  <c:v>45880</c:v>
                </c:pt>
                <c:pt idx="5701">
                  <c:v>45881</c:v>
                </c:pt>
                <c:pt idx="5702">
                  <c:v>45882</c:v>
                </c:pt>
                <c:pt idx="5703">
                  <c:v>45883</c:v>
                </c:pt>
                <c:pt idx="5704">
                  <c:v>45884</c:v>
                </c:pt>
                <c:pt idx="5705">
                  <c:v>45885</c:v>
                </c:pt>
                <c:pt idx="5706">
                  <c:v>45886</c:v>
                </c:pt>
                <c:pt idx="5707">
                  <c:v>45887</c:v>
                </c:pt>
                <c:pt idx="5708">
                  <c:v>45888</c:v>
                </c:pt>
                <c:pt idx="5709">
                  <c:v>45889</c:v>
                </c:pt>
                <c:pt idx="5710">
                  <c:v>45890</c:v>
                </c:pt>
                <c:pt idx="5711">
                  <c:v>45891</c:v>
                </c:pt>
                <c:pt idx="5712">
                  <c:v>45892</c:v>
                </c:pt>
                <c:pt idx="5713">
                  <c:v>45893</c:v>
                </c:pt>
                <c:pt idx="5714">
                  <c:v>45894</c:v>
                </c:pt>
                <c:pt idx="5715">
                  <c:v>45895</c:v>
                </c:pt>
                <c:pt idx="5716">
                  <c:v>45896</c:v>
                </c:pt>
                <c:pt idx="5717">
                  <c:v>45897</c:v>
                </c:pt>
                <c:pt idx="5718">
                  <c:v>45898</c:v>
                </c:pt>
                <c:pt idx="5719">
                  <c:v>45899</c:v>
                </c:pt>
                <c:pt idx="5720">
                  <c:v>45900</c:v>
                </c:pt>
                <c:pt idx="5721">
                  <c:v>45901</c:v>
                </c:pt>
                <c:pt idx="5722">
                  <c:v>45902</c:v>
                </c:pt>
                <c:pt idx="5723">
                  <c:v>45903</c:v>
                </c:pt>
                <c:pt idx="5724">
                  <c:v>45904</c:v>
                </c:pt>
                <c:pt idx="5725">
                  <c:v>45905</c:v>
                </c:pt>
                <c:pt idx="5726">
                  <c:v>45906</c:v>
                </c:pt>
                <c:pt idx="5727">
                  <c:v>45907</c:v>
                </c:pt>
                <c:pt idx="5728">
                  <c:v>45908</c:v>
                </c:pt>
                <c:pt idx="5729">
                  <c:v>45909</c:v>
                </c:pt>
                <c:pt idx="5730">
                  <c:v>45910</c:v>
                </c:pt>
                <c:pt idx="5731">
                  <c:v>45911</c:v>
                </c:pt>
                <c:pt idx="5732">
                  <c:v>45912</c:v>
                </c:pt>
                <c:pt idx="5733">
                  <c:v>45913</c:v>
                </c:pt>
                <c:pt idx="5734">
                  <c:v>45914</c:v>
                </c:pt>
                <c:pt idx="5735">
                  <c:v>45915</c:v>
                </c:pt>
                <c:pt idx="5736">
                  <c:v>45916</c:v>
                </c:pt>
                <c:pt idx="5737">
                  <c:v>45917</c:v>
                </c:pt>
                <c:pt idx="5738">
                  <c:v>45918</c:v>
                </c:pt>
                <c:pt idx="5739">
                  <c:v>45919</c:v>
                </c:pt>
                <c:pt idx="5740">
                  <c:v>45920</c:v>
                </c:pt>
                <c:pt idx="5741">
                  <c:v>45921</c:v>
                </c:pt>
                <c:pt idx="5742">
                  <c:v>45922</c:v>
                </c:pt>
                <c:pt idx="5743">
                  <c:v>45923</c:v>
                </c:pt>
                <c:pt idx="5744">
                  <c:v>45924</c:v>
                </c:pt>
                <c:pt idx="5745">
                  <c:v>45925</c:v>
                </c:pt>
                <c:pt idx="5746">
                  <c:v>45926</c:v>
                </c:pt>
                <c:pt idx="5747">
                  <c:v>45927</c:v>
                </c:pt>
                <c:pt idx="5748">
                  <c:v>45928</c:v>
                </c:pt>
                <c:pt idx="5749">
                  <c:v>45929</c:v>
                </c:pt>
                <c:pt idx="5750">
                  <c:v>45930</c:v>
                </c:pt>
                <c:pt idx="5751">
                  <c:v>45931</c:v>
                </c:pt>
                <c:pt idx="5752">
                  <c:v>45932</c:v>
                </c:pt>
                <c:pt idx="5753">
                  <c:v>45933</c:v>
                </c:pt>
                <c:pt idx="5754">
                  <c:v>45934</c:v>
                </c:pt>
                <c:pt idx="5755">
                  <c:v>45935</c:v>
                </c:pt>
                <c:pt idx="5756">
                  <c:v>45936</c:v>
                </c:pt>
                <c:pt idx="5757">
                  <c:v>45937</c:v>
                </c:pt>
                <c:pt idx="5758">
                  <c:v>45938</c:v>
                </c:pt>
                <c:pt idx="5759">
                  <c:v>45939</c:v>
                </c:pt>
                <c:pt idx="5760">
                  <c:v>45940</c:v>
                </c:pt>
                <c:pt idx="5761">
                  <c:v>45941</c:v>
                </c:pt>
                <c:pt idx="5762">
                  <c:v>45942</c:v>
                </c:pt>
                <c:pt idx="5763">
                  <c:v>45943</c:v>
                </c:pt>
                <c:pt idx="5764">
                  <c:v>45944</c:v>
                </c:pt>
                <c:pt idx="5765">
                  <c:v>45945</c:v>
                </c:pt>
                <c:pt idx="5766">
                  <c:v>45946</c:v>
                </c:pt>
                <c:pt idx="5767">
                  <c:v>45947</c:v>
                </c:pt>
                <c:pt idx="5768">
                  <c:v>45948</c:v>
                </c:pt>
                <c:pt idx="5769">
                  <c:v>45949</c:v>
                </c:pt>
                <c:pt idx="5770">
                  <c:v>45950</c:v>
                </c:pt>
                <c:pt idx="5771">
                  <c:v>45951</c:v>
                </c:pt>
                <c:pt idx="5772">
                  <c:v>45952</c:v>
                </c:pt>
                <c:pt idx="5773">
                  <c:v>45953</c:v>
                </c:pt>
                <c:pt idx="5774">
                  <c:v>45954</c:v>
                </c:pt>
                <c:pt idx="5775">
                  <c:v>45955</c:v>
                </c:pt>
                <c:pt idx="5776">
                  <c:v>45956</c:v>
                </c:pt>
                <c:pt idx="5777">
                  <c:v>45957</c:v>
                </c:pt>
                <c:pt idx="5778">
                  <c:v>45958</c:v>
                </c:pt>
                <c:pt idx="5779">
                  <c:v>45959</c:v>
                </c:pt>
                <c:pt idx="5780">
                  <c:v>45960</c:v>
                </c:pt>
                <c:pt idx="5781">
                  <c:v>45961</c:v>
                </c:pt>
                <c:pt idx="5782">
                  <c:v>45962</c:v>
                </c:pt>
                <c:pt idx="5783">
                  <c:v>45963</c:v>
                </c:pt>
                <c:pt idx="5784">
                  <c:v>45964</c:v>
                </c:pt>
                <c:pt idx="5785">
                  <c:v>45965</c:v>
                </c:pt>
                <c:pt idx="5786">
                  <c:v>45966</c:v>
                </c:pt>
                <c:pt idx="5787">
                  <c:v>45967</c:v>
                </c:pt>
                <c:pt idx="5788">
                  <c:v>45968</c:v>
                </c:pt>
                <c:pt idx="5789">
                  <c:v>45969</c:v>
                </c:pt>
                <c:pt idx="5790">
                  <c:v>45970</c:v>
                </c:pt>
                <c:pt idx="5791">
                  <c:v>45971</c:v>
                </c:pt>
                <c:pt idx="5792">
                  <c:v>45972</c:v>
                </c:pt>
                <c:pt idx="5793">
                  <c:v>45973</c:v>
                </c:pt>
                <c:pt idx="5794">
                  <c:v>45974</c:v>
                </c:pt>
                <c:pt idx="5795">
                  <c:v>45975</c:v>
                </c:pt>
                <c:pt idx="5796">
                  <c:v>45976</c:v>
                </c:pt>
                <c:pt idx="5797">
                  <c:v>45977</c:v>
                </c:pt>
                <c:pt idx="5798">
                  <c:v>45978</c:v>
                </c:pt>
                <c:pt idx="5799">
                  <c:v>45979</c:v>
                </c:pt>
                <c:pt idx="5800">
                  <c:v>45980</c:v>
                </c:pt>
                <c:pt idx="5801">
                  <c:v>45981</c:v>
                </c:pt>
                <c:pt idx="5802">
                  <c:v>45982</c:v>
                </c:pt>
                <c:pt idx="5803">
                  <c:v>45983</c:v>
                </c:pt>
                <c:pt idx="5804">
                  <c:v>45984</c:v>
                </c:pt>
                <c:pt idx="5805">
                  <c:v>45985</c:v>
                </c:pt>
                <c:pt idx="5806">
                  <c:v>45986</c:v>
                </c:pt>
                <c:pt idx="5807">
                  <c:v>45987</c:v>
                </c:pt>
                <c:pt idx="5808">
                  <c:v>45988</c:v>
                </c:pt>
                <c:pt idx="5809">
                  <c:v>45989</c:v>
                </c:pt>
                <c:pt idx="5810">
                  <c:v>45990</c:v>
                </c:pt>
                <c:pt idx="5811">
                  <c:v>45991</c:v>
                </c:pt>
                <c:pt idx="5812">
                  <c:v>45992</c:v>
                </c:pt>
                <c:pt idx="5813">
                  <c:v>45993</c:v>
                </c:pt>
                <c:pt idx="5814">
                  <c:v>45994</c:v>
                </c:pt>
                <c:pt idx="5815">
                  <c:v>45995</c:v>
                </c:pt>
                <c:pt idx="5816">
                  <c:v>45996</c:v>
                </c:pt>
                <c:pt idx="5817">
                  <c:v>45997</c:v>
                </c:pt>
                <c:pt idx="5818">
                  <c:v>45998</c:v>
                </c:pt>
                <c:pt idx="5819">
                  <c:v>45999</c:v>
                </c:pt>
                <c:pt idx="5820">
                  <c:v>46000</c:v>
                </c:pt>
                <c:pt idx="5821">
                  <c:v>46001</c:v>
                </c:pt>
                <c:pt idx="5822">
                  <c:v>46002</c:v>
                </c:pt>
                <c:pt idx="5823">
                  <c:v>46003</c:v>
                </c:pt>
                <c:pt idx="5824">
                  <c:v>46004</c:v>
                </c:pt>
                <c:pt idx="5825">
                  <c:v>46005</c:v>
                </c:pt>
                <c:pt idx="5826">
                  <c:v>46006</c:v>
                </c:pt>
                <c:pt idx="5827">
                  <c:v>46007</c:v>
                </c:pt>
                <c:pt idx="5828">
                  <c:v>46008</c:v>
                </c:pt>
                <c:pt idx="5829">
                  <c:v>46009</c:v>
                </c:pt>
                <c:pt idx="5830">
                  <c:v>46010</c:v>
                </c:pt>
                <c:pt idx="5831">
                  <c:v>46011</c:v>
                </c:pt>
                <c:pt idx="5832">
                  <c:v>46012</c:v>
                </c:pt>
                <c:pt idx="5833">
                  <c:v>46013</c:v>
                </c:pt>
                <c:pt idx="5834">
                  <c:v>46014</c:v>
                </c:pt>
                <c:pt idx="5835">
                  <c:v>46015</c:v>
                </c:pt>
                <c:pt idx="5836">
                  <c:v>46016</c:v>
                </c:pt>
                <c:pt idx="5837">
                  <c:v>46017</c:v>
                </c:pt>
                <c:pt idx="5838">
                  <c:v>46018</c:v>
                </c:pt>
                <c:pt idx="5839">
                  <c:v>46019</c:v>
                </c:pt>
                <c:pt idx="5840">
                  <c:v>46020</c:v>
                </c:pt>
                <c:pt idx="5841">
                  <c:v>46021</c:v>
                </c:pt>
                <c:pt idx="5842">
                  <c:v>46022</c:v>
                </c:pt>
              </c:numCache>
            </c:numRef>
          </c:cat>
          <c:val>
            <c:numRef>
              <c:f>'Serie diaria (2)'!$B$2:$B$5844</c:f>
              <c:numCache>
                <c:formatCode>0.0%</c:formatCode>
                <c:ptCount val="5843"/>
                <c:pt idx="1">
                  <c:v>0.30499999999999999</c:v>
                </c:pt>
                <c:pt idx="2">
                  <c:v>0.30499999999999999</c:v>
                </c:pt>
                <c:pt idx="3">
                  <c:v>0.30499999999999999</c:v>
                </c:pt>
                <c:pt idx="4">
                  <c:v>0.30499999999999999</c:v>
                </c:pt>
                <c:pt idx="5">
                  <c:v>0.30499999999999999</c:v>
                </c:pt>
                <c:pt idx="6">
                  <c:v>0.30499999999999999</c:v>
                </c:pt>
                <c:pt idx="7">
                  <c:v>0.30499999999999999</c:v>
                </c:pt>
                <c:pt idx="8">
                  <c:v>0.30499999999999999</c:v>
                </c:pt>
                <c:pt idx="9">
                  <c:v>0.30499999999999999</c:v>
                </c:pt>
                <c:pt idx="10">
                  <c:v>0.30499999999999999</c:v>
                </c:pt>
                <c:pt idx="11">
                  <c:v>0.30499999999999999</c:v>
                </c:pt>
                <c:pt idx="12">
                  <c:v>0.30499999999999999</c:v>
                </c:pt>
                <c:pt idx="13">
                  <c:v>0.30499999999999999</c:v>
                </c:pt>
                <c:pt idx="14">
                  <c:v>0.30499999999999999</c:v>
                </c:pt>
                <c:pt idx="15">
                  <c:v>0.30499999999999999</c:v>
                </c:pt>
                <c:pt idx="16">
                  <c:v>0.30499999999999999</c:v>
                </c:pt>
                <c:pt idx="17">
                  <c:v>0.30499999999999999</c:v>
                </c:pt>
                <c:pt idx="18">
                  <c:v>0.30499999999999999</c:v>
                </c:pt>
                <c:pt idx="19">
                  <c:v>0.30499999999999999</c:v>
                </c:pt>
                <c:pt idx="20">
                  <c:v>0.30499999999999999</c:v>
                </c:pt>
                <c:pt idx="21">
                  <c:v>0.30499999999999999</c:v>
                </c:pt>
                <c:pt idx="22">
                  <c:v>0.30499999999999999</c:v>
                </c:pt>
                <c:pt idx="23">
                  <c:v>0.30499999999999999</c:v>
                </c:pt>
                <c:pt idx="24">
                  <c:v>0.30499999999999999</c:v>
                </c:pt>
                <c:pt idx="25">
                  <c:v>0.30499999999999999</c:v>
                </c:pt>
                <c:pt idx="26">
                  <c:v>0.30499999999999999</c:v>
                </c:pt>
                <c:pt idx="27">
                  <c:v>0.30499999999999999</c:v>
                </c:pt>
                <c:pt idx="28">
                  <c:v>0.30499999999999999</c:v>
                </c:pt>
                <c:pt idx="29">
                  <c:v>0.30499999999999999</c:v>
                </c:pt>
                <c:pt idx="30">
                  <c:v>0.30499999999999999</c:v>
                </c:pt>
                <c:pt idx="31">
                  <c:v>0.30499999999999999</c:v>
                </c:pt>
                <c:pt idx="32">
                  <c:v>0.30499999999999999</c:v>
                </c:pt>
                <c:pt idx="33">
                  <c:v>0.30499999999999999</c:v>
                </c:pt>
                <c:pt idx="34">
                  <c:v>0.30499999999999999</c:v>
                </c:pt>
                <c:pt idx="35">
                  <c:v>0.30499999999999999</c:v>
                </c:pt>
                <c:pt idx="36">
                  <c:v>0.30499999999999999</c:v>
                </c:pt>
                <c:pt idx="37">
                  <c:v>0.30499999999999999</c:v>
                </c:pt>
                <c:pt idx="38">
                  <c:v>0.30499999999999999</c:v>
                </c:pt>
                <c:pt idx="39">
                  <c:v>0.30499999999999999</c:v>
                </c:pt>
                <c:pt idx="40">
                  <c:v>0.30499999999999999</c:v>
                </c:pt>
                <c:pt idx="41">
                  <c:v>0.30499999999999999</c:v>
                </c:pt>
                <c:pt idx="42">
                  <c:v>0.30499999999999999</c:v>
                </c:pt>
                <c:pt idx="43">
                  <c:v>0.30499999999999999</c:v>
                </c:pt>
                <c:pt idx="44">
                  <c:v>0.30499999999999999</c:v>
                </c:pt>
                <c:pt idx="45">
                  <c:v>0.30499999999999999</c:v>
                </c:pt>
                <c:pt idx="46">
                  <c:v>0.30499999999999999</c:v>
                </c:pt>
                <c:pt idx="47">
                  <c:v>0.30499999999999999</c:v>
                </c:pt>
                <c:pt idx="48">
                  <c:v>0.30499999999999999</c:v>
                </c:pt>
                <c:pt idx="49">
                  <c:v>0.30499999999999999</c:v>
                </c:pt>
                <c:pt idx="50">
                  <c:v>0.30499999999999999</c:v>
                </c:pt>
                <c:pt idx="51">
                  <c:v>0.30499999999999999</c:v>
                </c:pt>
                <c:pt idx="52">
                  <c:v>0.30499999999999999</c:v>
                </c:pt>
                <c:pt idx="53">
                  <c:v>0.30499999999999999</c:v>
                </c:pt>
                <c:pt idx="54">
                  <c:v>0.30499999999999999</c:v>
                </c:pt>
                <c:pt idx="55">
                  <c:v>0.30499999999999999</c:v>
                </c:pt>
                <c:pt idx="56">
                  <c:v>0.30499999999999999</c:v>
                </c:pt>
                <c:pt idx="57">
                  <c:v>0.30499999999999999</c:v>
                </c:pt>
                <c:pt idx="58">
                  <c:v>0.30499999999999999</c:v>
                </c:pt>
                <c:pt idx="59">
                  <c:v>0.30499999999999999</c:v>
                </c:pt>
                <c:pt idx="60">
                  <c:v>0.30499999999999999</c:v>
                </c:pt>
                <c:pt idx="61">
                  <c:v>0.30499999999999999</c:v>
                </c:pt>
                <c:pt idx="62">
                  <c:v>0.30499999999999999</c:v>
                </c:pt>
                <c:pt idx="63">
                  <c:v>0.30499999999999999</c:v>
                </c:pt>
                <c:pt idx="64">
                  <c:v>0.30499999999999999</c:v>
                </c:pt>
                <c:pt idx="65">
                  <c:v>0.30499999999999999</c:v>
                </c:pt>
                <c:pt idx="66">
                  <c:v>0.30499999999999999</c:v>
                </c:pt>
                <c:pt idx="67">
                  <c:v>0.30499999999999999</c:v>
                </c:pt>
                <c:pt idx="68">
                  <c:v>0.30499999999999999</c:v>
                </c:pt>
                <c:pt idx="69">
                  <c:v>0.30499999999999999</c:v>
                </c:pt>
                <c:pt idx="70">
                  <c:v>0.30499999999999999</c:v>
                </c:pt>
                <c:pt idx="71">
                  <c:v>0.30499999999999999</c:v>
                </c:pt>
                <c:pt idx="72">
                  <c:v>0.30499999999999999</c:v>
                </c:pt>
                <c:pt idx="73">
                  <c:v>0.30499999999999999</c:v>
                </c:pt>
                <c:pt idx="74">
                  <c:v>0.30499999999999999</c:v>
                </c:pt>
                <c:pt idx="75">
                  <c:v>0.30499999999999999</c:v>
                </c:pt>
                <c:pt idx="76">
                  <c:v>0.30499999999999999</c:v>
                </c:pt>
                <c:pt idx="77">
                  <c:v>0.30499999999999999</c:v>
                </c:pt>
                <c:pt idx="78">
                  <c:v>0.30499999999999999</c:v>
                </c:pt>
                <c:pt idx="79">
                  <c:v>0.30499999999999999</c:v>
                </c:pt>
                <c:pt idx="80">
                  <c:v>0.30499999999999999</c:v>
                </c:pt>
                <c:pt idx="81">
                  <c:v>0.26500000000000001</c:v>
                </c:pt>
                <c:pt idx="82">
                  <c:v>0.26500000000000001</c:v>
                </c:pt>
                <c:pt idx="83">
                  <c:v>0.26500000000000001</c:v>
                </c:pt>
                <c:pt idx="84">
                  <c:v>0.26500000000000001</c:v>
                </c:pt>
                <c:pt idx="85">
                  <c:v>0.26500000000000001</c:v>
                </c:pt>
                <c:pt idx="86">
                  <c:v>0.26500000000000001</c:v>
                </c:pt>
                <c:pt idx="87">
                  <c:v>0.26500000000000001</c:v>
                </c:pt>
                <c:pt idx="88">
                  <c:v>0.26500000000000001</c:v>
                </c:pt>
                <c:pt idx="89">
                  <c:v>0.26500000000000001</c:v>
                </c:pt>
                <c:pt idx="90">
                  <c:v>0.26500000000000001</c:v>
                </c:pt>
                <c:pt idx="91">
                  <c:v>0.26500000000000001</c:v>
                </c:pt>
                <c:pt idx="92">
                  <c:v>0.26500000000000001</c:v>
                </c:pt>
                <c:pt idx="93">
                  <c:v>0.26500000000000001</c:v>
                </c:pt>
                <c:pt idx="94">
                  <c:v>0.26500000000000001</c:v>
                </c:pt>
                <c:pt idx="95">
                  <c:v>0.26500000000000001</c:v>
                </c:pt>
                <c:pt idx="96">
                  <c:v>0.26500000000000001</c:v>
                </c:pt>
                <c:pt idx="97">
                  <c:v>0.26500000000000001</c:v>
                </c:pt>
                <c:pt idx="98">
                  <c:v>0.26500000000000001</c:v>
                </c:pt>
                <c:pt idx="99">
                  <c:v>0.26500000000000001</c:v>
                </c:pt>
                <c:pt idx="100">
                  <c:v>0.26500000000000001</c:v>
                </c:pt>
                <c:pt idx="101">
                  <c:v>0.26500000000000001</c:v>
                </c:pt>
                <c:pt idx="102">
                  <c:v>0.26500000000000001</c:v>
                </c:pt>
                <c:pt idx="103">
                  <c:v>0.26500000000000001</c:v>
                </c:pt>
                <c:pt idx="104">
                  <c:v>0.26500000000000001</c:v>
                </c:pt>
                <c:pt idx="105">
                  <c:v>0.26500000000000001</c:v>
                </c:pt>
                <c:pt idx="106">
                  <c:v>0.26500000000000001</c:v>
                </c:pt>
                <c:pt idx="107">
                  <c:v>0.26500000000000001</c:v>
                </c:pt>
                <c:pt idx="108">
                  <c:v>0.26500000000000001</c:v>
                </c:pt>
                <c:pt idx="109">
                  <c:v>0.26500000000000001</c:v>
                </c:pt>
                <c:pt idx="110">
                  <c:v>0.26500000000000001</c:v>
                </c:pt>
                <c:pt idx="111">
                  <c:v>0.26500000000000001</c:v>
                </c:pt>
                <c:pt idx="112">
                  <c:v>0.26500000000000001</c:v>
                </c:pt>
                <c:pt idx="113">
                  <c:v>0.26500000000000001</c:v>
                </c:pt>
                <c:pt idx="114">
                  <c:v>0.26500000000000001</c:v>
                </c:pt>
                <c:pt idx="115">
                  <c:v>0.26500000000000001</c:v>
                </c:pt>
                <c:pt idx="116">
                  <c:v>0.26500000000000001</c:v>
                </c:pt>
                <c:pt idx="117">
                  <c:v>0.26500000000000001</c:v>
                </c:pt>
                <c:pt idx="118">
                  <c:v>0.26500000000000001</c:v>
                </c:pt>
                <c:pt idx="119">
                  <c:v>0.26500000000000001</c:v>
                </c:pt>
                <c:pt idx="120">
                  <c:v>0.26500000000000001</c:v>
                </c:pt>
                <c:pt idx="121">
                  <c:v>0.26500000000000001</c:v>
                </c:pt>
                <c:pt idx="122">
                  <c:v>0.26500000000000001</c:v>
                </c:pt>
                <c:pt idx="123">
                  <c:v>0.26500000000000001</c:v>
                </c:pt>
                <c:pt idx="124">
                  <c:v>0.26500000000000001</c:v>
                </c:pt>
                <c:pt idx="125">
                  <c:v>0.26500000000000001</c:v>
                </c:pt>
                <c:pt idx="126">
                  <c:v>0.26500000000000001</c:v>
                </c:pt>
                <c:pt idx="127">
                  <c:v>0.26500000000000001</c:v>
                </c:pt>
                <c:pt idx="128">
                  <c:v>0.26500000000000001</c:v>
                </c:pt>
                <c:pt idx="129">
                  <c:v>0.26500000000000001</c:v>
                </c:pt>
                <c:pt idx="130">
                  <c:v>0.26500000000000001</c:v>
                </c:pt>
                <c:pt idx="131">
                  <c:v>0.26500000000000001</c:v>
                </c:pt>
                <c:pt idx="132">
                  <c:v>0.26500000000000001</c:v>
                </c:pt>
                <c:pt idx="133">
                  <c:v>0.26500000000000001</c:v>
                </c:pt>
                <c:pt idx="134">
                  <c:v>0.26500000000000001</c:v>
                </c:pt>
                <c:pt idx="135">
                  <c:v>0.26500000000000001</c:v>
                </c:pt>
                <c:pt idx="136">
                  <c:v>0.26500000000000001</c:v>
                </c:pt>
                <c:pt idx="137">
                  <c:v>0.26500000000000001</c:v>
                </c:pt>
                <c:pt idx="138">
                  <c:v>0.26500000000000001</c:v>
                </c:pt>
                <c:pt idx="139">
                  <c:v>0.26500000000000001</c:v>
                </c:pt>
                <c:pt idx="140">
                  <c:v>0.26500000000000001</c:v>
                </c:pt>
                <c:pt idx="141">
                  <c:v>0.26500000000000001</c:v>
                </c:pt>
                <c:pt idx="142">
                  <c:v>0.26500000000000001</c:v>
                </c:pt>
                <c:pt idx="143">
                  <c:v>0.26500000000000001</c:v>
                </c:pt>
                <c:pt idx="144">
                  <c:v>0.26500000000000001</c:v>
                </c:pt>
                <c:pt idx="145">
                  <c:v>0.26500000000000001</c:v>
                </c:pt>
                <c:pt idx="146">
                  <c:v>0.26500000000000001</c:v>
                </c:pt>
                <c:pt idx="147">
                  <c:v>0.26500000000000001</c:v>
                </c:pt>
                <c:pt idx="148">
                  <c:v>0.26500000000000001</c:v>
                </c:pt>
                <c:pt idx="149">
                  <c:v>0.26500000000000001</c:v>
                </c:pt>
                <c:pt idx="150">
                  <c:v>0.26500000000000001</c:v>
                </c:pt>
                <c:pt idx="151">
                  <c:v>0.26500000000000001</c:v>
                </c:pt>
                <c:pt idx="152">
                  <c:v>0.26500000000000001</c:v>
                </c:pt>
                <c:pt idx="153">
                  <c:v>0.26500000000000001</c:v>
                </c:pt>
                <c:pt idx="154">
                  <c:v>0.26500000000000001</c:v>
                </c:pt>
                <c:pt idx="155">
                  <c:v>0.26500000000000001</c:v>
                </c:pt>
                <c:pt idx="156">
                  <c:v>0.26500000000000001</c:v>
                </c:pt>
                <c:pt idx="157">
                  <c:v>0.26500000000000001</c:v>
                </c:pt>
                <c:pt idx="158">
                  <c:v>0.26500000000000001</c:v>
                </c:pt>
                <c:pt idx="159">
                  <c:v>0.26500000000000001</c:v>
                </c:pt>
                <c:pt idx="160">
                  <c:v>0.26500000000000001</c:v>
                </c:pt>
                <c:pt idx="161">
                  <c:v>0.26500000000000001</c:v>
                </c:pt>
                <c:pt idx="162">
                  <c:v>0.26500000000000001</c:v>
                </c:pt>
                <c:pt idx="163">
                  <c:v>0.26500000000000001</c:v>
                </c:pt>
                <c:pt idx="164">
                  <c:v>0.26500000000000001</c:v>
                </c:pt>
                <c:pt idx="165">
                  <c:v>0.26500000000000001</c:v>
                </c:pt>
                <c:pt idx="166">
                  <c:v>0.26500000000000001</c:v>
                </c:pt>
                <c:pt idx="167">
                  <c:v>0.26500000000000001</c:v>
                </c:pt>
                <c:pt idx="168">
                  <c:v>0.26500000000000001</c:v>
                </c:pt>
                <c:pt idx="169">
                  <c:v>0.26500000000000001</c:v>
                </c:pt>
                <c:pt idx="170">
                  <c:v>0.26500000000000001</c:v>
                </c:pt>
                <c:pt idx="171">
                  <c:v>0.26500000000000001</c:v>
                </c:pt>
                <c:pt idx="172">
                  <c:v>0.26500000000000001</c:v>
                </c:pt>
                <c:pt idx="173">
                  <c:v>0.26500000000000001</c:v>
                </c:pt>
                <c:pt idx="174">
                  <c:v>0.26500000000000001</c:v>
                </c:pt>
                <c:pt idx="175">
                  <c:v>0.26500000000000001</c:v>
                </c:pt>
                <c:pt idx="176">
                  <c:v>0.26500000000000001</c:v>
                </c:pt>
                <c:pt idx="177">
                  <c:v>0.26500000000000001</c:v>
                </c:pt>
                <c:pt idx="178">
                  <c:v>0.26500000000000001</c:v>
                </c:pt>
                <c:pt idx="179">
                  <c:v>0.26500000000000001</c:v>
                </c:pt>
                <c:pt idx="180">
                  <c:v>0.26500000000000001</c:v>
                </c:pt>
                <c:pt idx="181">
                  <c:v>0.26500000000000001</c:v>
                </c:pt>
                <c:pt idx="182">
                  <c:v>0.26500000000000001</c:v>
                </c:pt>
                <c:pt idx="183">
                  <c:v>0.26500000000000001</c:v>
                </c:pt>
                <c:pt idx="184">
                  <c:v>0.26500000000000001</c:v>
                </c:pt>
                <c:pt idx="185">
                  <c:v>0.26500000000000001</c:v>
                </c:pt>
                <c:pt idx="186">
                  <c:v>0.26500000000000001</c:v>
                </c:pt>
                <c:pt idx="187">
                  <c:v>0.26500000000000001</c:v>
                </c:pt>
                <c:pt idx="188">
                  <c:v>0.26500000000000001</c:v>
                </c:pt>
                <c:pt idx="189">
                  <c:v>0.26500000000000001</c:v>
                </c:pt>
                <c:pt idx="190">
                  <c:v>0.26500000000000001</c:v>
                </c:pt>
                <c:pt idx="191">
                  <c:v>0.26500000000000001</c:v>
                </c:pt>
                <c:pt idx="192">
                  <c:v>0.26500000000000001</c:v>
                </c:pt>
                <c:pt idx="193">
                  <c:v>0.26500000000000001</c:v>
                </c:pt>
                <c:pt idx="194">
                  <c:v>0.26500000000000001</c:v>
                </c:pt>
                <c:pt idx="195">
                  <c:v>0.26500000000000001</c:v>
                </c:pt>
                <c:pt idx="196">
                  <c:v>0.26500000000000001</c:v>
                </c:pt>
                <c:pt idx="197">
                  <c:v>0.26500000000000001</c:v>
                </c:pt>
                <c:pt idx="198">
                  <c:v>0.26500000000000001</c:v>
                </c:pt>
                <c:pt idx="199">
                  <c:v>0.26500000000000001</c:v>
                </c:pt>
                <c:pt idx="200">
                  <c:v>0.26500000000000001</c:v>
                </c:pt>
                <c:pt idx="201">
                  <c:v>0.26500000000000001</c:v>
                </c:pt>
                <c:pt idx="202">
                  <c:v>0.26500000000000001</c:v>
                </c:pt>
                <c:pt idx="203">
                  <c:v>0.26500000000000001</c:v>
                </c:pt>
                <c:pt idx="204">
                  <c:v>0.26500000000000001</c:v>
                </c:pt>
                <c:pt idx="205">
                  <c:v>0.26500000000000001</c:v>
                </c:pt>
                <c:pt idx="206">
                  <c:v>0.26500000000000001</c:v>
                </c:pt>
                <c:pt idx="207">
                  <c:v>0.26500000000000001</c:v>
                </c:pt>
                <c:pt idx="208">
                  <c:v>0.26500000000000001</c:v>
                </c:pt>
                <c:pt idx="209">
                  <c:v>0.26500000000000001</c:v>
                </c:pt>
                <c:pt idx="210">
                  <c:v>0.26500000000000001</c:v>
                </c:pt>
                <c:pt idx="211">
                  <c:v>0.26500000000000001</c:v>
                </c:pt>
                <c:pt idx="212">
                  <c:v>0.26500000000000001</c:v>
                </c:pt>
                <c:pt idx="213">
                  <c:v>0.26500000000000001</c:v>
                </c:pt>
                <c:pt idx="214">
                  <c:v>0.26500000000000001</c:v>
                </c:pt>
                <c:pt idx="215">
                  <c:v>0.26500000000000001</c:v>
                </c:pt>
                <c:pt idx="216">
                  <c:v>0.26500000000000001</c:v>
                </c:pt>
                <c:pt idx="217">
                  <c:v>0.26500000000000001</c:v>
                </c:pt>
                <c:pt idx="218">
                  <c:v>0.26500000000000001</c:v>
                </c:pt>
                <c:pt idx="219">
                  <c:v>0.26500000000000001</c:v>
                </c:pt>
                <c:pt idx="220">
                  <c:v>0.26500000000000001</c:v>
                </c:pt>
                <c:pt idx="221">
                  <c:v>0.26500000000000001</c:v>
                </c:pt>
                <c:pt idx="222">
                  <c:v>0.26500000000000001</c:v>
                </c:pt>
                <c:pt idx="223">
                  <c:v>0.26500000000000001</c:v>
                </c:pt>
                <c:pt idx="224">
                  <c:v>0.26500000000000001</c:v>
                </c:pt>
                <c:pt idx="225">
                  <c:v>0.26500000000000001</c:v>
                </c:pt>
                <c:pt idx="226">
                  <c:v>0.26500000000000001</c:v>
                </c:pt>
                <c:pt idx="227">
                  <c:v>0.26500000000000001</c:v>
                </c:pt>
                <c:pt idx="228">
                  <c:v>0.26500000000000001</c:v>
                </c:pt>
                <c:pt idx="229">
                  <c:v>0.26500000000000001</c:v>
                </c:pt>
                <c:pt idx="230">
                  <c:v>0.26500000000000001</c:v>
                </c:pt>
                <c:pt idx="231">
                  <c:v>0.26500000000000001</c:v>
                </c:pt>
                <c:pt idx="232">
                  <c:v>0.26500000000000001</c:v>
                </c:pt>
                <c:pt idx="233">
                  <c:v>0.26500000000000001</c:v>
                </c:pt>
                <c:pt idx="234">
                  <c:v>0.26500000000000001</c:v>
                </c:pt>
                <c:pt idx="235">
                  <c:v>0.26500000000000001</c:v>
                </c:pt>
                <c:pt idx="236">
                  <c:v>0.26500000000000001</c:v>
                </c:pt>
                <c:pt idx="237">
                  <c:v>0.26500000000000001</c:v>
                </c:pt>
                <c:pt idx="238">
                  <c:v>0.26500000000000001</c:v>
                </c:pt>
                <c:pt idx="239">
                  <c:v>0.26500000000000001</c:v>
                </c:pt>
                <c:pt idx="240">
                  <c:v>0.26500000000000001</c:v>
                </c:pt>
                <c:pt idx="241">
                  <c:v>0.26500000000000001</c:v>
                </c:pt>
                <c:pt idx="242">
                  <c:v>0.26500000000000001</c:v>
                </c:pt>
                <c:pt idx="243">
                  <c:v>0.26500000000000001</c:v>
                </c:pt>
                <c:pt idx="244">
                  <c:v>0.26500000000000001</c:v>
                </c:pt>
                <c:pt idx="245">
                  <c:v>0.26500000000000001</c:v>
                </c:pt>
                <c:pt idx="246">
                  <c:v>0.26500000000000001</c:v>
                </c:pt>
                <c:pt idx="247">
                  <c:v>0.26500000000000001</c:v>
                </c:pt>
                <c:pt idx="248">
                  <c:v>0.26500000000000001</c:v>
                </c:pt>
                <c:pt idx="249">
                  <c:v>0.26500000000000001</c:v>
                </c:pt>
                <c:pt idx="250">
                  <c:v>0.26500000000000001</c:v>
                </c:pt>
                <c:pt idx="251">
                  <c:v>0.26500000000000001</c:v>
                </c:pt>
                <c:pt idx="252">
                  <c:v>0.26500000000000001</c:v>
                </c:pt>
                <c:pt idx="253">
                  <c:v>0.26500000000000001</c:v>
                </c:pt>
                <c:pt idx="254">
                  <c:v>0.26500000000000001</c:v>
                </c:pt>
                <c:pt idx="255">
                  <c:v>0.26500000000000001</c:v>
                </c:pt>
                <c:pt idx="256">
                  <c:v>0.26500000000000001</c:v>
                </c:pt>
                <c:pt idx="257">
                  <c:v>0.26500000000000001</c:v>
                </c:pt>
                <c:pt idx="258">
                  <c:v>0.26500000000000001</c:v>
                </c:pt>
                <c:pt idx="259">
                  <c:v>0.26500000000000001</c:v>
                </c:pt>
                <c:pt idx="260">
                  <c:v>0.26500000000000001</c:v>
                </c:pt>
                <c:pt idx="261">
                  <c:v>0.26500000000000001</c:v>
                </c:pt>
                <c:pt idx="262">
                  <c:v>0.26500000000000001</c:v>
                </c:pt>
                <c:pt idx="263">
                  <c:v>0.26500000000000001</c:v>
                </c:pt>
                <c:pt idx="264">
                  <c:v>0.26500000000000001</c:v>
                </c:pt>
                <c:pt idx="265">
                  <c:v>0.26500000000000001</c:v>
                </c:pt>
                <c:pt idx="266">
                  <c:v>0.26500000000000001</c:v>
                </c:pt>
                <c:pt idx="267">
                  <c:v>0.26500000000000001</c:v>
                </c:pt>
                <c:pt idx="268">
                  <c:v>0.26500000000000001</c:v>
                </c:pt>
                <c:pt idx="269">
                  <c:v>0.26500000000000001</c:v>
                </c:pt>
                <c:pt idx="270">
                  <c:v>0.26500000000000001</c:v>
                </c:pt>
                <c:pt idx="271">
                  <c:v>0.26500000000000001</c:v>
                </c:pt>
                <c:pt idx="272">
                  <c:v>0.26500000000000001</c:v>
                </c:pt>
                <c:pt idx="273">
                  <c:v>0.26500000000000001</c:v>
                </c:pt>
                <c:pt idx="274">
                  <c:v>0.26500000000000001</c:v>
                </c:pt>
                <c:pt idx="275">
                  <c:v>0.26500000000000001</c:v>
                </c:pt>
                <c:pt idx="276">
                  <c:v>0.26500000000000001</c:v>
                </c:pt>
                <c:pt idx="277">
                  <c:v>0.26500000000000001</c:v>
                </c:pt>
                <c:pt idx="278">
                  <c:v>0.26500000000000001</c:v>
                </c:pt>
                <c:pt idx="279">
                  <c:v>0.26500000000000001</c:v>
                </c:pt>
                <c:pt idx="280">
                  <c:v>0.26500000000000001</c:v>
                </c:pt>
                <c:pt idx="281">
                  <c:v>0.26500000000000001</c:v>
                </c:pt>
                <c:pt idx="282">
                  <c:v>0.26500000000000001</c:v>
                </c:pt>
                <c:pt idx="283">
                  <c:v>0.26500000000000001</c:v>
                </c:pt>
                <c:pt idx="284">
                  <c:v>0.26500000000000001</c:v>
                </c:pt>
                <c:pt idx="285">
                  <c:v>0.26500000000000001</c:v>
                </c:pt>
                <c:pt idx="286">
                  <c:v>0.26500000000000001</c:v>
                </c:pt>
                <c:pt idx="287">
                  <c:v>0.26500000000000001</c:v>
                </c:pt>
                <c:pt idx="288">
                  <c:v>0.26500000000000001</c:v>
                </c:pt>
                <c:pt idx="289">
                  <c:v>0.26500000000000001</c:v>
                </c:pt>
                <c:pt idx="290">
                  <c:v>0.26500000000000001</c:v>
                </c:pt>
                <c:pt idx="291">
                  <c:v>0.26500000000000001</c:v>
                </c:pt>
                <c:pt idx="292">
                  <c:v>0.26500000000000001</c:v>
                </c:pt>
                <c:pt idx="293">
                  <c:v>0.26500000000000001</c:v>
                </c:pt>
                <c:pt idx="294">
                  <c:v>0.26500000000000001</c:v>
                </c:pt>
                <c:pt idx="295">
                  <c:v>0.26500000000000001</c:v>
                </c:pt>
                <c:pt idx="296">
                  <c:v>0.26500000000000001</c:v>
                </c:pt>
                <c:pt idx="297">
                  <c:v>0.26500000000000001</c:v>
                </c:pt>
                <c:pt idx="298">
                  <c:v>0.26500000000000001</c:v>
                </c:pt>
                <c:pt idx="299">
                  <c:v>0.26500000000000001</c:v>
                </c:pt>
                <c:pt idx="300">
                  <c:v>0.26500000000000001</c:v>
                </c:pt>
                <c:pt idx="301">
                  <c:v>0.26500000000000001</c:v>
                </c:pt>
                <c:pt idx="302">
                  <c:v>0.26500000000000001</c:v>
                </c:pt>
                <c:pt idx="303">
                  <c:v>0.26500000000000001</c:v>
                </c:pt>
                <c:pt idx="304">
                  <c:v>0.26500000000000001</c:v>
                </c:pt>
                <c:pt idx="305">
                  <c:v>0.26500000000000001</c:v>
                </c:pt>
                <c:pt idx="306">
                  <c:v>0.26500000000000001</c:v>
                </c:pt>
                <c:pt idx="307">
                  <c:v>0.26500000000000001</c:v>
                </c:pt>
                <c:pt idx="308">
                  <c:v>0.26500000000000001</c:v>
                </c:pt>
                <c:pt idx="309">
                  <c:v>0.26500000000000001</c:v>
                </c:pt>
                <c:pt idx="310">
                  <c:v>0.26500000000000001</c:v>
                </c:pt>
                <c:pt idx="311">
                  <c:v>0.26500000000000001</c:v>
                </c:pt>
                <c:pt idx="312">
                  <c:v>0.26500000000000001</c:v>
                </c:pt>
                <c:pt idx="313">
                  <c:v>0.26500000000000001</c:v>
                </c:pt>
                <c:pt idx="314">
                  <c:v>0.26500000000000001</c:v>
                </c:pt>
                <c:pt idx="315">
                  <c:v>0.26500000000000001</c:v>
                </c:pt>
                <c:pt idx="316">
                  <c:v>0.26500000000000001</c:v>
                </c:pt>
                <c:pt idx="317">
                  <c:v>0.26500000000000001</c:v>
                </c:pt>
                <c:pt idx="318">
                  <c:v>0.26500000000000001</c:v>
                </c:pt>
                <c:pt idx="319">
                  <c:v>0.26500000000000001</c:v>
                </c:pt>
                <c:pt idx="320">
                  <c:v>0.26500000000000001</c:v>
                </c:pt>
                <c:pt idx="321">
                  <c:v>0.26500000000000001</c:v>
                </c:pt>
                <c:pt idx="322">
                  <c:v>0.26500000000000001</c:v>
                </c:pt>
                <c:pt idx="323">
                  <c:v>0.26500000000000001</c:v>
                </c:pt>
                <c:pt idx="324">
                  <c:v>0.26500000000000001</c:v>
                </c:pt>
                <c:pt idx="325">
                  <c:v>0.26500000000000001</c:v>
                </c:pt>
                <c:pt idx="326">
                  <c:v>0.26500000000000001</c:v>
                </c:pt>
                <c:pt idx="327">
                  <c:v>0.26500000000000001</c:v>
                </c:pt>
                <c:pt idx="328">
                  <c:v>0.26500000000000001</c:v>
                </c:pt>
                <c:pt idx="329">
                  <c:v>0.26500000000000001</c:v>
                </c:pt>
                <c:pt idx="330">
                  <c:v>0.26500000000000001</c:v>
                </c:pt>
                <c:pt idx="331">
                  <c:v>0.26500000000000001</c:v>
                </c:pt>
                <c:pt idx="332">
                  <c:v>0.26500000000000001</c:v>
                </c:pt>
                <c:pt idx="333">
                  <c:v>0.26500000000000001</c:v>
                </c:pt>
                <c:pt idx="334">
                  <c:v>0.26500000000000001</c:v>
                </c:pt>
                <c:pt idx="335">
                  <c:v>0.26500000000000001</c:v>
                </c:pt>
                <c:pt idx="336">
                  <c:v>0.26500000000000001</c:v>
                </c:pt>
                <c:pt idx="337">
                  <c:v>0.26500000000000001</c:v>
                </c:pt>
                <c:pt idx="338">
                  <c:v>0.26500000000000001</c:v>
                </c:pt>
                <c:pt idx="339">
                  <c:v>0.26500000000000001</c:v>
                </c:pt>
                <c:pt idx="340">
                  <c:v>0.26500000000000001</c:v>
                </c:pt>
                <c:pt idx="341">
                  <c:v>0.26500000000000001</c:v>
                </c:pt>
                <c:pt idx="342">
                  <c:v>0.26500000000000001</c:v>
                </c:pt>
                <c:pt idx="343">
                  <c:v>0.26500000000000001</c:v>
                </c:pt>
                <c:pt idx="344">
                  <c:v>0.26500000000000001</c:v>
                </c:pt>
                <c:pt idx="345">
                  <c:v>0.26500000000000001</c:v>
                </c:pt>
                <c:pt idx="346">
                  <c:v>0.26500000000000001</c:v>
                </c:pt>
                <c:pt idx="347">
                  <c:v>0.26500000000000001</c:v>
                </c:pt>
                <c:pt idx="348">
                  <c:v>0.26500000000000001</c:v>
                </c:pt>
                <c:pt idx="349">
                  <c:v>0.26500000000000001</c:v>
                </c:pt>
                <c:pt idx="350">
                  <c:v>0.26500000000000001</c:v>
                </c:pt>
                <c:pt idx="351">
                  <c:v>0.26500000000000001</c:v>
                </c:pt>
                <c:pt idx="352">
                  <c:v>0.26500000000000001</c:v>
                </c:pt>
                <c:pt idx="353">
                  <c:v>0.26500000000000001</c:v>
                </c:pt>
                <c:pt idx="354">
                  <c:v>0.26500000000000001</c:v>
                </c:pt>
                <c:pt idx="355">
                  <c:v>0.26500000000000001</c:v>
                </c:pt>
                <c:pt idx="356">
                  <c:v>0.26500000000000001</c:v>
                </c:pt>
                <c:pt idx="357">
                  <c:v>0.26500000000000001</c:v>
                </c:pt>
                <c:pt idx="358">
                  <c:v>0.26500000000000001</c:v>
                </c:pt>
                <c:pt idx="359">
                  <c:v>0.26500000000000001</c:v>
                </c:pt>
                <c:pt idx="360">
                  <c:v>0.26500000000000001</c:v>
                </c:pt>
                <c:pt idx="361">
                  <c:v>0.26500000000000001</c:v>
                </c:pt>
                <c:pt idx="362">
                  <c:v>0.26500000000000001</c:v>
                </c:pt>
                <c:pt idx="363">
                  <c:v>0.26500000000000001</c:v>
                </c:pt>
                <c:pt idx="364">
                  <c:v>0.26500000000000001</c:v>
                </c:pt>
                <c:pt idx="365">
                  <c:v>0.26500000000000001</c:v>
                </c:pt>
                <c:pt idx="366">
                  <c:v>0.26500000000000001</c:v>
                </c:pt>
                <c:pt idx="367">
                  <c:v>0.26500000000000001</c:v>
                </c:pt>
                <c:pt idx="368">
                  <c:v>0.26500000000000001</c:v>
                </c:pt>
                <c:pt idx="369">
                  <c:v>0.26500000000000001</c:v>
                </c:pt>
                <c:pt idx="370">
                  <c:v>0.26500000000000001</c:v>
                </c:pt>
                <c:pt idx="371">
                  <c:v>0.26500000000000001</c:v>
                </c:pt>
                <c:pt idx="372">
                  <c:v>0.26500000000000001</c:v>
                </c:pt>
                <c:pt idx="373">
                  <c:v>0.26500000000000001</c:v>
                </c:pt>
                <c:pt idx="374">
                  <c:v>0.26500000000000001</c:v>
                </c:pt>
                <c:pt idx="375">
                  <c:v>0.26500000000000001</c:v>
                </c:pt>
                <c:pt idx="376">
                  <c:v>0.26500000000000001</c:v>
                </c:pt>
                <c:pt idx="377">
                  <c:v>0.26500000000000001</c:v>
                </c:pt>
                <c:pt idx="378">
                  <c:v>0.26500000000000001</c:v>
                </c:pt>
                <c:pt idx="379">
                  <c:v>0.26500000000000001</c:v>
                </c:pt>
                <c:pt idx="380">
                  <c:v>0.26500000000000001</c:v>
                </c:pt>
                <c:pt idx="381">
                  <c:v>0.26500000000000001</c:v>
                </c:pt>
                <c:pt idx="382">
                  <c:v>0.26500000000000001</c:v>
                </c:pt>
                <c:pt idx="383">
                  <c:v>0.26500000000000001</c:v>
                </c:pt>
                <c:pt idx="384">
                  <c:v>0.26500000000000001</c:v>
                </c:pt>
                <c:pt idx="385">
                  <c:v>0.26500000000000001</c:v>
                </c:pt>
                <c:pt idx="386">
                  <c:v>0.26500000000000001</c:v>
                </c:pt>
                <c:pt idx="387">
                  <c:v>0.26500000000000001</c:v>
                </c:pt>
                <c:pt idx="388">
                  <c:v>0.26500000000000001</c:v>
                </c:pt>
                <c:pt idx="389">
                  <c:v>0.26500000000000001</c:v>
                </c:pt>
                <c:pt idx="390">
                  <c:v>0.26500000000000001</c:v>
                </c:pt>
                <c:pt idx="391">
                  <c:v>0.26500000000000001</c:v>
                </c:pt>
                <c:pt idx="392">
                  <c:v>0.26500000000000001</c:v>
                </c:pt>
                <c:pt idx="393">
                  <c:v>0.26500000000000001</c:v>
                </c:pt>
                <c:pt idx="394">
                  <c:v>0.26500000000000001</c:v>
                </c:pt>
                <c:pt idx="395">
                  <c:v>0.26500000000000001</c:v>
                </c:pt>
                <c:pt idx="396">
                  <c:v>0.26500000000000001</c:v>
                </c:pt>
                <c:pt idx="397">
                  <c:v>0.26500000000000001</c:v>
                </c:pt>
                <c:pt idx="398">
                  <c:v>0.26500000000000001</c:v>
                </c:pt>
                <c:pt idx="399">
                  <c:v>0.26500000000000001</c:v>
                </c:pt>
                <c:pt idx="400">
                  <c:v>0.26500000000000001</c:v>
                </c:pt>
                <c:pt idx="401">
                  <c:v>0.26500000000000001</c:v>
                </c:pt>
                <c:pt idx="402">
                  <c:v>0.26500000000000001</c:v>
                </c:pt>
                <c:pt idx="403">
                  <c:v>0.26500000000000001</c:v>
                </c:pt>
                <c:pt idx="404">
                  <c:v>0.26500000000000001</c:v>
                </c:pt>
                <c:pt idx="405">
                  <c:v>0.26500000000000001</c:v>
                </c:pt>
                <c:pt idx="406">
                  <c:v>0.26500000000000001</c:v>
                </c:pt>
                <c:pt idx="407">
                  <c:v>0.26500000000000001</c:v>
                </c:pt>
                <c:pt idx="408">
                  <c:v>0.26500000000000001</c:v>
                </c:pt>
                <c:pt idx="409">
                  <c:v>0.26500000000000001</c:v>
                </c:pt>
                <c:pt idx="410">
                  <c:v>0.26500000000000001</c:v>
                </c:pt>
                <c:pt idx="411">
                  <c:v>0.26500000000000001</c:v>
                </c:pt>
                <c:pt idx="412">
                  <c:v>0.26500000000000001</c:v>
                </c:pt>
                <c:pt idx="413">
                  <c:v>0.26500000000000001</c:v>
                </c:pt>
                <c:pt idx="414">
                  <c:v>0.26500000000000001</c:v>
                </c:pt>
                <c:pt idx="415">
                  <c:v>0.26500000000000001</c:v>
                </c:pt>
                <c:pt idx="416">
                  <c:v>0.26500000000000001</c:v>
                </c:pt>
                <c:pt idx="417">
                  <c:v>0.26500000000000001</c:v>
                </c:pt>
                <c:pt idx="418">
                  <c:v>0.26500000000000001</c:v>
                </c:pt>
                <c:pt idx="419">
                  <c:v>0.26500000000000001</c:v>
                </c:pt>
                <c:pt idx="420">
                  <c:v>0.26500000000000001</c:v>
                </c:pt>
                <c:pt idx="421">
                  <c:v>0.26500000000000001</c:v>
                </c:pt>
                <c:pt idx="422">
                  <c:v>0.26500000000000001</c:v>
                </c:pt>
                <c:pt idx="423">
                  <c:v>0.26500000000000001</c:v>
                </c:pt>
                <c:pt idx="424">
                  <c:v>0.26500000000000001</c:v>
                </c:pt>
                <c:pt idx="425">
                  <c:v>0.26500000000000001</c:v>
                </c:pt>
                <c:pt idx="426">
                  <c:v>0.26500000000000001</c:v>
                </c:pt>
                <c:pt idx="427">
                  <c:v>0.26500000000000001</c:v>
                </c:pt>
                <c:pt idx="428">
                  <c:v>0.26500000000000001</c:v>
                </c:pt>
                <c:pt idx="429">
                  <c:v>0.26500000000000001</c:v>
                </c:pt>
                <c:pt idx="430">
                  <c:v>0.26500000000000001</c:v>
                </c:pt>
                <c:pt idx="431">
                  <c:v>0.26500000000000001</c:v>
                </c:pt>
                <c:pt idx="432">
                  <c:v>0.26500000000000001</c:v>
                </c:pt>
                <c:pt idx="433">
                  <c:v>0.26500000000000001</c:v>
                </c:pt>
                <c:pt idx="434">
                  <c:v>0.26500000000000001</c:v>
                </c:pt>
                <c:pt idx="435">
                  <c:v>0.26500000000000001</c:v>
                </c:pt>
                <c:pt idx="436">
                  <c:v>0.26500000000000001</c:v>
                </c:pt>
                <c:pt idx="437">
                  <c:v>0.26500000000000001</c:v>
                </c:pt>
                <c:pt idx="438">
                  <c:v>0.26500000000000001</c:v>
                </c:pt>
                <c:pt idx="439">
                  <c:v>0.26500000000000001</c:v>
                </c:pt>
                <c:pt idx="440">
                  <c:v>0.26500000000000001</c:v>
                </c:pt>
                <c:pt idx="441">
                  <c:v>0.26500000000000001</c:v>
                </c:pt>
                <c:pt idx="442">
                  <c:v>0.26500000000000001</c:v>
                </c:pt>
                <c:pt idx="443">
                  <c:v>0.26500000000000001</c:v>
                </c:pt>
                <c:pt idx="444">
                  <c:v>0.26500000000000001</c:v>
                </c:pt>
                <c:pt idx="445">
                  <c:v>0.26500000000000001</c:v>
                </c:pt>
                <c:pt idx="446">
                  <c:v>0.26500000000000001</c:v>
                </c:pt>
                <c:pt idx="447">
                  <c:v>0.26500000000000001</c:v>
                </c:pt>
                <c:pt idx="448">
                  <c:v>0.26500000000000001</c:v>
                </c:pt>
                <c:pt idx="449">
                  <c:v>0.26500000000000001</c:v>
                </c:pt>
                <c:pt idx="450">
                  <c:v>0.26500000000000001</c:v>
                </c:pt>
                <c:pt idx="451">
                  <c:v>0.26500000000000001</c:v>
                </c:pt>
                <c:pt idx="452">
                  <c:v>0.26500000000000001</c:v>
                </c:pt>
                <c:pt idx="453">
                  <c:v>0.26500000000000001</c:v>
                </c:pt>
                <c:pt idx="454">
                  <c:v>0.26500000000000001</c:v>
                </c:pt>
                <c:pt idx="455">
                  <c:v>0.26500000000000001</c:v>
                </c:pt>
                <c:pt idx="456">
                  <c:v>0.26500000000000001</c:v>
                </c:pt>
                <c:pt idx="457">
                  <c:v>0.26500000000000001</c:v>
                </c:pt>
                <c:pt idx="458">
                  <c:v>0.26500000000000001</c:v>
                </c:pt>
                <c:pt idx="459">
                  <c:v>0.26500000000000001</c:v>
                </c:pt>
                <c:pt idx="460">
                  <c:v>0.26500000000000001</c:v>
                </c:pt>
                <c:pt idx="461">
                  <c:v>0.26500000000000001</c:v>
                </c:pt>
                <c:pt idx="462">
                  <c:v>0.26500000000000001</c:v>
                </c:pt>
                <c:pt idx="463">
                  <c:v>0.26500000000000001</c:v>
                </c:pt>
                <c:pt idx="464">
                  <c:v>0.26500000000000001</c:v>
                </c:pt>
                <c:pt idx="465">
                  <c:v>0.26500000000000001</c:v>
                </c:pt>
                <c:pt idx="466">
                  <c:v>0.26500000000000001</c:v>
                </c:pt>
                <c:pt idx="467">
                  <c:v>0.26500000000000001</c:v>
                </c:pt>
                <c:pt idx="468">
                  <c:v>0.26500000000000001</c:v>
                </c:pt>
                <c:pt idx="469">
                  <c:v>0.26500000000000001</c:v>
                </c:pt>
                <c:pt idx="470">
                  <c:v>0.26500000000000001</c:v>
                </c:pt>
                <c:pt idx="471">
                  <c:v>0.26500000000000001</c:v>
                </c:pt>
                <c:pt idx="472">
                  <c:v>0.26500000000000001</c:v>
                </c:pt>
                <c:pt idx="473">
                  <c:v>0.26500000000000001</c:v>
                </c:pt>
                <c:pt idx="474">
                  <c:v>0.26500000000000001</c:v>
                </c:pt>
                <c:pt idx="475">
                  <c:v>0.26500000000000001</c:v>
                </c:pt>
                <c:pt idx="476">
                  <c:v>0.26500000000000001</c:v>
                </c:pt>
                <c:pt idx="477">
                  <c:v>0.26500000000000001</c:v>
                </c:pt>
                <c:pt idx="478">
                  <c:v>0.26500000000000001</c:v>
                </c:pt>
                <c:pt idx="479">
                  <c:v>0.26500000000000001</c:v>
                </c:pt>
                <c:pt idx="480">
                  <c:v>0.26500000000000001</c:v>
                </c:pt>
                <c:pt idx="481">
                  <c:v>0.26500000000000001</c:v>
                </c:pt>
                <c:pt idx="482">
                  <c:v>0.26500000000000001</c:v>
                </c:pt>
                <c:pt idx="483">
                  <c:v>0.26500000000000001</c:v>
                </c:pt>
                <c:pt idx="484">
                  <c:v>0.26500000000000001</c:v>
                </c:pt>
                <c:pt idx="485">
                  <c:v>0.26500000000000001</c:v>
                </c:pt>
                <c:pt idx="486">
                  <c:v>0.26500000000000001</c:v>
                </c:pt>
                <c:pt idx="487">
                  <c:v>0.26500000000000001</c:v>
                </c:pt>
                <c:pt idx="488">
                  <c:v>0.26500000000000001</c:v>
                </c:pt>
                <c:pt idx="489">
                  <c:v>0.26500000000000001</c:v>
                </c:pt>
                <c:pt idx="490">
                  <c:v>0.26500000000000001</c:v>
                </c:pt>
                <c:pt idx="491">
                  <c:v>0.26500000000000001</c:v>
                </c:pt>
                <c:pt idx="492">
                  <c:v>0.26500000000000001</c:v>
                </c:pt>
                <c:pt idx="493">
                  <c:v>0.26500000000000001</c:v>
                </c:pt>
                <c:pt idx="494">
                  <c:v>0.26500000000000001</c:v>
                </c:pt>
                <c:pt idx="495">
                  <c:v>0.26500000000000001</c:v>
                </c:pt>
                <c:pt idx="496">
                  <c:v>0.26500000000000001</c:v>
                </c:pt>
                <c:pt idx="497">
                  <c:v>0.26500000000000001</c:v>
                </c:pt>
                <c:pt idx="498">
                  <c:v>0.26500000000000001</c:v>
                </c:pt>
                <c:pt idx="499">
                  <c:v>0.26500000000000001</c:v>
                </c:pt>
                <c:pt idx="500">
                  <c:v>0.26500000000000001</c:v>
                </c:pt>
                <c:pt idx="501">
                  <c:v>0.26500000000000001</c:v>
                </c:pt>
                <c:pt idx="502">
                  <c:v>0.26500000000000001</c:v>
                </c:pt>
                <c:pt idx="503">
                  <c:v>0.26500000000000001</c:v>
                </c:pt>
                <c:pt idx="504">
                  <c:v>0.26500000000000001</c:v>
                </c:pt>
                <c:pt idx="505">
                  <c:v>0.26500000000000001</c:v>
                </c:pt>
                <c:pt idx="506">
                  <c:v>0.26500000000000001</c:v>
                </c:pt>
                <c:pt idx="507">
                  <c:v>0.26500000000000001</c:v>
                </c:pt>
                <c:pt idx="508">
                  <c:v>0.26500000000000001</c:v>
                </c:pt>
                <c:pt idx="509">
                  <c:v>0.26500000000000001</c:v>
                </c:pt>
                <c:pt idx="510">
                  <c:v>0.26500000000000001</c:v>
                </c:pt>
                <c:pt idx="511">
                  <c:v>0.26500000000000001</c:v>
                </c:pt>
                <c:pt idx="512">
                  <c:v>0.26500000000000001</c:v>
                </c:pt>
                <c:pt idx="513">
                  <c:v>0.26500000000000001</c:v>
                </c:pt>
                <c:pt idx="514">
                  <c:v>0.26500000000000001</c:v>
                </c:pt>
                <c:pt idx="515">
                  <c:v>0.26500000000000001</c:v>
                </c:pt>
                <c:pt idx="516">
                  <c:v>0.26500000000000001</c:v>
                </c:pt>
                <c:pt idx="517">
                  <c:v>0.26500000000000001</c:v>
                </c:pt>
                <c:pt idx="518">
                  <c:v>0.26500000000000001</c:v>
                </c:pt>
                <c:pt idx="519">
                  <c:v>0.26500000000000001</c:v>
                </c:pt>
                <c:pt idx="520">
                  <c:v>0.26500000000000001</c:v>
                </c:pt>
                <c:pt idx="521">
                  <c:v>0.26500000000000001</c:v>
                </c:pt>
                <c:pt idx="522">
                  <c:v>0.26500000000000001</c:v>
                </c:pt>
                <c:pt idx="523">
                  <c:v>0.26500000000000001</c:v>
                </c:pt>
                <c:pt idx="524">
                  <c:v>0.26500000000000001</c:v>
                </c:pt>
                <c:pt idx="525">
                  <c:v>0.26500000000000001</c:v>
                </c:pt>
                <c:pt idx="526">
                  <c:v>0.26500000000000001</c:v>
                </c:pt>
                <c:pt idx="527">
                  <c:v>0.26500000000000001</c:v>
                </c:pt>
                <c:pt idx="528">
                  <c:v>0.26500000000000001</c:v>
                </c:pt>
                <c:pt idx="529">
                  <c:v>0.26500000000000001</c:v>
                </c:pt>
                <c:pt idx="530">
                  <c:v>0.26500000000000001</c:v>
                </c:pt>
                <c:pt idx="531">
                  <c:v>0.26500000000000001</c:v>
                </c:pt>
                <c:pt idx="532">
                  <c:v>0.26500000000000001</c:v>
                </c:pt>
                <c:pt idx="533">
                  <c:v>0.26500000000000001</c:v>
                </c:pt>
                <c:pt idx="534">
                  <c:v>0.26500000000000001</c:v>
                </c:pt>
                <c:pt idx="535">
                  <c:v>0.26500000000000001</c:v>
                </c:pt>
                <c:pt idx="536">
                  <c:v>0.26500000000000001</c:v>
                </c:pt>
                <c:pt idx="537">
                  <c:v>0.26500000000000001</c:v>
                </c:pt>
                <c:pt idx="538">
                  <c:v>0.26500000000000001</c:v>
                </c:pt>
                <c:pt idx="539">
                  <c:v>0.26500000000000001</c:v>
                </c:pt>
                <c:pt idx="540">
                  <c:v>0.26500000000000001</c:v>
                </c:pt>
                <c:pt idx="541">
                  <c:v>0.26500000000000001</c:v>
                </c:pt>
                <c:pt idx="542">
                  <c:v>0.26500000000000001</c:v>
                </c:pt>
                <c:pt idx="543">
                  <c:v>0.26500000000000001</c:v>
                </c:pt>
                <c:pt idx="544">
                  <c:v>0.26500000000000001</c:v>
                </c:pt>
                <c:pt idx="545">
                  <c:v>0.26500000000000001</c:v>
                </c:pt>
                <c:pt idx="546">
                  <c:v>0.26500000000000001</c:v>
                </c:pt>
                <c:pt idx="547">
                  <c:v>0.26500000000000001</c:v>
                </c:pt>
                <c:pt idx="548">
                  <c:v>0.26500000000000001</c:v>
                </c:pt>
                <c:pt idx="549">
                  <c:v>0.26500000000000001</c:v>
                </c:pt>
                <c:pt idx="550">
                  <c:v>0.26500000000000001</c:v>
                </c:pt>
                <c:pt idx="551">
                  <c:v>0.26500000000000001</c:v>
                </c:pt>
                <c:pt idx="552">
                  <c:v>0.26500000000000001</c:v>
                </c:pt>
                <c:pt idx="553">
                  <c:v>0.26500000000000001</c:v>
                </c:pt>
                <c:pt idx="554">
                  <c:v>0.26500000000000001</c:v>
                </c:pt>
                <c:pt idx="555">
                  <c:v>0.26500000000000001</c:v>
                </c:pt>
                <c:pt idx="556">
                  <c:v>0.26500000000000001</c:v>
                </c:pt>
                <c:pt idx="557">
                  <c:v>0.26500000000000001</c:v>
                </c:pt>
                <c:pt idx="558">
                  <c:v>0.26500000000000001</c:v>
                </c:pt>
                <c:pt idx="559">
                  <c:v>0.26500000000000001</c:v>
                </c:pt>
                <c:pt idx="560">
                  <c:v>0.26500000000000001</c:v>
                </c:pt>
                <c:pt idx="561">
                  <c:v>0.26500000000000001</c:v>
                </c:pt>
                <c:pt idx="562">
                  <c:v>0.26500000000000001</c:v>
                </c:pt>
                <c:pt idx="563">
                  <c:v>0.26500000000000001</c:v>
                </c:pt>
                <c:pt idx="564">
                  <c:v>0.26500000000000001</c:v>
                </c:pt>
                <c:pt idx="565">
                  <c:v>0.26500000000000001</c:v>
                </c:pt>
                <c:pt idx="566">
                  <c:v>0.26500000000000001</c:v>
                </c:pt>
                <c:pt idx="567">
                  <c:v>0.26500000000000001</c:v>
                </c:pt>
                <c:pt idx="568">
                  <c:v>0.26500000000000001</c:v>
                </c:pt>
                <c:pt idx="569">
                  <c:v>0.26500000000000001</c:v>
                </c:pt>
                <c:pt idx="570">
                  <c:v>0.26500000000000001</c:v>
                </c:pt>
                <c:pt idx="571">
                  <c:v>0.26500000000000001</c:v>
                </c:pt>
                <c:pt idx="572">
                  <c:v>0.26500000000000001</c:v>
                </c:pt>
                <c:pt idx="573">
                  <c:v>0.26500000000000001</c:v>
                </c:pt>
                <c:pt idx="574">
                  <c:v>0.26500000000000001</c:v>
                </c:pt>
                <c:pt idx="575">
                  <c:v>0.26500000000000001</c:v>
                </c:pt>
                <c:pt idx="576">
                  <c:v>0.26500000000000001</c:v>
                </c:pt>
                <c:pt idx="577">
                  <c:v>0.26500000000000001</c:v>
                </c:pt>
                <c:pt idx="578">
                  <c:v>0.26500000000000001</c:v>
                </c:pt>
                <c:pt idx="579">
                  <c:v>0.26500000000000001</c:v>
                </c:pt>
                <c:pt idx="580">
                  <c:v>0.26500000000000001</c:v>
                </c:pt>
                <c:pt idx="581">
                  <c:v>0.26500000000000001</c:v>
                </c:pt>
                <c:pt idx="582">
                  <c:v>0.26500000000000001</c:v>
                </c:pt>
                <c:pt idx="583">
                  <c:v>0.26500000000000001</c:v>
                </c:pt>
                <c:pt idx="584">
                  <c:v>0.26500000000000001</c:v>
                </c:pt>
                <c:pt idx="585">
                  <c:v>0.26500000000000001</c:v>
                </c:pt>
                <c:pt idx="586">
                  <c:v>0.26500000000000001</c:v>
                </c:pt>
                <c:pt idx="587">
                  <c:v>0.26500000000000001</c:v>
                </c:pt>
                <c:pt idx="588">
                  <c:v>0.26500000000000001</c:v>
                </c:pt>
                <c:pt idx="589">
                  <c:v>0.26500000000000001</c:v>
                </c:pt>
                <c:pt idx="590">
                  <c:v>0.26500000000000001</c:v>
                </c:pt>
                <c:pt idx="591">
                  <c:v>0.26500000000000001</c:v>
                </c:pt>
                <c:pt idx="592">
                  <c:v>0.26500000000000001</c:v>
                </c:pt>
                <c:pt idx="593">
                  <c:v>0.26500000000000001</c:v>
                </c:pt>
                <c:pt idx="594">
                  <c:v>0.26500000000000001</c:v>
                </c:pt>
                <c:pt idx="595">
                  <c:v>0.26500000000000001</c:v>
                </c:pt>
                <c:pt idx="596">
                  <c:v>0.26500000000000001</c:v>
                </c:pt>
                <c:pt idx="597">
                  <c:v>0.26500000000000001</c:v>
                </c:pt>
                <c:pt idx="598">
                  <c:v>0.26500000000000001</c:v>
                </c:pt>
                <c:pt idx="599">
                  <c:v>0.26500000000000001</c:v>
                </c:pt>
                <c:pt idx="600">
                  <c:v>0.26500000000000001</c:v>
                </c:pt>
                <c:pt idx="601">
                  <c:v>0.26500000000000001</c:v>
                </c:pt>
                <c:pt idx="602">
                  <c:v>0.26500000000000001</c:v>
                </c:pt>
                <c:pt idx="603">
                  <c:v>0.26500000000000001</c:v>
                </c:pt>
                <c:pt idx="604">
                  <c:v>0.26500000000000001</c:v>
                </c:pt>
                <c:pt idx="605">
                  <c:v>0.26500000000000001</c:v>
                </c:pt>
                <c:pt idx="606">
                  <c:v>0.26500000000000001</c:v>
                </c:pt>
                <c:pt idx="607">
                  <c:v>0.26500000000000001</c:v>
                </c:pt>
                <c:pt idx="608">
                  <c:v>0.26500000000000001</c:v>
                </c:pt>
                <c:pt idx="609">
                  <c:v>0.26500000000000001</c:v>
                </c:pt>
                <c:pt idx="610">
                  <c:v>0.26500000000000001</c:v>
                </c:pt>
                <c:pt idx="611">
                  <c:v>0.26500000000000001</c:v>
                </c:pt>
                <c:pt idx="612">
                  <c:v>0.26500000000000001</c:v>
                </c:pt>
                <c:pt idx="613">
                  <c:v>0.26500000000000001</c:v>
                </c:pt>
                <c:pt idx="614">
                  <c:v>0.26500000000000001</c:v>
                </c:pt>
                <c:pt idx="615">
                  <c:v>0.26500000000000001</c:v>
                </c:pt>
                <c:pt idx="616">
                  <c:v>0.26500000000000001</c:v>
                </c:pt>
                <c:pt idx="617">
                  <c:v>0.26500000000000001</c:v>
                </c:pt>
                <c:pt idx="618">
                  <c:v>0.26500000000000001</c:v>
                </c:pt>
                <c:pt idx="619">
                  <c:v>0.26500000000000001</c:v>
                </c:pt>
                <c:pt idx="620">
                  <c:v>0.26500000000000001</c:v>
                </c:pt>
                <c:pt idx="621">
                  <c:v>0.26500000000000001</c:v>
                </c:pt>
                <c:pt idx="622">
                  <c:v>0.26500000000000001</c:v>
                </c:pt>
                <c:pt idx="623">
                  <c:v>0.26500000000000001</c:v>
                </c:pt>
                <c:pt idx="624">
                  <c:v>0.26500000000000001</c:v>
                </c:pt>
                <c:pt idx="625">
                  <c:v>0.26500000000000001</c:v>
                </c:pt>
                <c:pt idx="626">
                  <c:v>0.26500000000000001</c:v>
                </c:pt>
                <c:pt idx="627">
                  <c:v>0.26500000000000001</c:v>
                </c:pt>
                <c:pt idx="628">
                  <c:v>0.26500000000000001</c:v>
                </c:pt>
                <c:pt idx="629">
                  <c:v>0.26500000000000001</c:v>
                </c:pt>
                <c:pt idx="630">
                  <c:v>0.26500000000000001</c:v>
                </c:pt>
                <c:pt idx="631">
                  <c:v>0.26500000000000001</c:v>
                </c:pt>
                <c:pt idx="632">
                  <c:v>0.26500000000000001</c:v>
                </c:pt>
                <c:pt idx="633">
                  <c:v>0.26500000000000001</c:v>
                </c:pt>
                <c:pt idx="634">
                  <c:v>0.26500000000000001</c:v>
                </c:pt>
                <c:pt idx="635">
                  <c:v>0.26500000000000001</c:v>
                </c:pt>
                <c:pt idx="636">
                  <c:v>0.26500000000000001</c:v>
                </c:pt>
                <c:pt idx="637">
                  <c:v>0.26500000000000001</c:v>
                </c:pt>
                <c:pt idx="638">
                  <c:v>0.26500000000000001</c:v>
                </c:pt>
                <c:pt idx="639">
                  <c:v>0.26500000000000001</c:v>
                </c:pt>
                <c:pt idx="640">
                  <c:v>0.26500000000000001</c:v>
                </c:pt>
                <c:pt idx="641">
                  <c:v>0.26500000000000001</c:v>
                </c:pt>
                <c:pt idx="642">
                  <c:v>0.26500000000000001</c:v>
                </c:pt>
                <c:pt idx="643">
                  <c:v>0.26500000000000001</c:v>
                </c:pt>
                <c:pt idx="644">
                  <c:v>0.26500000000000001</c:v>
                </c:pt>
                <c:pt idx="645">
                  <c:v>0.26500000000000001</c:v>
                </c:pt>
                <c:pt idx="646">
                  <c:v>0.26500000000000001</c:v>
                </c:pt>
                <c:pt idx="647">
                  <c:v>0.26500000000000001</c:v>
                </c:pt>
                <c:pt idx="648">
                  <c:v>0.26500000000000001</c:v>
                </c:pt>
                <c:pt idx="649">
                  <c:v>0.26500000000000001</c:v>
                </c:pt>
                <c:pt idx="650">
                  <c:v>0.26500000000000001</c:v>
                </c:pt>
                <c:pt idx="651">
                  <c:v>0.26500000000000001</c:v>
                </c:pt>
                <c:pt idx="652">
                  <c:v>0.26500000000000001</c:v>
                </c:pt>
                <c:pt idx="653">
                  <c:v>0.26500000000000001</c:v>
                </c:pt>
                <c:pt idx="654">
                  <c:v>0.26500000000000001</c:v>
                </c:pt>
                <c:pt idx="655">
                  <c:v>0.26500000000000001</c:v>
                </c:pt>
                <c:pt idx="656">
                  <c:v>0.26500000000000001</c:v>
                </c:pt>
                <c:pt idx="657">
                  <c:v>0.26500000000000001</c:v>
                </c:pt>
                <c:pt idx="658">
                  <c:v>0.26500000000000001</c:v>
                </c:pt>
                <c:pt idx="659">
                  <c:v>0.26500000000000001</c:v>
                </c:pt>
                <c:pt idx="660">
                  <c:v>0.26500000000000001</c:v>
                </c:pt>
                <c:pt idx="661">
                  <c:v>0.26500000000000001</c:v>
                </c:pt>
                <c:pt idx="662">
                  <c:v>0.26500000000000001</c:v>
                </c:pt>
                <c:pt idx="663">
                  <c:v>0.26500000000000001</c:v>
                </c:pt>
                <c:pt idx="664">
                  <c:v>0.26500000000000001</c:v>
                </c:pt>
                <c:pt idx="665">
                  <c:v>0.26500000000000001</c:v>
                </c:pt>
                <c:pt idx="666">
                  <c:v>0.26500000000000001</c:v>
                </c:pt>
                <c:pt idx="667">
                  <c:v>0.26500000000000001</c:v>
                </c:pt>
                <c:pt idx="668">
                  <c:v>0.26500000000000001</c:v>
                </c:pt>
                <c:pt idx="669">
                  <c:v>0.26500000000000001</c:v>
                </c:pt>
                <c:pt idx="670">
                  <c:v>0.26500000000000001</c:v>
                </c:pt>
                <c:pt idx="671">
                  <c:v>0.26500000000000001</c:v>
                </c:pt>
                <c:pt idx="672">
                  <c:v>0.26500000000000001</c:v>
                </c:pt>
                <c:pt idx="673">
                  <c:v>0.26500000000000001</c:v>
                </c:pt>
                <c:pt idx="674">
                  <c:v>0.26500000000000001</c:v>
                </c:pt>
                <c:pt idx="675">
                  <c:v>0.26500000000000001</c:v>
                </c:pt>
                <c:pt idx="676">
                  <c:v>0.26500000000000001</c:v>
                </c:pt>
                <c:pt idx="677">
                  <c:v>0.26500000000000001</c:v>
                </c:pt>
                <c:pt idx="678">
                  <c:v>0.26500000000000001</c:v>
                </c:pt>
                <c:pt idx="679">
                  <c:v>0.26500000000000001</c:v>
                </c:pt>
                <c:pt idx="680">
                  <c:v>0.26500000000000001</c:v>
                </c:pt>
                <c:pt idx="681">
                  <c:v>0.26500000000000001</c:v>
                </c:pt>
                <c:pt idx="682">
                  <c:v>0.26500000000000001</c:v>
                </c:pt>
                <c:pt idx="683">
                  <c:v>0.26500000000000001</c:v>
                </c:pt>
                <c:pt idx="684">
                  <c:v>0.26500000000000001</c:v>
                </c:pt>
                <c:pt idx="685">
                  <c:v>0.26500000000000001</c:v>
                </c:pt>
                <c:pt idx="686">
                  <c:v>0.26500000000000001</c:v>
                </c:pt>
                <c:pt idx="687">
                  <c:v>0.26500000000000001</c:v>
                </c:pt>
                <c:pt idx="688">
                  <c:v>0.26500000000000001</c:v>
                </c:pt>
                <c:pt idx="689">
                  <c:v>0.26500000000000001</c:v>
                </c:pt>
                <c:pt idx="690">
                  <c:v>0.26500000000000001</c:v>
                </c:pt>
                <c:pt idx="691">
                  <c:v>0.26500000000000001</c:v>
                </c:pt>
                <c:pt idx="692">
                  <c:v>0.26500000000000001</c:v>
                </c:pt>
                <c:pt idx="693">
                  <c:v>0.26500000000000001</c:v>
                </c:pt>
                <c:pt idx="694">
                  <c:v>0.26500000000000001</c:v>
                </c:pt>
                <c:pt idx="695">
                  <c:v>0.26500000000000001</c:v>
                </c:pt>
                <c:pt idx="696">
                  <c:v>0.26500000000000001</c:v>
                </c:pt>
                <c:pt idx="697">
                  <c:v>0.26500000000000001</c:v>
                </c:pt>
                <c:pt idx="698">
                  <c:v>0.30499999999999999</c:v>
                </c:pt>
                <c:pt idx="699">
                  <c:v>0.30499999999999999</c:v>
                </c:pt>
                <c:pt idx="700">
                  <c:v>0.30499999999999999</c:v>
                </c:pt>
                <c:pt idx="701">
                  <c:v>0.30499999999999999</c:v>
                </c:pt>
                <c:pt idx="702">
                  <c:v>0.30499999999999999</c:v>
                </c:pt>
                <c:pt idx="703">
                  <c:v>0.30499999999999999</c:v>
                </c:pt>
                <c:pt idx="704">
                  <c:v>0.30499999999999999</c:v>
                </c:pt>
                <c:pt idx="705">
                  <c:v>0.30499999999999999</c:v>
                </c:pt>
                <c:pt idx="706">
                  <c:v>0.30499999999999999</c:v>
                </c:pt>
                <c:pt idx="707">
                  <c:v>0.30499999999999999</c:v>
                </c:pt>
                <c:pt idx="708">
                  <c:v>0.30499999999999999</c:v>
                </c:pt>
                <c:pt idx="709">
                  <c:v>0.30499999999999999</c:v>
                </c:pt>
                <c:pt idx="710">
                  <c:v>0.30499999999999999</c:v>
                </c:pt>
                <c:pt idx="711">
                  <c:v>0.30499999999999999</c:v>
                </c:pt>
                <c:pt idx="712">
                  <c:v>0.30499999999999999</c:v>
                </c:pt>
                <c:pt idx="713">
                  <c:v>0.30499999999999999</c:v>
                </c:pt>
                <c:pt idx="714">
                  <c:v>0.30499999999999999</c:v>
                </c:pt>
                <c:pt idx="715">
                  <c:v>0.30499999999999999</c:v>
                </c:pt>
                <c:pt idx="716">
                  <c:v>0.30499999999999999</c:v>
                </c:pt>
                <c:pt idx="717">
                  <c:v>0.30499999999999999</c:v>
                </c:pt>
                <c:pt idx="718">
                  <c:v>0.30499999999999999</c:v>
                </c:pt>
                <c:pt idx="719">
                  <c:v>0.30499999999999999</c:v>
                </c:pt>
                <c:pt idx="720">
                  <c:v>0.30499999999999999</c:v>
                </c:pt>
                <c:pt idx="721">
                  <c:v>0.30499999999999999</c:v>
                </c:pt>
                <c:pt idx="722">
                  <c:v>0.30499999999999999</c:v>
                </c:pt>
                <c:pt idx="723">
                  <c:v>0.30499999999999999</c:v>
                </c:pt>
                <c:pt idx="724">
                  <c:v>0.30499999999999999</c:v>
                </c:pt>
                <c:pt idx="725">
                  <c:v>0.30499999999999999</c:v>
                </c:pt>
                <c:pt idx="726">
                  <c:v>0.30499999999999999</c:v>
                </c:pt>
                <c:pt idx="727">
                  <c:v>0.30499999999999999</c:v>
                </c:pt>
                <c:pt idx="728">
                  <c:v>0.30499999999999999</c:v>
                </c:pt>
                <c:pt idx="729">
                  <c:v>0.30499999999999999</c:v>
                </c:pt>
                <c:pt idx="730">
                  <c:v>0.30499999999999999</c:v>
                </c:pt>
                <c:pt idx="731">
                  <c:v>0.30499999999999999</c:v>
                </c:pt>
                <c:pt idx="732">
                  <c:v>0.30499999999999999</c:v>
                </c:pt>
                <c:pt idx="733">
                  <c:v>0.30499999999999999</c:v>
                </c:pt>
                <c:pt idx="734">
                  <c:v>0.30499999999999999</c:v>
                </c:pt>
                <c:pt idx="735">
                  <c:v>0.30499999999999999</c:v>
                </c:pt>
                <c:pt idx="736">
                  <c:v>0.30499999999999999</c:v>
                </c:pt>
                <c:pt idx="737">
                  <c:v>0.30499999999999999</c:v>
                </c:pt>
                <c:pt idx="738">
                  <c:v>0.30499999999999999</c:v>
                </c:pt>
                <c:pt idx="739">
                  <c:v>0.30499999999999999</c:v>
                </c:pt>
                <c:pt idx="740">
                  <c:v>0.30499999999999999</c:v>
                </c:pt>
                <c:pt idx="741">
                  <c:v>0.30499999999999999</c:v>
                </c:pt>
                <c:pt idx="742">
                  <c:v>0.30499999999999999</c:v>
                </c:pt>
                <c:pt idx="743">
                  <c:v>0.30499999999999999</c:v>
                </c:pt>
                <c:pt idx="744">
                  <c:v>0.30499999999999999</c:v>
                </c:pt>
                <c:pt idx="745">
                  <c:v>0.30499999999999999</c:v>
                </c:pt>
                <c:pt idx="746">
                  <c:v>0.30499999999999999</c:v>
                </c:pt>
                <c:pt idx="747">
                  <c:v>0.30499999999999999</c:v>
                </c:pt>
                <c:pt idx="748">
                  <c:v>0.30499999999999999</c:v>
                </c:pt>
                <c:pt idx="749">
                  <c:v>0.30499999999999999</c:v>
                </c:pt>
                <c:pt idx="750">
                  <c:v>0.30499999999999999</c:v>
                </c:pt>
                <c:pt idx="751">
                  <c:v>0.30499999999999999</c:v>
                </c:pt>
                <c:pt idx="752">
                  <c:v>0.30499999999999999</c:v>
                </c:pt>
                <c:pt idx="753">
                  <c:v>0.30499999999999999</c:v>
                </c:pt>
                <c:pt idx="754">
                  <c:v>0.30499999999999999</c:v>
                </c:pt>
                <c:pt idx="755">
                  <c:v>0.30499999999999999</c:v>
                </c:pt>
                <c:pt idx="756">
                  <c:v>0.30499999999999999</c:v>
                </c:pt>
                <c:pt idx="757">
                  <c:v>0.30499999999999999</c:v>
                </c:pt>
                <c:pt idx="758">
                  <c:v>0.30499999999999999</c:v>
                </c:pt>
                <c:pt idx="759">
                  <c:v>0.30499999999999999</c:v>
                </c:pt>
                <c:pt idx="760">
                  <c:v>0.30499999999999999</c:v>
                </c:pt>
                <c:pt idx="761">
                  <c:v>0.30499999999999999</c:v>
                </c:pt>
                <c:pt idx="762">
                  <c:v>0.30499999999999999</c:v>
                </c:pt>
                <c:pt idx="763">
                  <c:v>0.30499999999999999</c:v>
                </c:pt>
                <c:pt idx="764">
                  <c:v>0.30499999999999999</c:v>
                </c:pt>
                <c:pt idx="765">
                  <c:v>0.30499999999999999</c:v>
                </c:pt>
                <c:pt idx="766">
                  <c:v>0.30499999999999999</c:v>
                </c:pt>
                <c:pt idx="767">
                  <c:v>0.30499999999999999</c:v>
                </c:pt>
                <c:pt idx="768">
                  <c:v>0.30499999999999999</c:v>
                </c:pt>
                <c:pt idx="769">
                  <c:v>0.30499999999999999</c:v>
                </c:pt>
                <c:pt idx="770">
                  <c:v>0.30499999999999999</c:v>
                </c:pt>
                <c:pt idx="771">
                  <c:v>0.30499999999999999</c:v>
                </c:pt>
                <c:pt idx="772">
                  <c:v>0.30499999999999999</c:v>
                </c:pt>
                <c:pt idx="773">
                  <c:v>0.30499999999999999</c:v>
                </c:pt>
                <c:pt idx="774">
                  <c:v>0.30499999999999999</c:v>
                </c:pt>
                <c:pt idx="775">
                  <c:v>0.30499999999999999</c:v>
                </c:pt>
                <c:pt idx="776">
                  <c:v>0.30499999999999999</c:v>
                </c:pt>
                <c:pt idx="777">
                  <c:v>0.30499999999999999</c:v>
                </c:pt>
                <c:pt idx="778">
                  <c:v>0.30499999999999999</c:v>
                </c:pt>
                <c:pt idx="779">
                  <c:v>0.30499999999999999</c:v>
                </c:pt>
                <c:pt idx="780">
                  <c:v>0.30499999999999999</c:v>
                </c:pt>
                <c:pt idx="781">
                  <c:v>0.30499999999999999</c:v>
                </c:pt>
                <c:pt idx="782">
                  <c:v>0.30499999999999999</c:v>
                </c:pt>
                <c:pt idx="783">
                  <c:v>0.30499999999999999</c:v>
                </c:pt>
                <c:pt idx="784">
                  <c:v>0.30499999999999999</c:v>
                </c:pt>
                <c:pt idx="785">
                  <c:v>0.30499999999999999</c:v>
                </c:pt>
                <c:pt idx="786">
                  <c:v>0.30499999999999999</c:v>
                </c:pt>
                <c:pt idx="787">
                  <c:v>0.30499999999999999</c:v>
                </c:pt>
                <c:pt idx="788">
                  <c:v>0.30499999999999999</c:v>
                </c:pt>
                <c:pt idx="789">
                  <c:v>0.30499999999999999</c:v>
                </c:pt>
                <c:pt idx="790">
                  <c:v>0.30499999999999999</c:v>
                </c:pt>
                <c:pt idx="791">
                  <c:v>0.30499999999999999</c:v>
                </c:pt>
                <c:pt idx="792">
                  <c:v>0.30499999999999999</c:v>
                </c:pt>
                <c:pt idx="793">
                  <c:v>0.30499999999999999</c:v>
                </c:pt>
                <c:pt idx="794">
                  <c:v>0.30499999999999999</c:v>
                </c:pt>
                <c:pt idx="795">
                  <c:v>0.30499999999999999</c:v>
                </c:pt>
                <c:pt idx="796">
                  <c:v>0.30499999999999999</c:v>
                </c:pt>
                <c:pt idx="797">
                  <c:v>0.30499999999999999</c:v>
                </c:pt>
                <c:pt idx="798">
                  <c:v>0.30499999999999999</c:v>
                </c:pt>
                <c:pt idx="799">
                  <c:v>0.30499999999999999</c:v>
                </c:pt>
                <c:pt idx="800">
                  <c:v>0.30499999999999999</c:v>
                </c:pt>
                <c:pt idx="801">
                  <c:v>0.30499999999999999</c:v>
                </c:pt>
                <c:pt idx="802">
                  <c:v>0.30499999999999999</c:v>
                </c:pt>
                <c:pt idx="803">
                  <c:v>0.30499999999999999</c:v>
                </c:pt>
                <c:pt idx="804">
                  <c:v>0.30499999999999999</c:v>
                </c:pt>
                <c:pt idx="805">
                  <c:v>0.30499999999999999</c:v>
                </c:pt>
                <c:pt idx="806">
                  <c:v>0.30499999999999999</c:v>
                </c:pt>
                <c:pt idx="807">
                  <c:v>0.30499999999999999</c:v>
                </c:pt>
                <c:pt idx="808">
                  <c:v>0.30499999999999999</c:v>
                </c:pt>
                <c:pt idx="809">
                  <c:v>0.30499999999999999</c:v>
                </c:pt>
                <c:pt idx="810">
                  <c:v>0.30499999999999999</c:v>
                </c:pt>
                <c:pt idx="811">
                  <c:v>0.30499999999999999</c:v>
                </c:pt>
                <c:pt idx="812">
                  <c:v>0.30499999999999999</c:v>
                </c:pt>
                <c:pt idx="813">
                  <c:v>0.30499999999999999</c:v>
                </c:pt>
                <c:pt idx="814">
                  <c:v>0.30499999999999999</c:v>
                </c:pt>
                <c:pt idx="815">
                  <c:v>0.30499999999999999</c:v>
                </c:pt>
                <c:pt idx="816">
                  <c:v>0.30499999999999999</c:v>
                </c:pt>
                <c:pt idx="817">
                  <c:v>0.30499999999999999</c:v>
                </c:pt>
                <c:pt idx="818">
                  <c:v>0.30499999999999999</c:v>
                </c:pt>
                <c:pt idx="819">
                  <c:v>0.30499999999999999</c:v>
                </c:pt>
                <c:pt idx="820">
                  <c:v>0.30499999999999999</c:v>
                </c:pt>
                <c:pt idx="821">
                  <c:v>0.30499999999999999</c:v>
                </c:pt>
                <c:pt idx="822">
                  <c:v>0.30499999999999999</c:v>
                </c:pt>
                <c:pt idx="823">
                  <c:v>0.30499999999999999</c:v>
                </c:pt>
                <c:pt idx="824">
                  <c:v>0.30499999999999999</c:v>
                </c:pt>
                <c:pt idx="825">
                  <c:v>0.30499999999999999</c:v>
                </c:pt>
                <c:pt idx="826">
                  <c:v>0.30499999999999999</c:v>
                </c:pt>
                <c:pt idx="827">
                  <c:v>0.30499999999999999</c:v>
                </c:pt>
                <c:pt idx="828">
                  <c:v>0.30499999999999999</c:v>
                </c:pt>
                <c:pt idx="829">
                  <c:v>0.30499999999999999</c:v>
                </c:pt>
                <c:pt idx="830">
                  <c:v>0.30499999999999999</c:v>
                </c:pt>
                <c:pt idx="831">
                  <c:v>0.30499999999999999</c:v>
                </c:pt>
                <c:pt idx="832">
                  <c:v>0.30499999999999999</c:v>
                </c:pt>
                <c:pt idx="833">
                  <c:v>0.30499999999999999</c:v>
                </c:pt>
                <c:pt idx="834">
                  <c:v>0.30499999999999999</c:v>
                </c:pt>
                <c:pt idx="835">
                  <c:v>0.30499999999999999</c:v>
                </c:pt>
                <c:pt idx="836">
                  <c:v>0.30499999999999999</c:v>
                </c:pt>
                <c:pt idx="837">
                  <c:v>0.30499999999999999</c:v>
                </c:pt>
                <c:pt idx="838">
                  <c:v>0.30499999999999999</c:v>
                </c:pt>
                <c:pt idx="839">
                  <c:v>0.30499999999999999</c:v>
                </c:pt>
                <c:pt idx="840">
                  <c:v>0.30499999999999999</c:v>
                </c:pt>
                <c:pt idx="841">
                  <c:v>0.30499999999999999</c:v>
                </c:pt>
                <c:pt idx="842">
                  <c:v>0.30499999999999999</c:v>
                </c:pt>
                <c:pt idx="843">
                  <c:v>0.30499999999999999</c:v>
                </c:pt>
                <c:pt idx="844">
                  <c:v>0.30499999999999999</c:v>
                </c:pt>
                <c:pt idx="845">
                  <c:v>0.30499999999999999</c:v>
                </c:pt>
                <c:pt idx="846">
                  <c:v>0.30499999999999999</c:v>
                </c:pt>
                <c:pt idx="847">
                  <c:v>0.30499999999999999</c:v>
                </c:pt>
                <c:pt idx="848">
                  <c:v>0.30499999999999999</c:v>
                </c:pt>
                <c:pt idx="849">
                  <c:v>0.30499999999999999</c:v>
                </c:pt>
                <c:pt idx="850">
                  <c:v>0.30499999999999999</c:v>
                </c:pt>
                <c:pt idx="851">
                  <c:v>0.30499999999999999</c:v>
                </c:pt>
                <c:pt idx="852">
                  <c:v>0.30499999999999999</c:v>
                </c:pt>
                <c:pt idx="853">
                  <c:v>0.30499999999999999</c:v>
                </c:pt>
                <c:pt idx="854">
                  <c:v>0.30499999999999999</c:v>
                </c:pt>
                <c:pt idx="855">
                  <c:v>0.30499999999999999</c:v>
                </c:pt>
                <c:pt idx="856">
                  <c:v>0.30499999999999999</c:v>
                </c:pt>
                <c:pt idx="857">
                  <c:v>0.30499999999999999</c:v>
                </c:pt>
                <c:pt idx="858">
                  <c:v>0.30499999999999999</c:v>
                </c:pt>
                <c:pt idx="859">
                  <c:v>0.30499999999999999</c:v>
                </c:pt>
                <c:pt idx="860">
                  <c:v>0.30499999999999999</c:v>
                </c:pt>
                <c:pt idx="861">
                  <c:v>0.30499999999999999</c:v>
                </c:pt>
                <c:pt idx="862">
                  <c:v>0.30499999999999999</c:v>
                </c:pt>
                <c:pt idx="863">
                  <c:v>0.30499999999999999</c:v>
                </c:pt>
                <c:pt idx="864">
                  <c:v>0.30499999999999999</c:v>
                </c:pt>
                <c:pt idx="865">
                  <c:v>0.30499999999999999</c:v>
                </c:pt>
                <c:pt idx="866">
                  <c:v>0.30499999999999999</c:v>
                </c:pt>
                <c:pt idx="867">
                  <c:v>0.30499999999999999</c:v>
                </c:pt>
                <c:pt idx="868">
                  <c:v>0.30499999999999999</c:v>
                </c:pt>
                <c:pt idx="869">
                  <c:v>0.30499999999999999</c:v>
                </c:pt>
                <c:pt idx="870">
                  <c:v>0.30499999999999999</c:v>
                </c:pt>
                <c:pt idx="871">
                  <c:v>0.30499999999999999</c:v>
                </c:pt>
                <c:pt idx="872">
                  <c:v>0.30499999999999999</c:v>
                </c:pt>
                <c:pt idx="873">
                  <c:v>0.30499999999999999</c:v>
                </c:pt>
                <c:pt idx="874">
                  <c:v>0.30499999999999999</c:v>
                </c:pt>
                <c:pt idx="875">
                  <c:v>0.30499999999999999</c:v>
                </c:pt>
                <c:pt idx="876">
                  <c:v>0.30499999999999999</c:v>
                </c:pt>
                <c:pt idx="877">
                  <c:v>0.30499999999999999</c:v>
                </c:pt>
                <c:pt idx="878">
                  <c:v>0.30499999999999999</c:v>
                </c:pt>
                <c:pt idx="879">
                  <c:v>0.30499999999999999</c:v>
                </c:pt>
                <c:pt idx="880">
                  <c:v>0.30499999999999999</c:v>
                </c:pt>
                <c:pt idx="881">
                  <c:v>0.30499999999999999</c:v>
                </c:pt>
                <c:pt idx="882">
                  <c:v>0.30499999999999999</c:v>
                </c:pt>
                <c:pt idx="883">
                  <c:v>0.30499999999999999</c:v>
                </c:pt>
                <c:pt idx="884">
                  <c:v>0.30499999999999999</c:v>
                </c:pt>
                <c:pt idx="885">
                  <c:v>0.30499999999999999</c:v>
                </c:pt>
                <c:pt idx="886">
                  <c:v>0.30499999999999999</c:v>
                </c:pt>
                <c:pt idx="887">
                  <c:v>0.30499999999999999</c:v>
                </c:pt>
                <c:pt idx="888">
                  <c:v>0.30499999999999999</c:v>
                </c:pt>
                <c:pt idx="889">
                  <c:v>0.30499999999999999</c:v>
                </c:pt>
                <c:pt idx="890">
                  <c:v>0.30499999999999999</c:v>
                </c:pt>
                <c:pt idx="891">
                  <c:v>0.30499999999999999</c:v>
                </c:pt>
                <c:pt idx="892">
                  <c:v>0.30499999999999999</c:v>
                </c:pt>
                <c:pt idx="893">
                  <c:v>0.30499999999999999</c:v>
                </c:pt>
                <c:pt idx="894">
                  <c:v>0.30499999999999999</c:v>
                </c:pt>
                <c:pt idx="895">
                  <c:v>0.30499999999999999</c:v>
                </c:pt>
                <c:pt idx="896">
                  <c:v>0.30499999999999999</c:v>
                </c:pt>
                <c:pt idx="897">
                  <c:v>0.30499999999999999</c:v>
                </c:pt>
                <c:pt idx="898">
                  <c:v>0.30499999999999999</c:v>
                </c:pt>
                <c:pt idx="899">
                  <c:v>0.30499999999999999</c:v>
                </c:pt>
                <c:pt idx="900">
                  <c:v>0.30499999999999999</c:v>
                </c:pt>
                <c:pt idx="901">
                  <c:v>0.30499999999999999</c:v>
                </c:pt>
                <c:pt idx="902">
                  <c:v>0.30499999999999999</c:v>
                </c:pt>
                <c:pt idx="903">
                  <c:v>0.30499999999999999</c:v>
                </c:pt>
                <c:pt idx="904">
                  <c:v>0.30499999999999999</c:v>
                </c:pt>
                <c:pt idx="905">
                  <c:v>0.30499999999999999</c:v>
                </c:pt>
                <c:pt idx="906">
                  <c:v>0.30499999999999999</c:v>
                </c:pt>
                <c:pt idx="907">
                  <c:v>0.30499999999999999</c:v>
                </c:pt>
                <c:pt idx="908">
                  <c:v>0.30499999999999999</c:v>
                </c:pt>
                <c:pt idx="909">
                  <c:v>0.30499999999999999</c:v>
                </c:pt>
                <c:pt idx="910">
                  <c:v>0.30499999999999999</c:v>
                </c:pt>
                <c:pt idx="911">
                  <c:v>0.30499999999999999</c:v>
                </c:pt>
                <c:pt idx="912">
                  <c:v>0.30499999999999999</c:v>
                </c:pt>
                <c:pt idx="913">
                  <c:v>0.30499999999999999</c:v>
                </c:pt>
                <c:pt idx="914">
                  <c:v>0.30499999999999999</c:v>
                </c:pt>
                <c:pt idx="915">
                  <c:v>0.30499999999999999</c:v>
                </c:pt>
                <c:pt idx="916">
                  <c:v>0.30499999999999999</c:v>
                </c:pt>
                <c:pt idx="917">
                  <c:v>0.30499999999999999</c:v>
                </c:pt>
                <c:pt idx="918">
                  <c:v>0.30499999999999999</c:v>
                </c:pt>
                <c:pt idx="919">
                  <c:v>0.30499999999999999</c:v>
                </c:pt>
                <c:pt idx="920">
                  <c:v>0.30499999999999999</c:v>
                </c:pt>
                <c:pt idx="921">
                  <c:v>0.30499999999999999</c:v>
                </c:pt>
                <c:pt idx="922">
                  <c:v>0.30499999999999999</c:v>
                </c:pt>
                <c:pt idx="923">
                  <c:v>0.30499999999999999</c:v>
                </c:pt>
                <c:pt idx="924">
                  <c:v>0.30499999999999999</c:v>
                </c:pt>
                <c:pt idx="925">
                  <c:v>0.30499999999999999</c:v>
                </c:pt>
                <c:pt idx="926">
                  <c:v>0.30499999999999999</c:v>
                </c:pt>
                <c:pt idx="927">
                  <c:v>0.30499999999999999</c:v>
                </c:pt>
                <c:pt idx="928">
                  <c:v>0.30499999999999999</c:v>
                </c:pt>
                <c:pt idx="929">
                  <c:v>0.30499999999999999</c:v>
                </c:pt>
                <c:pt idx="930">
                  <c:v>0.30499999999999999</c:v>
                </c:pt>
                <c:pt idx="931">
                  <c:v>0.30499999999999999</c:v>
                </c:pt>
                <c:pt idx="932">
                  <c:v>0.30499999999999999</c:v>
                </c:pt>
                <c:pt idx="933">
                  <c:v>0.30499999999999999</c:v>
                </c:pt>
                <c:pt idx="934">
                  <c:v>0.30499999999999999</c:v>
                </c:pt>
                <c:pt idx="935">
                  <c:v>0.30499999999999999</c:v>
                </c:pt>
                <c:pt idx="936">
                  <c:v>0.30499999999999999</c:v>
                </c:pt>
                <c:pt idx="937">
                  <c:v>0.30499999999999999</c:v>
                </c:pt>
                <c:pt idx="938">
                  <c:v>0.30499999999999999</c:v>
                </c:pt>
                <c:pt idx="939">
                  <c:v>0.30499999999999999</c:v>
                </c:pt>
                <c:pt idx="940">
                  <c:v>0.30499999999999999</c:v>
                </c:pt>
                <c:pt idx="941">
                  <c:v>0.30499999999999999</c:v>
                </c:pt>
                <c:pt idx="942">
                  <c:v>0.30499999999999999</c:v>
                </c:pt>
                <c:pt idx="943">
                  <c:v>0.30499999999999999</c:v>
                </c:pt>
                <c:pt idx="944">
                  <c:v>0.30499999999999999</c:v>
                </c:pt>
                <c:pt idx="945">
                  <c:v>0.30499999999999999</c:v>
                </c:pt>
                <c:pt idx="946">
                  <c:v>0.30499999999999999</c:v>
                </c:pt>
                <c:pt idx="947">
                  <c:v>0.30499999999999999</c:v>
                </c:pt>
                <c:pt idx="948">
                  <c:v>0.30499999999999999</c:v>
                </c:pt>
                <c:pt idx="949">
                  <c:v>0.30499999999999999</c:v>
                </c:pt>
                <c:pt idx="950">
                  <c:v>0.30499999999999999</c:v>
                </c:pt>
                <c:pt idx="951">
                  <c:v>0.30499999999999999</c:v>
                </c:pt>
                <c:pt idx="952">
                  <c:v>0.30499999999999999</c:v>
                </c:pt>
                <c:pt idx="953">
                  <c:v>0.30499999999999999</c:v>
                </c:pt>
                <c:pt idx="954">
                  <c:v>0.30499999999999999</c:v>
                </c:pt>
                <c:pt idx="955">
                  <c:v>0.30499999999999999</c:v>
                </c:pt>
                <c:pt idx="956">
                  <c:v>0.30499999999999999</c:v>
                </c:pt>
                <c:pt idx="957">
                  <c:v>0.30499999999999999</c:v>
                </c:pt>
                <c:pt idx="958">
                  <c:v>0.30499999999999999</c:v>
                </c:pt>
                <c:pt idx="959">
                  <c:v>0.30499999999999999</c:v>
                </c:pt>
                <c:pt idx="960">
                  <c:v>0.30499999999999999</c:v>
                </c:pt>
                <c:pt idx="961">
                  <c:v>0.30499999999999999</c:v>
                </c:pt>
                <c:pt idx="962">
                  <c:v>0.30499999999999999</c:v>
                </c:pt>
                <c:pt idx="963">
                  <c:v>0.30499999999999999</c:v>
                </c:pt>
                <c:pt idx="964">
                  <c:v>0.30499999999999999</c:v>
                </c:pt>
                <c:pt idx="965">
                  <c:v>0.30499999999999999</c:v>
                </c:pt>
                <c:pt idx="966">
                  <c:v>0.30499999999999999</c:v>
                </c:pt>
                <c:pt idx="967">
                  <c:v>0.30499999999999999</c:v>
                </c:pt>
                <c:pt idx="968">
                  <c:v>0.30499999999999999</c:v>
                </c:pt>
                <c:pt idx="969">
                  <c:v>0.30499999999999999</c:v>
                </c:pt>
                <c:pt idx="970">
                  <c:v>0.30499999999999999</c:v>
                </c:pt>
                <c:pt idx="971">
                  <c:v>0.30499999999999999</c:v>
                </c:pt>
                <c:pt idx="972">
                  <c:v>0.30499999999999999</c:v>
                </c:pt>
                <c:pt idx="973">
                  <c:v>0.30499999999999999</c:v>
                </c:pt>
                <c:pt idx="974">
                  <c:v>0.30499999999999999</c:v>
                </c:pt>
                <c:pt idx="975">
                  <c:v>0.30499999999999999</c:v>
                </c:pt>
                <c:pt idx="976">
                  <c:v>0.30499999999999999</c:v>
                </c:pt>
                <c:pt idx="977">
                  <c:v>0.30499999999999999</c:v>
                </c:pt>
                <c:pt idx="978">
                  <c:v>0.30499999999999999</c:v>
                </c:pt>
                <c:pt idx="979">
                  <c:v>0.30499999999999999</c:v>
                </c:pt>
                <c:pt idx="980">
                  <c:v>0.30499999999999999</c:v>
                </c:pt>
                <c:pt idx="981">
                  <c:v>0.30499999999999999</c:v>
                </c:pt>
                <c:pt idx="982">
                  <c:v>0.30499999999999999</c:v>
                </c:pt>
                <c:pt idx="983">
                  <c:v>0.30499999999999999</c:v>
                </c:pt>
                <c:pt idx="984">
                  <c:v>0.30499999999999999</c:v>
                </c:pt>
                <c:pt idx="985">
                  <c:v>0.30499999999999999</c:v>
                </c:pt>
                <c:pt idx="986">
                  <c:v>0.30499999999999999</c:v>
                </c:pt>
                <c:pt idx="987">
                  <c:v>0.30499999999999999</c:v>
                </c:pt>
                <c:pt idx="988">
                  <c:v>0.30499999999999999</c:v>
                </c:pt>
                <c:pt idx="989">
                  <c:v>0.30499999999999999</c:v>
                </c:pt>
                <c:pt idx="990">
                  <c:v>0.30499999999999999</c:v>
                </c:pt>
                <c:pt idx="991">
                  <c:v>0.30499999999999999</c:v>
                </c:pt>
                <c:pt idx="992">
                  <c:v>0.30499999999999999</c:v>
                </c:pt>
                <c:pt idx="993">
                  <c:v>0.30499999999999999</c:v>
                </c:pt>
                <c:pt idx="994">
                  <c:v>0.30499999999999999</c:v>
                </c:pt>
                <c:pt idx="995">
                  <c:v>0.30499999999999999</c:v>
                </c:pt>
                <c:pt idx="996">
                  <c:v>0.30499999999999999</c:v>
                </c:pt>
                <c:pt idx="997">
                  <c:v>0.30499999999999999</c:v>
                </c:pt>
                <c:pt idx="998">
                  <c:v>0.30499999999999999</c:v>
                </c:pt>
                <c:pt idx="999">
                  <c:v>0.30499999999999999</c:v>
                </c:pt>
                <c:pt idx="1000">
                  <c:v>0.30499999999999999</c:v>
                </c:pt>
                <c:pt idx="1001">
                  <c:v>0.30499999999999999</c:v>
                </c:pt>
                <c:pt idx="1002">
                  <c:v>0.30499999999999999</c:v>
                </c:pt>
                <c:pt idx="1003">
                  <c:v>0.30499999999999999</c:v>
                </c:pt>
                <c:pt idx="1004">
                  <c:v>0.30499999999999999</c:v>
                </c:pt>
                <c:pt idx="1005">
                  <c:v>0.30499999999999999</c:v>
                </c:pt>
                <c:pt idx="1006">
                  <c:v>0.30499999999999999</c:v>
                </c:pt>
                <c:pt idx="1007">
                  <c:v>0.30499999999999999</c:v>
                </c:pt>
                <c:pt idx="1008">
                  <c:v>0.30499999999999999</c:v>
                </c:pt>
                <c:pt idx="1009">
                  <c:v>0.30499999999999999</c:v>
                </c:pt>
                <c:pt idx="1010">
                  <c:v>0.30499999999999999</c:v>
                </c:pt>
                <c:pt idx="1011">
                  <c:v>0.30499999999999999</c:v>
                </c:pt>
                <c:pt idx="1012">
                  <c:v>0.30499999999999999</c:v>
                </c:pt>
                <c:pt idx="1013">
                  <c:v>0.30499999999999999</c:v>
                </c:pt>
                <c:pt idx="1014">
                  <c:v>0.30499999999999999</c:v>
                </c:pt>
                <c:pt idx="1015">
                  <c:v>0.30499999999999999</c:v>
                </c:pt>
                <c:pt idx="1016">
                  <c:v>0.30499999999999999</c:v>
                </c:pt>
                <c:pt idx="1017">
                  <c:v>0.30499999999999999</c:v>
                </c:pt>
                <c:pt idx="1018">
                  <c:v>0.30499999999999999</c:v>
                </c:pt>
                <c:pt idx="1019">
                  <c:v>0.30499999999999999</c:v>
                </c:pt>
                <c:pt idx="1020">
                  <c:v>0.30499999999999999</c:v>
                </c:pt>
                <c:pt idx="1021">
                  <c:v>0.30499999999999999</c:v>
                </c:pt>
                <c:pt idx="1022">
                  <c:v>0.30499999999999999</c:v>
                </c:pt>
                <c:pt idx="1023">
                  <c:v>0.30499999999999999</c:v>
                </c:pt>
                <c:pt idx="1024">
                  <c:v>0.30499999999999999</c:v>
                </c:pt>
                <c:pt idx="1025">
                  <c:v>0.30499999999999999</c:v>
                </c:pt>
                <c:pt idx="1026">
                  <c:v>0.30499999999999999</c:v>
                </c:pt>
                <c:pt idx="1027">
                  <c:v>0.30499999999999999</c:v>
                </c:pt>
                <c:pt idx="1028">
                  <c:v>0.30499999999999999</c:v>
                </c:pt>
                <c:pt idx="1029">
                  <c:v>0.30499999999999999</c:v>
                </c:pt>
                <c:pt idx="1030">
                  <c:v>0.30499999999999999</c:v>
                </c:pt>
                <c:pt idx="1031">
                  <c:v>0.30499999999999999</c:v>
                </c:pt>
                <c:pt idx="1032">
                  <c:v>0.30499999999999999</c:v>
                </c:pt>
                <c:pt idx="1033">
                  <c:v>0.30499999999999999</c:v>
                </c:pt>
                <c:pt idx="1034">
                  <c:v>0.30499999999999999</c:v>
                </c:pt>
                <c:pt idx="1035">
                  <c:v>0.30499999999999999</c:v>
                </c:pt>
                <c:pt idx="1036">
                  <c:v>0.30499999999999999</c:v>
                </c:pt>
                <c:pt idx="1037">
                  <c:v>0.30499999999999999</c:v>
                </c:pt>
                <c:pt idx="1038">
                  <c:v>0.30499999999999999</c:v>
                </c:pt>
                <c:pt idx="1039">
                  <c:v>0.30499999999999999</c:v>
                </c:pt>
                <c:pt idx="1040">
                  <c:v>0.30499999999999999</c:v>
                </c:pt>
                <c:pt idx="1041">
                  <c:v>0.30499999999999999</c:v>
                </c:pt>
                <c:pt idx="1042">
                  <c:v>0.30499999999999999</c:v>
                </c:pt>
                <c:pt idx="1043">
                  <c:v>0.30499999999999999</c:v>
                </c:pt>
                <c:pt idx="1044">
                  <c:v>0.30499999999999999</c:v>
                </c:pt>
                <c:pt idx="1045">
                  <c:v>0.30499999999999999</c:v>
                </c:pt>
                <c:pt idx="1046">
                  <c:v>0.30499999999999999</c:v>
                </c:pt>
                <c:pt idx="1047">
                  <c:v>0.30499999999999999</c:v>
                </c:pt>
                <c:pt idx="1048">
                  <c:v>0.30499999999999999</c:v>
                </c:pt>
                <c:pt idx="1049">
                  <c:v>0.30499999999999999</c:v>
                </c:pt>
                <c:pt idx="1050">
                  <c:v>0.30499999999999999</c:v>
                </c:pt>
                <c:pt idx="1051">
                  <c:v>0.30499999999999999</c:v>
                </c:pt>
                <c:pt idx="1052">
                  <c:v>0.30499999999999999</c:v>
                </c:pt>
                <c:pt idx="1053">
                  <c:v>0.30499999999999999</c:v>
                </c:pt>
                <c:pt idx="1054">
                  <c:v>0.30499999999999999</c:v>
                </c:pt>
                <c:pt idx="1055">
                  <c:v>0.30499999999999999</c:v>
                </c:pt>
                <c:pt idx="1056">
                  <c:v>0.30499999999999999</c:v>
                </c:pt>
                <c:pt idx="1057">
                  <c:v>0.30499999999999999</c:v>
                </c:pt>
                <c:pt idx="1058">
                  <c:v>0.30499999999999999</c:v>
                </c:pt>
                <c:pt idx="1059">
                  <c:v>0.30499999999999999</c:v>
                </c:pt>
                <c:pt idx="1060">
                  <c:v>0.30499999999999999</c:v>
                </c:pt>
                <c:pt idx="1061">
                  <c:v>0.30499999999999999</c:v>
                </c:pt>
                <c:pt idx="1062">
                  <c:v>0.30499999999999999</c:v>
                </c:pt>
                <c:pt idx="1063">
                  <c:v>0.30499999999999999</c:v>
                </c:pt>
                <c:pt idx="1064">
                  <c:v>0.30499999999999999</c:v>
                </c:pt>
                <c:pt idx="1065">
                  <c:v>0.30499999999999999</c:v>
                </c:pt>
                <c:pt idx="1066">
                  <c:v>0.30499999999999999</c:v>
                </c:pt>
                <c:pt idx="1067">
                  <c:v>0.30499999999999999</c:v>
                </c:pt>
                <c:pt idx="1068">
                  <c:v>0.30499999999999999</c:v>
                </c:pt>
                <c:pt idx="1069">
                  <c:v>0.30499999999999999</c:v>
                </c:pt>
                <c:pt idx="1070">
                  <c:v>0.30499999999999999</c:v>
                </c:pt>
                <c:pt idx="1071">
                  <c:v>0.30499999999999999</c:v>
                </c:pt>
                <c:pt idx="1072">
                  <c:v>0.30499999999999999</c:v>
                </c:pt>
                <c:pt idx="1073">
                  <c:v>0.30499999999999999</c:v>
                </c:pt>
                <c:pt idx="1074">
                  <c:v>0.30499999999999999</c:v>
                </c:pt>
                <c:pt idx="1075">
                  <c:v>0.30499999999999999</c:v>
                </c:pt>
                <c:pt idx="1076">
                  <c:v>0.30499999999999999</c:v>
                </c:pt>
                <c:pt idx="1077">
                  <c:v>0.30499999999999999</c:v>
                </c:pt>
                <c:pt idx="1078">
                  <c:v>0.30499999999999999</c:v>
                </c:pt>
                <c:pt idx="1079">
                  <c:v>0.30499999999999999</c:v>
                </c:pt>
                <c:pt idx="1080">
                  <c:v>0.30499999999999999</c:v>
                </c:pt>
                <c:pt idx="1081">
                  <c:v>0.30499999999999999</c:v>
                </c:pt>
                <c:pt idx="1082">
                  <c:v>0.30499999999999999</c:v>
                </c:pt>
                <c:pt idx="1083">
                  <c:v>0.30499999999999999</c:v>
                </c:pt>
                <c:pt idx="1084">
                  <c:v>0.30499999999999999</c:v>
                </c:pt>
                <c:pt idx="1085">
                  <c:v>0.30499999999999999</c:v>
                </c:pt>
                <c:pt idx="1086">
                  <c:v>0.30499999999999999</c:v>
                </c:pt>
                <c:pt idx="1087">
                  <c:v>0.30499999999999999</c:v>
                </c:pt>
                <c:pt idx="1088">
                  <c:v>0.30499999999999999</c:v>
                </c:pt>
                <c:pt idx="1089">
                  <c:v>0.30499999999999999</c:v>
                </c:pt>
                <c:pt idx="1090">
                  <c:v>0.30499999999999999</c:v>
                </c:pt>
                <c:pt idx="1091">
                  <c:v>0.30499999999999999</c:v>
                </c:pt>
                <c:pt idx="1092">
                  <c:v>0.30499999999999999</c:v>
                </c:pt>
                <c:pt idx="1093">
                  <c:v>0.30499999999999999</c:v>
                </c:pt>
                <c:pt idx="1094">
                  <c:v>0.30499999999999999</c:v>
                </c:pt>
                <c:pt idx="1095">
                  <c:v>0.30499999999999999</c:v>
                </c:pt>
                <c:pt idx="1096">
                  <c:v>0.30499999999999999</c:v>
                </c:pt>
                <c:pt idx="1097">
                  <c:v>0.30499999999999999</c:v>
                </c:pt>
                <c:pt idx="1098">
                  <c:v>0.30499999999999999</c:v>
                </c:pt>
                <c:pt idx="1099">
                  <c:v>0.30499999999999999</c:v>
                </c:pt>
                <c:pt idx="1100">
                  <c:v>0.30499999999999999</c:v>
                </c:pt>
                <c:pt idx="1101">
                  <c:v>0.30499999999999999</c:v>
                </c:pt>
                <c:pt idx="1102">
                  <c:v>0.30499999999999999</c:v>
                </c:pt>
                <c:pt idx="1103">
                  <c:v>0.30499999999999999</c:v>
                </c:pt>
                <c:pt idx="1104">
                  <c:v>0.30499999999999999</c:v>
                </c:pt>
                <c:pt idx="1105">
                  <c:v>0.30499999999999999</c:v>
                </c:pt>
                <c:pt idx="1106">
                  <c:v>0.30499999999999999</c:v>
                </c:pt>
                <c:pt idx="1107">
                  <c:v>0.30499999999999999</c:v>
                </c:pt>
                <c:pt idx="1108">
                  <c:v>0.30499999999999999</c:v>
                </c:pt>
                <c:pt idx="1109">
                  <c:v>0.30499999999999999</c:v>
                </c:pt>
                <c:pt idx="1110">
                  <c:v>0.30499999999999999</c:v>
                </c:pt>
                <c:pt idx="1111">
                  <c:v>0.30499999999999999</c:v>
                </c:pt>
                <c:pt idx="1112">
                  <c:v>0.30499999999999999</c:v>
                </c:pt>
                <c:pt idx="1113">
                  <c:v>0.30499999999999999</c:v>
                </c:pt>
                <c:pt idx="1114">
                  <c:v>0.30499999999999999</c:v>
                </c:pt>
                <c:pt idx="1115">
                  <c:v>0.30499999999999999</c:v>
                </c:pt>
                <c:pt idx="1116">
                  <c:v>0.30499999999999999</c:v>
                </c:pt>
                <c:pt idx="1117">
                  <c:v>0.30499999999999999</c:v>
                </c:pt>
                <c:pt idx="1118">
                  <c:v>0.30499999999999999</c:v>
                </c:pt>
                <c:pt idx="1119">
                  <c:v>0.30499999999999999</c:v>
                </c:pt>
                <c:pt idx="1120">
                  <c:v>0.30499999999999999</c:v>
                </c:pt>
                <c:pt idx="1121">
                  <c:v>0.30499999999999999</c:v>
                </c:pt>
                <c:pt idx="1122">
                  <c:v>0.30499999999999999</c:v>
                </c:pt>
                <c:pt idx="1123">
                  <c:v>0.30499999999999999</c:v>
                </c:pt>
                <c:pt idx="1124">
                  <c:v>0.30499999999999999</c:v>
                </c:pt>
                <c:pt idx="1125">
                  <c:v>0.30499999999999999</c:v>
                </c:pt>
                <c:pt idx="1126">
                  <c:v>0.30499999999999999</c:v>
                </c:pt>
                <c:pt idx="1127">
                  <c:v>0.30499999999999999</c:v>
                </c:pt>
                <c:pt idx="1128">
                  <c:v>0.30499999999999999</c:v>
                </c:pt>
                <c:pt idx="1129">
                  <c:v>0.30499999999999999</c:v>
                </c:pt>
                <c:pt idx="1130">
                  <c:v>0.30499999999999999</c:v>
                </c:pt>
                <c:pt idx="1131">
                  <c:v>0.30499999999999999</c:v>
                </c:pt>
                <c:pt idx="1132">
                  <c:v>0.30499999999999999</c:v>
                </c:pt>
                <c:pt idx="1133">
                  <c:v>0.30499999999999999</c:v>
                </c:pt>
                <c:pt idx="1134">
                  <c:v>0.30499999999999999</c:v>
                </c:pt>
                <c:pt idx="1135">
                  <c:v>0.30499999999999999</c:v>
                </c:pt>
                <c:pt idx="1136">
                  <c:v>0.30499999999999999</c:v>
                </c:pt>
                <c:pt idx="1137">
                  <c:v>0.30499999999999999</c:v>
                </c:pt>
                <c:pt idx="1138">
                  <c:v>0.30499999999999999</c:v>
                </c:pt>
                <c:pt idx="1139">
                  <c:v>0.30499999999999999</c:v>
                </c:pt>
                <c:pt idx="1140">
                  <c:v>0.30499999999999999</c:v>
                </c:pt>
                <c:pt idx="1141">
                  <c:v>0.30499999999999999</c:v>
                </c:pt>
                <c:pt idx="1142">
                  <c:v>0.30499999999999999</c:v>
                </c:pt>
                <c:pt idx="1143">
                  <c:v>0.30499999999999999</c:v>
                </c:pt>
                <c:pt idx="1144">
                  <c:v>0.30499999999999999</c:v>
                </c:pt>
                <c:pt idx="1145">
                  <c:v>0.30499999999999999</c:v>
                </c:pt>
                <c:pt idx="1146">
                  <c:v>0.30499999999999999</c:v>
                </c:pt>
                <c:pt idx="1147">
                  <c:v>0.30499999999999999</c:v>
                </c:pt>
                <c:pt idx="1148">
                  <c:v>0.30499999999999999</c:v>
                </c:pt>
                <c:pt idx="1149">
                  <c:v>0.30499999999999999</c:v>
                </c:pt>
                <c:pt idx="1150">
                  <c:v>0.30499999999999999</c:v>
                </c:pt>
                <c:pt idx="1151">
                  <c:v>0.30499999999999999</c:v>
                </c:pt>
                <c:pt idx="1152">
                  <c:v>0.30499999999999999</c:v>
                </c:pt>
                <c:pt idx="1153">
                  <c:v>0.30499999999999999</c:v>
                </c:pt>
                <c:pt idx="1154">
                  <c:v>0.30499999999999999</c:v>
                </c:pt>
                <c:pt idx="1155">
                  <c:v>0.30499999999999999</c:v>
                </c:pt>
                <c:pt idx="1156">
                  <c:v>0.30499999999999999</c:v>
                </c:pt>
                <c:pt idx="1157">
                  <c:v>0.30499999999999999</c:v>
                </c:pt>
                <c:pt idx="1158">
                  <c:v>0.30499999999999999</c:v>
                </c:pt>
                <c:pt idx="1159">
                  <c:v>0.30499999999999999</c:v>
                </c:pt>
                <c:pt idx="1160">
                  <c:v>0.30499999999999999</c:v>
                </c:pt>
                <c:pt idx="1161">
                  <c:v>0.30499999999999999</c:v>
                </c:pt>
                <c:pt idx="1162">
                  <c:v>0.30499999999999999</c:v>
                </c:pt>
                <c:pt idx="1163">
                  <c:v>0.30499999999999999</c:v>
                </c:pt>
                <c:pt idx="1164">
                  <c:v>0.30499999999999999</c:v>
                </c:pt>
                <c:pt idx="1165">
                  <c:v>0.30499999999999999</c:v>
                </c:pt>
                <c:pt idx="1166">
                  <c:v>0.30499999999999999</c:v>
                </c:pt>
                <c:pt idx="1167">
                  <c:v>0.30499999999999999</c:v>
                </c:pt>
                <c:pt idx="1168">
                  <c:v>0.30499999999999999</c:v>
                </c:pt>
                <c:pt idx="1169">
                  <c:v>0.30499999999999999</c:v>
                </c:pt>
                <c:pt idx="1170">
                  <c:v>0.30499999999999999</c:v>
                </c:pt>
                <c:pt idx="1171">
                  <c:v>0.30499999999999999</c:v>
                </c:pt>
                <c:pt idx="1172">
                  <c:v>0.30499999999999999</c:v>
                </c:pt>
                <c:pt idx="1173">
                  <c:v>0.30499999999999999</c:v>
                </c:pt>
                <c:pt idx="1174">
                  <c:v>0.30499999999999999</c:v>
                </c:pt>
                <c:pt idx="1175">
                  <c:v>0.30499999999999999</c:v>
                </c:pt>
                <c:pt idx="1176">
                  <c:v>0.30499999999999999</c:v>
                </c:pt>
                <c:pt idx="1177">
                  <c:v>0.30499999999999999</c:v>
                </c:pt>
                <c:pt idx="1178">
                  <c:v>0.30499999999999999</c:v>
                </c:pt>
                <c:pt idx="1179">
                  <c:v>0.30499999999999999</c:v>
                </c:pt>
                <c:pt idx="1180">
                  <c:v>0.30499999999999999</c:v>
                </c:pt>
                <c:pt idx="1181">
                  <c:v>0.30499999999999999</c:v>
                </c:pt>
                <c:pt idx="1182">
                  <c:v>0.30499999999999999</c:v>
                </c:pt>
                <c:pt idx="1183">
                  <c:v>0.30499999999999999</c:v>
                </c:pt>
                <c:pt idx="1184">
                  <c:v>0.30499999999999999</c:v>
                </c:pt>
                <c:pt idx="1185">
                  <c:v>0.30499999999999999</c:v>
                </c:pt>
                <c:pt idx="1186">
                  <c:v>0.30499999999999999</c:v>
                </c:pt>
                <c:pt idx="1187">
                  <c:v>0.30499999999999999</c:v>
                </c:pt>
                <c:pt idx="1188">
                  <c:v>0.30499999999999999</c:v>
                </c:pt>
                <c:pt idx="1189">
                  <c:v>0.30499999999999999</c:v>
                </c:pt>
                <c:pt idx="1190">
                  <c:v>0.30499999999999999</c:v>
                </c:pt>
                <c:pt idx="1191">
                  <c:v>0.30499999999999999</c:v>
                </c:pt>
                <c:pt idx="1192">
                  <c:v>0.30499999999999999</c:v>
                </c:pt>
                <c:pt idx="1193">
                  <c:v>0.30499999999999999</c:v>
                </c:pt>
                <c:pt idx="1194">
                  <c:v>0.30499999999999999</c:v>
                </c:pt>
                <c:pt idx="1195">
                  <c:v>0.30499999999999999</c:v>
                </c:pt>
                <c:pt idx="1196">
                  <c:v>0.30499999999999999</c:v>
                </c:pt>
                <c:pt idx="1197">
                  <c:v>0.30499999999999999</c:v>
                </c:pt>
                <c:pt idx="1198">
                  <c:v>0.30499999999999999</c:v>
                </c:pt>
                <c:pt idx="1199">
                  <c:v>0.30499999999999999</c:v>
                </c:pt>
                <c:pt idx="1200">
                  <c:v>0.30499999999999999</c:v>
                </c:pt>
                <c:pt idx="1201">
                  <c:v>0.30499999999999999</c:v>
                </c:pt>
                <c:pt idx="1202">
                  <c:v>0.30499999999999999</c:v>
                </c:pt>
                <c:pt idx="1203">
                  <c:v>0.30499999999999999</c:v>
                </c:pt>
                <c:pt idx="1204">
                  <c:v>0.30499999999999999</c:v>
                </c:pt>
                <c:pt idx="1205">
                  <c:v>0.30499999999999999</c:v>
                </c:pt>
                <c:pt idx="1206">
                  <c:v>0.30499999999999999</c:v>
                </c:pt>
                <c:pt idx="1207">
                  <c:v>0.30499999999999999</c:v>
                </c:pt>
                <c:pt idx="1208">
                  <c:v>0.30499999999999999</c:v>
                </c:pt>
                <c:pt idx="1209">
                  <c:v>0.30499999999999999</c:v>
                </c:pt>
                <c:pt idx="1210">
                  <c:v>0.30499999999999999</c:v>
                </c:pt>
                <c:pt idx="1211">
                  <c:v>0.30499999999999999</c:v>
                </c:pt>
                <c:pt idx="1212">
                  <c:v>0.30499999999999999</c:v>
                </c:pt>
                <c:pt idx="1213">
                  <c:v>0.30499999999999999</c:v>
                </c:pt>
                <c:pt idx="1214">
                  <c:v>0.30499999999999999</c:v>
                </c:pt>
                <c:pt idx="1215">
                  <c:v>0.30499999999999999</c:v>
                </c:pt>
                <c:pt idx="1216">
                  <c:v>0.30499999999999999</c:v>
                </c:pt>
                <c:pt idx="1217">
                  <c:v>0.30499999999999999</c:v>
                </c:pt>
                <c:pt idx="1218">
                  <c:v>0.30499999999999999</c:v>
                </c:pt>
                <c:pt idx="1219">
                  <c:v>0.30499999999999999</c:v>
                </c:pt>
                <c:pt idx="1220">
                  <c:v>0.30499999999999999</c:v>
                </c:pt>
                <c:pt idx="1221">
                  <c:v>0.30499999999999999</c:v>
                </c:pt>
                <c:pt idx="1222">
                  <c:v>0.30499999999999999</c:v>
                </c:pt>
                <c:pt idx="1223">
                  <c:v>0.30499999999999999</c:v>
                </c:pt>
                <c:pt idx="1224">
                  <c:v>0.30499999999999999</c:v>
                </c:pt>
                <c:pt idx="1225">
                  <c:v>0.30499999999999999</c:v>
                </c:pt>
                <c:pt idx="1226">
                  <c:v>0.30499999999999999</c:v>
                </c:pt>
                <c:pt idx="1227">
                  <c:v>0.30499999999999999</c:v>
                </c:pt>
                <c:pt idx="1228">
                  <c:v>0.30499999999999999</c:v>
                </c:pt>
                <c:pt idx="1229">
                  <c:v>0.30499999999999999</c:v>
                </c:pt>
                <c:pt idx="1230">
                  <c:v>0.30499999999999999</c:v>
                </c:pt>
                <c:pt idx="1231">
                  <c:v>0.30499999999999999</c:v>
                </c:pt>
                <c:pt idx="1232">
                  <c:v>0.30499999999999999</c:v>
                </c:pt>
                <c:pt idx="1233">
                  <c:v>0.30499999999999999</c:v>
                </c:pt>
                <c:pt idx="1234">
                  <c:v>0.30499999999999999</c:v>
                </c:pt>
                <c:pt idx="1235">
                  <c:v>0.30499999999999999</c:v>
                </c:pt>
                <c:pt idx="1236">
                  <c:v>0.30499999999999999</c:v>
                </c:pt>
                <c:pt idx="1237">
                  <c:v>0.30499999999999999</c:v>
                </c:pt>
                <c:pt idx="1238">
                  <c:v>0.30499999999999999</c:v>
                </c:pt>
                <c:pt idx="1239">
                  <c:v>0.30499999999999999</c:v>
                </c:pt>
                <c:pt idx="1240">
                  <c:v>0.30499999999999999</c:v>
                </c:pt>
                <c:pt idx="1241">
                  <c:v>0.30499999999999999</c:v>
                </c:pt>
                <c:pt idx="1242">
                  <c:v>0.30499999999999999</c:v>
                </c:pt>
                <c:pt idx="1243">
                  <c:v>0.30499999999999999</c:v>
                </c:pt>
                <c:pt idx="1244">
                  <c:v>0.30499999999999999</c:v>
                </c:pt>
                <c:pt idx="1245">
                  <c:v>0.30499999999999999</c:v>
                </c:pt>
                <c:pt idx="1246">
                  <c:v>0.30499999999999999</c:v>
                </c:pt>
                <c:pt idx="1247">
                  <c:v>0.30499999999999999</c:v>
                </c:pt>
                <c:pt idx="1248">
                  <c:v>0.30499999999999999</c:v>
                </c:pt>
                <c:pt idx="1249">
                  <c:v>0.30499999999999999</c:v>
                </c:pt>
                <c:pt idx="1250">
                  <c:v>0.30499999999999999</c:v>
                </c:pt>
                <c:pt idx="1251">
                  <c:v>0.30499999999999999</c:v>
                </c:pt>
                <c:pt idx="1252">
                  <c:v>0.30499999999999999</c:v>
                </c:pt>
                <c:pt idx="1253">
                  <c:v>0.30499999999999999</c:v>
                </c:pt>
                <c:pt idx="1254">
                  <c:v>0.30499999999999999</c:v>
                </c:pt>
                <c:pt idx="1255">
                  <c:v>0.30499999999999999</c:v>
                </c:pt>
                <c:pt idx="1256">
                  <c:v>0.30499999999999999</c:v>
                </c:pt>
                <c:pt idx="1257">
                  <c:v>0.30499999999999999</c:v>
                </c:pt>
                <c:pt idx="1258">
                  <c:v>0.30499999999999999</c:v>
                </c:pt>
                <c:pt idx="1259">
                  <c:v>0.30499999999999999</c:v>
                </c:pt>
                <c:pt idx="1260">
                  <c:v>0.30499999999999999</c:v>
                </c:pt>
                <c:pt idx="1261">
                  <c:v>0.30499999999999999</c:v>
                </c:pt>
                <c:pt idx="1262">
                  <c:v>0.30499999999999999</c:v>
                </c:pt>
                <c:pt idx="1263">
                  <c:v>0.30499999999999999</c:v>
                </c:pt>
                <c:pt idx="1264">
                  <c:v>0.30499999999999999</c:v>
                </c:pt>
                <c:pt idx="1265">
                  <c:v>0.30499999999999999</c:v>
                </c:pt>
                <c:pt idx="1266">
                  <c:v>0.30499999999999999</c:v>
                </c:pt>
                <c:pt idx="1267">
                  <c:v>0.30499999999999999</c:v>
                </c:pt>
                <c:pt idx="1268">
                  <c:v>0.30499999999999999</c:v>
                </c:pt>
                <c:pt idx="1269">
                  <c:v>0.30499999999999999</c:v>
                </c:pt>
                <c:pt idx="1270">
                  <c:v>0.30499999999999999</c:v>
                </c:pt>
                <c:pt idx="1271">
                  <c:v>0.30499999999999999</c:v>
                </c:pt>
                <c:pt idx="1272">
                  <c:v>0.30499999999999999</c:v>
                </c:pt>
                <c:pt idx="1273">
                  <c:v>0.30499999999999999</c:v>
                </c:pt>
                <c:pt idx="1274">
                  <c:v>0.30499999999999999</c:v>
                </c:pt>
                <c:pt idx="1275">
                  <c:v>0.30499999999999999</c:v>
                </c:pt>
                <c:pt idx="1276">
                  <c:v>0.30499999999999999</c:v>
                </c:pt>
                <c:pt idx="1277">
                  <c:v>0.30499999999999999</c:v>
                </c:pt>
                <c:pt idx="1278">
                  <c:v>0.30499999999999999</c:v>
                </c:pt>
                <c:pt idx="1279">
                  <c:v>0.30499999999999999</c:v>
                </c:pt>
                <c:pt idx="1280">
                  <c:v>0.30499999999999999</c:v>
                </c:pt>
                <c:pt idx="1281">
                  <c:v>0.30499999999999999</c:v>
                </c:pt>
                <c:pt idx="1282">
                  <c:v>0.30499999999999999</c:v>
                </c:pt>
                <c:pt idx="1283">
                  <c:v>0.30499999999999999</c:v>
                </c:pt>
                <c:pt idx="1284">
                  <c:v>0.30499999999999999</c:v>
                </c:pt>
                <c:pt idx="1285">
                  <c:v>0.30499999999999999</c:v>
                </c:pt>
                <c:pt idx="1286">
                  <c:v>0.30499999999999999</c:v>
                </c:pt>
                <c:pt idx="1287">
                  <c:v>0.30499999999999999</c:v>
                </c:pt>
                <c:pt idx="1288">
                  <c:v>0.30499999999999999</c:v>
                </c:pt>
                <c:pt idx="1289">
                  <c:v>0.30499999999999999</c:v>
                </c:pt>
                <c:pt idx="1290">
                  <c:v>0.30499999999999999</c:v>
                </c:pt>
                <c:pt idx="1291">
                  <c:v>0.30499999999999999</c:v>
                </c:pt>
                <c:pt idx="1292">
                  <c:v>0.30499999999999999</c:v>
                </c:pt>
                <c:pt idx="1293">
                  <c:v>0.30499999999999999</c:v>
                </c:pt>
                <c:pt idx="1294">
                  <c:v>0.30499999999999999</c:v>
                </c:pt>
                <c:pt idx="1295">
                  <c:v>0.30499999999999999</c:v>
                </c:pt>
                <c:pt idx="1296">
                  <c:v>0.30499999999999999</c:v>
                </c:pt>
                <c:pt idx="1297">
                  <c:v>0.30499999999999999</c:v>
                </c:pt>
                <c:pt idx="1298">
                  <c:v>0.30499999999999999</c:v>
                </c:pt>
                <c:pt idx="1299">
                  <c:v>0.30499999999999999</c:v>
                </c:pt>
                <c:pt idx="1300">
                  <c:v>0.30499999999999999</c:v>
                </c:pt>
                <c:pt idx="1301">
                  <c:v>0.30499999999999999</c:v>
                </c:pt>
                <c:pt idx="1302">
                  <c:v>0.30499999999999999</c:v>
                </c:pt>
                <c:pt idx="1303">
                  <c:v>0.30499999999999999</c:v>
                </c:pt>
                <c:pt idx="1304">
                  <c:v>0.30499999999999999</c:v>
                </c:pt>
                <c:pt idx="1305">
                  <c:v>0.30499999999999999</c:v>
                </c:pt>
                <c:pt idx="1306">
                  <c:v>0.30499999999999999</c:v>
                </c:pt>
                <c:pt idx="1307">
                  <c:v>0.30499999999999999</c:v>
                </c:pt>
                <c:pt idx="1308">
                  <c:v>0.30499999999999999</c:v>
                </c:pt>
                <c:pt idx="1309">
                  <c:v>0.30499999999999999</c:v>
                </c:pt>
                <c:pt idx="1310">
                  <c:v>0.30499999999999999</c:v>
                </c:pt>
                <c:pt idx="1311">
                  <c:v>0.30499999999999999</c:v>
                </c:pt>
                <c:pt idx="1312">
                  <c:v>0.30499999999999999</c:v>
                </c:pt>
                <c:pt idx="1313">
                  <c:v>0.30499999999999999</c:v>
                </c:pt>
                <c:pt idx="1314">
                  <c:v>0.30499999999999999</c:v>
                </c:pt>
                <c:pt idx="1315">
                  <c:v>0.30499999999999999</c:v>
                </c:pt>
                <c:pt idx="1316">
                  <c:v>0.30499999999999999</c:v>
                </c:pt>
                <c:pt idx="1317">
                  <c:v>0.30499999999999999</c:v>
                </c:pt>
                <c:pt idx="1318">
                  <c:v>0.30499999999999999</c:v>
                </c:pt>
                <c:pt idx="1319">
                  <c:v>0.30499999999999999</c:v>
                </c:pt>
                <c:pt idx="1320">
                  <c:v>0.30499999999999999</c:v>
                </c:pt>
                <c:pt idx="1321">
                  <c:v>0.30499999999999999</c:v>
                </c:pt>
                <c:pt idx="1322">
                  <c:v>0.30499999999999999</c:v>
                </c:pt>
                <c:pt idx="1323">
                  <c:v>0.30499999999999999</c:v>
                </c:pt>
                <c:pt idx="1324">
                  <c:v>0.30499999999999999</c:v>
                </c:pt>
                <c:pt idx="1325">
                  <c:v>0.30499999999999999</c:v>
                </c:pt>
                <c:pt idx="1326">
                  <c:v>0.30499999999999999</c:v>
                </c:pt>
                <c:pt idx="1327">
                  <c:v>0.30499999999999999</c:v>
                </c:pt>
                <c:pt idx="1328">
                  <c:v>0.30499999999999999</c:v>
                </c:pt>
                <c:pt idx="1329">
                  <c:v>0.30499999999999999</c:v>
                </c:pt>
                <c:pt idx="1330">
                  <c:v>0.30499999999999999</c:v>
                </c:pt>
                <c:pt idx="1331">
                  <c:v>0.30499999999999999</c:v>
                </c:pt>
                <c:pt idx="1332">
                  <c:v>0.30499999999999999</c:v>
                </c:pt>
                <c:pt idx="1333">
                  <c:v>0.30499999999999999</c:v>
                </c:pt>
                <c:pt idx="1334">
                  <c:v>0.30499999999999999</c:v>
                </c:pt>
                <c:pt idx="1335">
                  <c:v>0.30499999999999999</c:v>
                </c:pt>
                <c:pt idx="1336">
                  <c:v>0.30499999999999999</c:v>
                </c:pt>
                <c:pt idx="1337">
                  <c:v>0.30499999999999999</c:v>
                </c:pt>
                <c:pt idx="1338">
                  <c:v>0.30499999999999999</c:v>
                </c:pt>
                <c:pt idx="1339">
                  <c:v>0.30499999999999999</c:v>
                </c:pt>
                <c:pt idx="1340">
                  <c:v>0.30499999999999999</c:v>
                </c:pt>
                <c:pt idx="1341">
                  <c:v>0.30499999999999999</c:v>
                </c:pt>
                <c:pt idx="1342">
                  <c:v>0.30499999999999999</c:v>
                </c:pt>
                <c:pt idx="1343">
                  <c:v>0.30499999999999999</c:v>
                </c:pt>
                <c:pt idx="1344">
                  <c:v>0.30499999999999999</c:v>
                </c:pt>
                <c:pt idx="1345">
                  <c:v>0.30499999999999999</c:v>
                </c:pt>
                <c:pt idx="1346">
                  <c:v>0.30499999999999999</c:v>
                </c:pt>
                <c:pt idx="1347">
                  <c:v>0.30499999999999999</c:v>
                </c:pt>
                <c:pt idx="1348">
                  <c:v>0.30499999999999999</c:v>
                </c:pt>
                <c:pt idx="1349">
                  <c:v>0.30499999999999999</c:v>
                </c:pt>
                <c:pt idx="1350">
                  <c:v>0.30499999999999999</c:v>
                </c:pt>
                <c:pt idx="1351">
                  <c:v>0.30499999999999999</c:v>
                </c:pt>
                <c:pt idx="1352">
                  <c:v>0.30499999999999999</c:v>
                </c:pt>
                <c:pt idx="1353">
                  <c:v>0.30499999999999999</c:v>
                </c:pt>
                <c:pt idx="1354">
                  <c:v>0.30499999999999999</c:v>
                </c:pt>
                <c:pt idx="1355">
                  <c:v>0.30499999999999999</c:v>
                </c:pt>
                <c:pt idx="1356">
                  <c:v>0.30499999999999999</c:v>
                </c:pt>
                <c:pt idx="1357">
                  <c:v>0.30499999999999999</c:v>
                </c:pt>
                <c:pt idx="1358">
                  <c:v>0.30499999999999999</c:v>
                </c:pt>
                <c:pt idx="1359">
                  <c:v>0.30499999999999999</c:v>
                </c:pt>
                <c:pt idx="1360">
                  <c:v>0.30499999999999999</c:v>
                </c:pt>
                <c:pt idx="1361">
                  <c:v>0.30499999999999999</c:v>
                </c:pt>
                <c:pt idx="1362">
                  <c:v>0.30499999999999999</c:v>
                </c:pt>
                <c:pt idx="1363">
                  <c:v>0.30499999999999999</c:v>
                </c:pt>
                <c:pt idx="1364">
                  <c:v>0.30499999999999999</c:v>
                </c:pt>
                <c:pt idx="1365">
                  <c:v>0.30499999999999999</c:v>
                </c:pt>
                <c:pt idx="1366">
                  <c:v>0.30499999999999999</c:v>
                </c:pt>
                <c:pt idx="1367">
                  <c:v>0.30499999999999999</c:v>
                </c:pt>
                <c:pt idx="1368">
                  <c:v>0.30499999999999999</c:v>
                </c:pt>
                <c:pt idx="1369">
                  <c:v>0.33</c:v>
                </c:pt>
                <c:pt idx="1370">
                  <c:v>0.33</c:v>
                </c:pt>
                <c:pt idx="1371">
                  <c:v>0.33</c:v>
                </c:pt>
                <c:pt idx="1372">
                  <c:v>0.33</c:v>
                </c:pt>
                <c:pt idx="1373">
                  <c:v>0.33</c:v>
                </c:pt>
                <c:pt idx="1374">
                  <c:v>0.33</c:v>
                </c:pt>
                <c:pt idx="1375">
                  <c:v>0.33</c:v>
                </c:pt>
                <c:pt idx="1376">
                  <c:v>0.33</c:v>
                </c:pt>
                <c:pt idx="1377">
                  <c:v>0.33</c:v>
                </c:pt>
                <c:pt idx="1378">
                  <c:v>0.33</c:v>
                </c:pt>
                <c:pt idx="1379">
                  <c:v>0.33</c:v>
                </c:pt>
                <c:pt idx="1380">
                  <c:v>0.33</c:v>
                </c:pt>
                <c:pt idx="1381">
                  <c:v>0.33</c:v>
                </c:pt>
                <c:pt idx="1382">
                  <c:v>0.33</c:v>
                </c:pt>
                <c:pt idx="1383">
                  <c:v>0.33</c:v>
                </c:pt>
                <c:pt idx="1384">
                  <c:v>0.33</c:v>
                </c:pt>
                <c:pt idx="1385">
                  <c:v>0.33</c:v>
                </c:pt>
                <c:pt idx="1386">
                  <c:v>0.33</c:v>
                </c:pt>
                <c:pt idx="1387">
                  <c:v>0.33</c:v>
                </c:pt>
                <c:pt idx="1388">
                  <c:v>0.33</c:v>
                </c:pt>
                <c:pt idx="1389">
                  <c:v>0.33</c:v>
                </c:pt>
                <c:pt idx="1390">
                  <c:v>0.33</c:v>
                </c:pt>
                <c:pt idx="1391">
                  <c:v>0.33</c:v>
                </c:pt>
                <c:pt idx="1392">
                  <c:v>0.33</c:v>
                </c:pt>
                <c:pt idx="1393">
                  <c:v>0.33</c:v>
                </c:pt>
                <c:pt idx="1394">
                  <c:v>0.33</c:v>
                </c:pt>
                <c:pt idx="1395">
                  <c:v>0.33</c:v>
                </c:pt>
                <c:pt idx="1396">
                  <c:v>0.33</c:v>
                </c:pt>
                <c:pt idx="1397">
                  <c:v>0.33</c:v>
                </c:pt>
                <c:pt idx="1398">
                  <c:v>0.33</c:v>
                </c:pt>
                <c:pt idx="1399">
                  <c:v>0.33</c:v>
                </c:pt>
                <c:pt idx="1400">
                  <c:v>0.33</c:v>
                </c:pt>
                <c:pt idx="1401">
                  <c:v>0.33</c:v>
                </c:pt>
                <c:pt idx="1402">
                  <c:v>0.33</c:v>
                </c:pt>
                <c:pt idx="1403">
                  <c:v>0.33</c:v>
                </c:pt>
                <c:pt idx="1404">
                  <c:v>0.33</c:v>
                </c:pt>
                <c:pt idx="1405">
                  <c:v>0.33</c:v>
                </c:pt>
                <c:pt idx="1406">
                  <c:v>0.33</c:v>
                </c:pt>
                <c:pt idx="1407">
                  <c:v>0.33</c:v>
                </c:pt>
                <c:pt idx="1408">
                  <c:v>0.33</c:v>
                </c:pt>
                <c:pt idx="1409">
                  <c:v>0.33</c:v>
                </c:pt>
                <c:pt idx="1410">
                  <c:v>0.33</c:v>
                </c:pt>
                <c:pt idx="1411">
                  <c:v>0.33</c:v>
                </c:pt>
                <c:pt idx="1412">
                  <c:v>0.33</c:v>
                </c:pt>
                <c:pt idx="1413">
                  <c:v>0.33</c:v>
                </c:pt>
                <c:pt idx="1414">
                  <c:v>0.33</c:v>
                </c:pt>
                <c:pt idx="1415">
                  <c:v>0.33</c:v>
                </c:pt>
                <c:pt idx="1416">
                  <c:v>0.33</c:v>
                </c:pt>
                <c:pt idx="1417">
                  <c:v>0.33</c:v>
                </c:pt>
                <c:pt idx="1418">
                  <c:v>0.33</c:v>
                </c:pt>
                <c:pt idx="1419">
                  <c:v>0.33</c:v>
                </c:pt>
                <c:pt idx="1420">
                  <c:v>0.33</c:v>
                </c:pt>
                <c:pt idx="1421">
                  <c:v>0.33</c:v>
                </c:pt>
                <c:pt idx="1422">
                  <c:v>0.33</c:v>
                </c:pt>
                <c:pt idx="1423">
                  <c:v>0.33</c:v>
                </c:pt>
                <c:pt idx="1424">
                  <c:v>0.33</c:v>
                </c:pt>
                <c:pt idx="1425">
                  <c:v>0.33</c:v>
                </c:pt>
                <c:pt idx="1426">
                  <c:v>0.33</c:v>
                </c:pt>
                <c:pt idx="1427">
                  <c:v>0.33</c:v>
                </c:pt>
                <c:pt idx="1428">
                  <c:v>0.33</c:v>
                </c:pt>
                <c:pt idx="1429">
                  <c:v>0.33</c:v>
                </c:pt>
                <c:pt idx="1430">
                  <c:v>0.33</c:v>
                </c:pt>
                <c:pt idx="1431">
                  <c:v>0.33</c:v>
                </c:pt>
                <c:pt idx="1432">
                  <c:v>0.33</c:v>
                </c:pt>
                <c:pt idx="1433">
                  <c:v>0.33</c:v>
                </c:pt>
                <c:pt idx="1434">
                  <c:v>0.33</c:v>
                </c:pt>
                <c:pt idx="1435">
                  <c:v>0.33</c:v>
                </c:pt>
                <c:pt idx="1436">
                  <c:v>0.33</c:v>
                </c:pt>
                <c:pt idx="1437">
                  <c:v>0.33</c:v>
                </c:pt>
                <c:pt idx="1438">
                  <c:v>0.33</c:v>
                </c:pt>
                <c:pt idx="1439">
                  <c:v>0.33</c:v>
                </c:pt>
                <c:pt idx="1440">
                  <c:v>0.33</c:v>
                </c:pt>
                <c:pt idx="1441">
                  <c:v>0.33</c:v>
                </c:pt>
                <c:pt idx="1442">
                  <c:v>0.33</c:v>
                </c:pt>
                <c:pt idx="1443">
                  <c:v>0.33</c:v>
                </c:pt>
                <c:pt idx="1444">
                  <c:v>0.33</c:v>
                </c:pt>
                <c:pt idx="1445">
                  <c:v>0.33</c:v>
                </c:pt>
                <c:pt idx="1446">
                  <c:v>0.33</c:v>
                </c:pt>
                <c:pt idx="1447">
                  <c:v>0.33</c:v>
                </c:pt>
                <c:pt idx="1448">
                  <c:v>0.33</c:v>
                </c:pt>
                <c:pt idx="1449">
                  <c:v>0.33</c:v>
                </c:pt>
                <c:pt idx="1450">
                  <c:v>0.33</c:v>
                </c:pt>
                <c:pt idx="1451">
                  <c:v>0.33</c:v>
                </c:pt>
                <c:pt idx="1452">
                  <c:v>0.33</c:v>
                </c:pt>
                <c:pt idx="1453">
                  <c:v>0.33</c:v>
                </c:pt>
                <c:pt idx="1454">
                  <c:v>0.33</c:v>
                </c:pt>
                <c:pt idx="1455">
                  <c:v>0.33</c:v>
                </c:pt>
                <c:pt idx="1456">
                  <c:v>0.33</c:v>
                </c:pt>
                <c:pt idx="1457">
                  <c:v>0.33</c:v>
                </c:pt>
                <c:pt idx="1458">
                  <c:v>0.33</c:v>
                </c:pt>
                <c:pt idx="1459">
                  <c:v>0.33</c:v>
                </c:pt>
                <c:pt idx="1460">
                  <c:v>0.33</c:v>
                </c:pt>
                <c:pt idx="1461">
                  <c:v>0.33</c:v>
                </c:pt>
                <c:pt idx="1462">
                  <c:v>0.33</c:v>
                </c:pt>
                <c:pt idx="1463">
                  <c:v>0.33</c:v>
                </c:pt>
                <c:pt idx="1464">
                  <c:v>0.33</c:v>
                </c:pt>
                <c:pt idx="1465">
                  <c:v>0.33</c:v>
                </c:pt>
                <c:pt idx="1466">
                  <c:v>0.33</c:v>
                </c:pt>
                <c:pt idx="1467">
                  <c:v>0.33</c:v>
                </c:pt>
                <c:pt idx="1468">
                  <c:v>0.33</c:v>
                </c:pt>
                <c:pt idx="1469">
                  <c:v>0.33</c:v>
                </c:pt>
                <c:pt idx="1470">
                  <c:v>0.33</c:v>
                </c:pt>
                <c:pt idx="1471">
                  <c:v>0.33</c:v>
                </c:pt>
                <c:pt idx="1472">
                  <c:v>0.33</c:v>
                </c:pt>
                <c:pt idx="1473">
                  <c:v>0.33</c:v>
                </c:pt>
                <c:pt idx="1474">
                  <c:v>0.33</c:v>
                </c:pt>
                <c:pt idx="1475">
                  <c:v>0.33</c:v>
                </c:pt>
                <c:pt idx="1476">
                  <c:v>0.33</c:v>
                </c:pt>
                <c:pt idx="1477">
                  <c:v>0.33</c:v>
                </c:pt>
                <c:pt idx="1478">
                  <c:v>0.33</c:v>
                </c:pt>
                <c:pt idx="1479">
                  <c:v>0.33</c:v>
                </c:pt>
                <c:pt idx="1480">
                  <c:v>0.33</c:v>
                </c:pt>
                <c:pt idx="1481">
                  <c:v>0.33</c:v>
                </c:pt>
                <c:pt idx="1482">
                  <c:v>0.33</c:v>
                </c:pt>
                <c:pt idx="1483">
                  <c:v>0.33</c:v>
                </c:pt>
                <c:pt idx="1484">
                  <c:v>0.33</c:v>
                </c:pt>
                <c:pt idx="1485">
                  <c:v>0.33</c:v>
                </c:pt>
                <c:pt idx="1486">
                  <c:v>0.33</c:v>
                </c:pt>
                <c:pt idx="1487">
                  <c:v>0.33</c:v>
                </c:pt>
                <c:pt idx="1488">
                  <c:v>0.33</c:v>
                </c:pt>
                <c:pt idx="1489">
                  <c:v>0.33</c:v>
                </c:pt>
                <c:pt idx="1490">
                  <c:v>0.33</c:v>
                </c:pt>
                <c:pt idx="1491">
                  <c:v>0.33</c:v>
                </c:pt>
                <c:pt idx="1492">
                  <c:v>0.33</c:v>
                </c:pt>
                <c:pt idx="1493">
                  <c:v>0.33</c:v>
                </c:pt>
                <c:pt idx="1494">
                  <c:v>0.33</c:v>
                </c:pt>
                <c:pt idx="1495">
                  <c:v>0.33</c:v>
                </c:pt>
                <c:pt idx="1496">
                  <c:v>0.33</c:v>
                </c:pt>
                <c:pt idx="1497">
                  <c:v>0.36</c:v>
                </c:pt>
                <c:pt idx="1498">
                  <c:v>0.36</c:v>
                </c:pt>
                <c:pt idx="1499">
                  <c:v>0.36</c:v>
                </c:pt>
                <c:pt idx="1500">
                  <c:v>0.36</c:v>
                </c:pt>
                <c:pt idx="1501">
                  <c:v>0.36</c:v>
                </c:pt>
                <c:pt idx="1502">
                  <c:v>0.36</c:v>
                </c:pt>
                <c:pt idx="1503">
                  <c:v>0.36</c:v>
                </c:pt>
                <c:pt idx="1504">
                  <c:v>0.36</c:v>
                </c:pt>
                <c:pt idx="1505">
                  <c:v>0.36</c:v>
                </c:pt>
                <c:pt idx="1506">
                  <c:v>0.36</c:v>
                </c:pt>
                <c:pt idx="1507">
                  <c:v>0.36</c:v>
                </c:pt>
                <c:pt idx="1508">
                  <c:v>0.36</c:v>
                </c:pt>
                <c:pt idx="1509">
                  <c:v>0.36</c:v>
                </c:pt>
                <c:pt idx="1510">
                  <c:v>0.36</c:v>
                </c:pt>
                <c:pt idx="1511">
                  <c:v>0.36</c:v>
                </c:pt>
                <c:pt idx="1512">
                  <c:v>0.36</c:v>
                </c:pt>
                <c:pt idx="1513">
                  <c:v>0.36</c:v>
                </c:pt>
                <c:pt idx="1514">
                  <c:v>0.36</c:v>
                </c:pt>
                <c:pt idx="1515">
                  <c:v>0.36</c:v>
                </c:pt>
                <c:pt idx="1516">
                  <c:v>0.36</c:v>
                </c:pt>
                <c:pt idx="1517">
                  <c:v>0.36</c:v>
                </c:pt>
                <c:pt idx="1518">
                  <c:v>0.36</c:v>
                </c:pt>
                <c:pt idx="1519">
                  <c:v>0.36</c:v>
                </c:pt>
                <c:pt idx="1520">
                  <c:v>0.36</c:v>
                </c:pt>
                <c:pt idx="1521">
                  <c:v>0.36</c:v>
                </c:pt>
                <c:pt idx="1522">
                  <c:v>0.36</c:v>
                </c:pt>
                <c:pt idx="1523">
                  <c:v>0.36</c:v>
                </c:pt>
                <c:pt idx="1524">
                  <c:v>0.36</c:v>
                </c:pt>
                <c:pt idx="1525">
                  <c:v>0.36</c:v>
                </c:pt>
                <c:pt idx="1526">
                  <c:v>0.36</c:v>
                </c:pt>
                <c:pt idx="1527">
                  <c:v>0.36</c:v>
                </c:pt>
                <c:pt idx="1528">
                  <c:v>0.36</c:v>
                </c:pt>
                <c:pt idx="1529">
                  <c:v>0.36</c:v>
                </c:pt>
                <c:pt idx="1530">
                  <c:v>0.36</c:v>
                </c:pt>
                <c:pt idx="1531">
                  <c:v>0.36</c:v>
                </c:pt>
                <c:pt idx="1532">
                  <c:v>0.36</c:v>
                </c:pt>
                <c:pt idx="1533">
                  <c:v>0.36</c:v>
                </c:pt>
                <c:pt idx="1534">
                  <c:v>0.36</c:v>
                </c:pt>
                <c:pt idx="1535">
                  <c:v>0.36</c:v>
                </c:pt>
                <c:pt idx="1536">
                  <c:v>0.36</c:v>
                </c:pt>
                <c:pt idx="1537">
                  <c:v>0.36</c:v>
                </c:pt>
                <c:pt idx="1538">
                  <c:v>0.36</c:v>
                </c:pt>
                <c:pt idx="1539">
                  <c:v>0.36</c:v>
                </c:pt>
                <c:pt idx="1540">
                  <c:v>0.36</c:v>
                </c:pt>
                <c:pt idx="1541">
                  <c:v>0.36</c:v>
                </c:pt>
                <c:pt idx="1542">
                  <c:v>0.36</c:v>
                </c:pt>
                <c:pt idx="1543">
                  <c:v>0.36</c:v>
                </c:pt>
                <c:pt idx="1544">
                  <c:v>0.36</c:v>
                </c:pt>
                <c:pt idx="1545">
                  <c:v>0.36</c:v>
                </c:pt>
                <c:pt idx="1546">
                  <c:v>0.36</c:v>
                </c:pt>
                <c:pt idx="1547">
                  <c:v>0.36</c:v>
                </c:pt>
                <c:pt idx="1548">
                  <c:v>0.36</c:v>
                </c:pt>
                <c:pt idx="1549">
                  <c:v>0.36</c:v>
                </c:pt>
                <c:pt idx="1550">
                  <c:v>0.36</c:v>
                </c:pt>
                <c:pt idx="1551">
                  <c:v>0.36</c:v>
                </c:pt>
                <c:pt idx="1552">
                  <c:v>0.36</c:v>
                </c:pt>
                <c:pt idx="1553">
                  <c:v>0.36</c:v>
                </c:pt>
                <c:pt idx="1554">
                  <c:v>0.36</c:v>
                </c:pt>
                <c:pt idx="1555">
                  <c:v>0.36</c:v>
                </c:pt>
                <c:pt idx="1556">
                  <c:v>0.36</c:v>
                </c:pt>
                <c:pt idx="1557">
                  <c:v>0.36</c:v>
                </c:pt>
                <c:pt idx="1558">
                  <c:v>0.36</c:v>
                </c:pt>
                <c:pt idx="1559">
                  <c:v>0.36</c:v>
                </c:pt>
                <c:pt idx="1560">
                  <c:v>0.36</c:v>
                </c:pt>
                <c:pt idx="1561">
                  <c:v>0.36</c:v>
                </c:pt>
                <c:pt idx="1562">
                  <c:v>0.36</c:v>
                </c:pt>
                <c:pt idx="1563">
                  <c:v>0.36</c:v>
                </c:pt>
                <c:pt idx="1564">
                  <c:v>0.36</c:v>
                </c:pt>
                <c:pt idx="1565">
                  <c:v>0.36</c:v>
                </c:pt>
                <c:pt idx="1566">
                  <c:v>0.36</c:v>
                </c:pt>
                <c:pt idx="1567">
                  <c:v>0.36</c:v>
                </c:pt>
                <c:pt idx="1568">
                  <c:v>0.36</c:v>
                </c:pt>
                <c:pt idx="1569">
                  <c:v>0.36</c:v>
                </c:pt>
                <c:pt idx="1570">
                  <c:v>0.36</c:v>
                </c:pt>
                <c:pt idx="1571">
                  <c:v>0.36</c:v>
                </c:pt>
                <c:pt idx="1572">
                  <c:v>0.36</c:v>
                </c:pt>
                <c:pt idx="1573">
                  <c:v>0.36</c:v>
                </c:pt>
                <c:pt idx="1574">
                  <c:v>0.36</c:v>
                </c:pt>
                <c:pt idx="1575">
                  <c:v>0.36</c:v>
                </c:pt>
                <c:pt idx="1576">
                  <c:v>0.36</c:v>
                </c:pt>
                <c:pt idx="1577">
                  <c:v>0.36</c:v>
                </c:pt>
                <c:pt idx="1578">
                  <c:v>0.36</c:v>
                </c:pt>
                <c:pt idx="1579">
                  <c:v>0.36</c:v>
                </c:pt>
                <c:pt idx="1580">
                  <c:v>0.36</c:v>
                </c:pt>
                <c:pt idx="1581">
                  <c:v>0.36</c:v>
                </c:pt>
                <c:pt idx="1582">
                  <c:v>0.36</c:v>
                </c:pt>
                <c:pt idx="1583">
                  <c:v>0.36</c:v>
                </c:pt>
                <c:pt idx="1584">
                  <c:v>0.36</c:v>
                </c:pt>
                <c:pt idx="1585">
                  <c:v>0.36</c:v>
                </c:pt>
                <c:pt idx="1586">
                  <c:v>0.36</c:v>
                </c:pt>
                <c:pt idx="1587">
                  <c:v>0.36</c:v>
                </c:pt>
                <c:pt idx="1588">
                  <c:v>0.36</c:v>
                </c:pt>
                <c:pt idx="1589">
                  <c:v>0.36</c:v>
                </c:pt>
                <c:pt idx="1590">
                  <c:v>0.36</c:v>
                </c:pt>
                <c:pt idx="1591">
                  <c:v>0.36</c:v>
                </c:pt>
                <c:pt idx="1592">
                  <c:v>0.36</c:v>
                </c:pt>
                <c:pt idx="1593">
                  <c:v>0.36</c:v>
                </c:pt>
                <c:pt idx="1594">
                  <c:v>0.36</c:v>
                </c:pt>
                <c:pt idx="1595">
                  <c:v>0.36</c:v>
                </c:pt>
                <c:pt idx="1596">
                  <c:v>0.36</c:v>
                </c:pt>
                <c:pt idx="1597">
                  <c:v>0.36</c:v>
                </c:pt>
                <c:pt idx="1598">
                  <c:v>0.36</c:v>
                </c:pt>
                <c:pt idx="1599">
                  <c:v>0.36</c:v>
                </c:pt>
                <c:pt idx="1600">
                  <c:v>0.36</c:v>
                </c:pt>
                <c:pt idx="1601">
                  <c:v>0.36</c:v>
                </c:pt>
                <c:pt idx="1602">
                  <c:v>0.36</c:v>
                </c:pt>
                <c:pt idx="1603">
                  <c:v>0.36</c:v>
                </c:pt>
                <c:pt idx="1604">
                  <c:v>0.36</c:v>
                </c:pt>
                <c:pt idx="1605">
                  <c:v>0.36</c:v>
                </c:pt>
                <c:pt idx="1606">
                  <c:v>0.36</c:v>
                </c:pt>
                <c:pt idx="1607">
                  <c:v>0.36</c:v>
                </c:pt>
                <c:pt idx="1608">
                  <c:v>0.36</c:v>
                </c:pt>
                <c:pt idx="1609">
                  <c:v>0.36</c:v>
                </c:pt>
                <c:pt idx="1610">
                  <c:v>0.36</c:v>
                </c:pt>
                <c:pt idx="1611">
                  <c:v>0.36</c:v>
                </c:pt>
                <c:pt idx="1612">
                  <c:v>0.36</c:v>
                </c:pt>
                <c:pt idx="1613">
                  <c:v>0.36</c:v>
                </c:pt>
                <c:pt idx="1614">
                  <c:v>0.36</c:v>
                </c:pt>
                <c:pt idx="1615">
                  <c:v>0.36</c:v>
                </c:pt>
                <c:pt idx="1616">
                  <c:v>0.36</c:v>
                </c:pt>
                <c:pt idx="1617">
                  <c:v>0.36</c:v>
                </c:pt>
                <c:pt idx="1618">
                  <c:v>0.36</c:v>
                </c:pt>
                <c:pt idx="1619">
                  <c:v>0.36</c:v>
                </c:pt>
                <c:pt idx="1620">
                  <c:v>0.36</c:v>
                </c:pt>
                <c:pt idx="1621">
                  <c:v>0.36</c:v>
                </c:pt>
                <c:pt idx="1622">
                  <c:v>0.36</c:v>
                </c:pt>
                <c:pt idx="1623">
                  <c:v>0.36</c:v>
                </c:pt>
                <c:pt idx="1624">
                  <c:v>0.36</c:v>
                </c:pt>
                <c:pt idx="1625">
                  <c:v>0.36</c:v>
                </c:pt>
                <c:pt idx="1626">
                  <c:v>0.36</c:v>
                </c:pt>
                <c:pt idx="1627">
                  <c:v>0.36</c:v>
                </c:pt>
                <c:pt idx="1628">
                  <c:v>0.36</c:v>
                </c:pt>
                <c:pt idx="1629">
                  <c:v>0.36</c:v>
                </c:pt>
                <c:pt idx="1630">
                  <c:v>0.36</c:v>
                </c:pt>
                <c:pt idx="1631">
                  <c:v>0.36</c:v>
                </c:pt>
                <c:pt idx="1632">
                  <c:v>0.36</c:v>
                </c:pt>
                <c:pt idx="1633">
                  <c:v>0.36</c:v>
                </c:pt>
                <c:pt idx="1634">
                  <c:v>0.36</c:v>
                </c:pt>
                <c:pt idx="1635">
                  <c:v>0.36</c:v>
                </c:pt>
                <c:pt idx="1636">
                  <c:v>0.36</c:v>
                </c:pt>
                <c:pt idx="1637">
                  <c:v>0.36</c:v>
                </c:pt>
                <c:pt idx="1638">
                  <c:v>0.36</c:v>
                </c:pt>
                <c:pt idx="1639">
                  <c:v>0.36</c:v>
                </c:pt>
                <c:pt idx="1640">
                  <c:v>0.36</c:v>
                </c:pt>
                <c:pt idx="1641">
                  <c:v>0.36</c:v>
                </c:pt>
                <c:pt idx="1642">
                  <c:v>0.36</c:v>
                </c:pt>
                <c:pt idx="1643">
                  <c:v>0.36</c:v>
                </c:pt>
                <c:pt idx="1644">
                  <c:v>0.36</c:v>
                </c:pt>
                <c:pt idx="1645">
                  <c:v>0.36</c:v>
                </c:pt>
                <c:pt idx="1646">
                  <c:v>0.36</c:v>
                </c:pt>
                <c:pt idx="1647">
                  <c:v>0.36</c:v>
                </c:pt>
                <c:pt idx="1648">
                  <c:v>0.36</c:v>
                </c:pt>
                <c:pt idx="1649">
                  <c:v>0.36</c:v>
                </c:pt>
                <c:pt idx="1650">
                  <c:v>0.36</c:v>
                </c:pt>
                <c:pt idx="1651">
                  <c:v>0.36</c:v>
                </c:pt>
                <c:pt idx="1652">
                  <c:v>0.36</c:v>
                </c:pt>
                <c:pt idx="1653">
                  <c:v>0.36</c:v>
                </c:pt>
                <c:pt idx="1654">
                  <c:v>0.36</c:v>
                </c:pt>
                <c:pt idx="1655">
                  <c:v>0.36</c:v>
                </c:pt>
                <c:pt idx="1656">
                  <c:v>0.36</c:v>
                </c:pt>
                <c:pt idx="1657">
                  <c:v>0.36</c:v>
                </c:pt>
                <c:pt idx="1658">
                  <c:v>0.36</c:v>
                </c:pt>
                <c:pt idx="1659">
                  <c:v>0.36</c:v>
                </c:pt>
                <c:pt idx="1660">
                  <c:v>0.36</c:v>
                </c:pt>
                <c:pt idx="1661">
                  <c:v>0.36</c:v>
                </c:pt>
                <c:pt idx="1662">
                  <c:v>0.36</c:v>
                </c:pt>
                <c:pt idx="1663">
                  <c:v>0.36</c:v>
                </c:pt>
                <c:pt idx="1664">
                  <c:v>0.36</c:v>
                </c:pt>
                <c:pt idx="1665">
                  <c:v>0.36</c:v>
                </c:pt>
                <c:pt idx="1666">
                  <c:v>0.36</c:v>
                </c:pt>
                <c:pt idx="1667">
                  <c:v>0.36</c:v>
                </c:pt>
                <c:pt idx="1668">
                  <c:v>0.36</c:v>
                </c:pt>
                <c:pt idx="1669">
                  <c:v>0.36</c:v>
                </c:pt>
                <c:pt idx="1670">
                  <c:v>0.36</c:v>
                </c:pt>
                <c:pt idx="1671">
                  <c:v>0.36</c:v>
                </c:pt>
                <c:pt idx="1672">
                  <c:v>0.36</c:v>
                </c:pt>
                <c:pt idx="1673">
                  <c:v>0.36</c:v>
                </c:pt>
                <c:pt idx="1674">
                  <c:v>0.36</c:v>
                </c:pt>
                <c:pt idx="1675">
                  <c:v>0.36</c:v>
                </c:pt>
                <c:pt idx="1676">
                  <c:v>0.36</c:v>
                </c:pt>
                <c:pt idx="1677">
                  <c:v>0.36</c:v>
                </c:pt>
                <c:pt idx="1678">
                  <c:v>0.36</c:v>
                </c:pt>
                <c:pt idx="1679">
                  <c:v>0.36</c:v>
                </c:pt>
                <c:pt idx="1680">
                  <c:v>0.36</c:v>
                </c:pt>
                <c:pt idx="1681">
                  <c:v>0.36</c:v>
                </c:pt>
                <c:pt idx="1682">
                  <c:v>0.36</c:v>
                </c:pt>
                <c:pt idx="1683">
                  <c:v>0.36</c:v>
                </c:pt>
                <c:pt idx="1684">
                  <c:v>0.36</c:v>
                </c:pt>
                <c:pt idx="1685">
                  <c:v>0.36</c:v>
                </c:pt>
                <c:pt idx="1686">
                  <c:v>0.36</c:v>
                </c:pt>
                <c:pt idx="1687">
                  <c:v>0.36</c:v>
                </c:pt>
                <c:pt idx="1688">
                  <c:v>0.36</c:v>
                </c:pt>
                <c:pt idx="1689">
                  <c:v>0.36</c:v>
                </c:pt>
                <c:pt idx="1690">
                  <c:v>0.36</c:v>
                </c:pt>
                <c:pt idx="1691">
                  <c:v>0.36</c:v>
                </c:pt>
                <c:pt idx="1692">
                  <c:v>0.36</c:v>
                </c:pt>
                <c:pt idx="1693">
                  <c:v>0.36</c:v>
                </c:pt>
                <c:pt idx="1694">
                  <c:v>0.36</c:v>
                </c:pt>
                <c:pt idx="1695">
                  <c:v>0.36</c:v>
                </c:pt>
                <c:pt idx="1696">
                  <c:v>0.36</c:v>
                </c:pt>
                <c:pt idx="1697">
                  <c:v>0.36</c:v>
                </c:pt>
                <c:pt idx="1698">
                  <c:v>0.36</c:v>
                </c:pt>
                <c:pt idx="1699">
                  <c:v>0.36</c:v>
                </c:pt>
                <c:pt idx="1700">
                  <c:v>0.36</c:v>
                </c:pt>
                <c:pt idx="1701">
                  <c:v>0.36</c:v>
                </c:pt>
                <c:pt idx="1702">
                  <c:v>0.36</c:v>
                </c:pt>
                <c:pt idx="1703">
                  <c:v>0.36</c:v>
                </c:pt>
                <c:pt idx="1704">
                  <c:v>0.36</c:v>
                </c:pt>
                <c:pt idx="1705">
                  <c:v>0.36</c:v>
                </c:pt>
                <c:pt idx="1706">
                  <c:v>0.36</c:v>
                </c:pt>
                <c:pt idx="1707">
                  <c:v>0.36</c:v>
                </c:pt>
                <c:pt idx="1708">
                  <c:v>0.36</c:v>
                </c:pt>
                <c:pt idx="1709">
                  <c:v>0.36</c:v>
                </c:pt>
                <c:pt idx="1710">
                  <c:v>0.36</c:v>
                </c:pt>
                <c:pt idx="1711">
                  <c:v>0.36</c:v>
                </c:pt>
                <c:pt idx="1712">
                  <c:v>0.36</c:v>
                </c:pt>
                <c:pt idx="1713">
                  <c:v>0.36</c:v>
                </c:pt>
                <c:pt idx="1714">
                  <c:v>0.36</c:v>
                </c:pt>
                <c:pt idx="1715">
                  <c:v>0.36</c:v>
                </c:pt>
                <c:pt idx="1716">
                  <c:v>0.36</c:v>
                </c:pt>
                <c:pt idx="1717">
                  <c:v>0.36</c:v>
                </c:pt>
                <c:pt idx="1718">
                  <c:v>0.36</c:v>
                </c:pt>
                <c:pt idx="1719">
                  <c:v>0.36</c:v>
                </c:pt>
                <c:pt idx="1720">
                  <c:v>0.36</c:v>
                </c:pt>
                <c:pt idx="1721">
                  <c:v>0.36</c:v>
                </c:pt>
                <c:pt idx="1722">
                  <c:v>0.36</c:v>
                </c:pt>
                <c:pt idx="1723">
                  <c:v>0.36</c:v>
                </c:pt>
                <c:pt idx="1724">
                  <c:v>0.36</c:v>
                </c:pt>
                <c:pt idx="1725">
                  <c:v>0.36</c:v>
                </c:pt>
                <c:pt idx="1726">
                  <c:v>0.36</c:v>
                </c:pt>
                <c:pt idx="1727">
                  <c:v>0.36</c:v>
                </c:pt>
                <c:pt idx="1728">
                  <c:v>0.36</c:v>
                </c:pt>
                <c:pt idx="1729">
                  <c:v>0.36</c:v>
                </c:pt>
                <c:pt idx="1730">
                  <c:v>0.36</c:v>
                </c:pt>
                <c:pt idx="1731">
                  <c:v>0.36</c:v>
                </c:pt>
                <c:pt idx="1732">
                  <c:v>0.36</c:v>
                </c:pt>
                <c:pt idx="1733">
                  <c:v>0.36</c:v>
                </c:pt>
                <c:pt idx="1734">
                  <c:v>0.36</c:v>
                </c:pt>
                <c:pt idx="1735">
                  <c:v>0.36</c:v>
                </c:pt>
                <c:pt idx="1736">
                  <c:v>0.36</c:v>
                </c:pt>
                <c:pt idx="1737">
                  <c:v>0.36</c:v>
                </c:pt>
                <c:pt idx="1738">
                  <c:v>0.36</c:v>
                </c:pt>
                <c:pt idx="1739">
                  <c:v>0.36</c:v>
                </c:pt>
                <c:pt idx="1740">
                  <c:v>0.36</c:v>
                </c:pt>
                <c:pt idx="1741">
                  <c:v>0.36</c:v>
                </c:pt>
                <c:pt idx="1742">
                  <c:v>0.36</c:v>
                </c:pt>
                <c:pt idx="1743">
                  <c:v>0.36</c:v>
                </c:pt>
                <c:pt idx="1744">
                  <c:v>0.36</c:v>
                </c:pt>
                <c:pt idx="1745">
                  <c:v>0.36</c:v>
                </c:pt>
                <c:pt idx="1746">
                  <c:v>0.36</c:v>
                </c:pt>
                <c:pt idx="1747">
                  <c:v>0.36</c:v>
                </c:pt>
                <c:pt idx="1748">
                  <c:v>0.36</c:v>
                </c:pt>
                <c:pt idx="1749">
                  <c:v>0.36</c:v>
                </c:pt>
                <c:pt idx="1750">
                  <c:v>0.36</c:v>
                </c:pt>
                <c:pt idx="1751">
                  <c:v>0.36</c:v>
                </c:pt>
                <c:pt idx="1752">
                  <c:v>0.36</c:v>
                </c:pt>
                <c:pt idx="1753">
                  <c:v>0.36</c:v>
                </c:pt>
                <c:pt idx="1754">
                  <c:v>0.36</c:v>
                </c:pt>
                <c:pt idx="1755">
                  <c:v>0.36</c:v>
                </c:pt>
                <c:pt idx="1756">
                  <c:v>0.36</c:v>
                </c:pt>
                <c:pt idx="1757">
                  <c:v>0.36</c:v>
                </c:pt>
                <c:pt idx="1758">
                  <c:v>0.36</c:v>
                </c:pt>
                <c:pt idx="1759">
                  <c:v>0.36</c:v>
                </c:pt>
                <c:pt idx="1760">
                  <c:v>0.36</c:v>
                </c:pt>
                <c:pt idx="1761">
                  <c:v>0.36</c:v>
                </c:pt>
                <c:pt idx="1762">
                  <c:v>0.36</c:v>
                </c:pt>
                <c:pt idx="1763">
                  <c:v>0.36</c:v>
                </c:pt>
                <c:pt idx="1764">
                  <c:v>0.36</c:v>
                </c:pt>
                <c:pt idx="1765">
                  <c:v>0.36</c:v>
                </c:pt>
                <c:pt idx="1766">
                  <c:v>0.36</c:v>
                </c:pt>
                <c:pt idx="1767">
                  <c:v>0.36</c:v>
                </c:pt>
                <c:pt idx="1768">
                  <c:v>0.36</c:v>
                </c:pt>
                <c:pt idx="1769">
                  <c:v>0.36</c:v>
                </c:pt>
                <c:pt idx="1770">
                  <c:v>0.36</c:v>
                </c:pt>
                <c:pt idx="1771">
                  <c:v>0.36</c:v>
                </c:pt>
                <c:pt idx="1772">
                  <c:v>0.36</c:v>
                </c:pt>
                <c:pt idx="1773">
                  <c:v>0.36</c:v>
                </c:pt>
                <c:pt idx="1774">
                  <c:v>0.36</c:v>
                </c:pt>
                <c:pt idx="1775">
                  <c:v>0.36</c:v>
                </c:pt>
                <c:pt idx="1776">
                  <c:v>0.36</c:v>
                </c:pt>
                <c:pt idx="1777">
                  <c:v>0.36</c:v>
                </c:pt>
                <c:pt idx="1778">
                  <c:v>0.36</c:v>
                </c:pt>
                <c:pt idx="1779">
                  <c:v>0.36</c:v>
                </c:pt>
                <c:pt idx="1780">
                  <c:v>0.36</c:v>
                </c:pt>
                <c:pt idx="1781">
                  <c:v>0.36</c:v>
                </c:pt>
                <c:pt idx="1782">
                  <c:v>0.36</c:v>
                </c:pt>
                <c:pt idx="1783">
                  <c:v>0.36</c:v>
                </c:pt>
                <c:pt idx="1784">
                  <c:v>0.36</c:v>
                </c:pt>
                <c:pt idx="1785">
                  <c:v>0.36</c:v>
                </c:pt>
                <c:pt idx="1786">
                  <c:v>0.36</c:v>
                </c:pt>
                <c:pt idx="1787">
                  <c:v>0.36</c:v>
                </c:pt>
                <c:pt idx="1788">
                  <c:v>0.36</c:v>
                </c:pt>
                <c:pt idx="1789">
                  <c:v>0.36</c:v>
                </c:pt>
                <c:pt idx="1790">
                  <c:v>0.36</c:v>
                </c:pt>
                <c:pt idx="1791">
                  <c:v>0.36</c:v>
                </c:pt>
                <c:pt idx="1792">
                  <c:v>0.36</c:v>
                </c:pt>
                <c:pt idx="1793">
                  <c:v>0.36</c:v>
                </c:pt>
                <c:pt idx="1794">
                  <c:v>0.36</c:v>
                </c:pt>
                <c:pt idx="1795">
                  <c:v>0.36</c:v>
                </c:pt>
                <c:pt idx="1796">
                  <c:v>0.36</c:v>
                </c:pt>
                <c:pt idx="1797">
                  <c:v>0.36</c:v>
                </c:pt>
                <c:pt idx="1798">
                  <c:v>0.36</c:v>
                </c:pt>
                <c:pt idx="1799">
                  <c:v>0.36</c:v>
                </c:pt>
                <c:pt idx="1800">
                  <c:v>0.36</c:v>
                </c:pt>
                <c:pt idx="1801">
                  <c:v>0.36</c:v>
                </c:pt>
                <c:pt idx="1802">
                  <c:v>0.36</c:v>
                </c:pt>
                <c:pt idx="1803">
                  <c:v>0.36</c:v>
                </c:pt>
                <c:pt idx="1804">
                  <c:v>0.36</c:v>
                </c:pt>
                <c:pt idx="1805">
                  <c:v>0.36</c:v>
                </c:pt>
                <c:pt idx="1806">
                  <c:v>0.36</c:v>
                </c:pt>
                <c:pt idx="1807">
                  <c:v>0.36</c:v>
                </c:pt>
                <c:pt idx="1808">
                  <c:v>0.36</c:v>
                </c:pt>
                <c:pt idx="1809">
                  <c:v>0.36</c:v>
                </c:pt>
                <c:pt idx="1810">
                  <c:v>0.36</c:v>
                </c:pt>
                <c:pt idx="1811">
                  <c:v>0.36</c:v>
                </c:pt>
                <c:pt idx="1812">
                  <c:v>0.36</c:v>
                </c:pt>
                <c:pt idx="1813">
                  <c:v>0.36</c:v>
                </c:pt>
                <c:pt idx="1814">
                  <c:v>0.36</c:v>
                </c:pt>
                <c:pt idx="1815">
                  <c:v>0.36</c:v>
                </c:pt>
                <c:pt idx="1816">
                  <c:v>0.36</c:v>
                </c:pt>
                <c:pt idx="1817">
                  <c:v>0.36</c:v>
                </c:pt>
                <c:pt idx="1818">
                  <c:v>0.36</c:v>
                </c:pt>
                <c:pt idx="1819">
                  <c:v>0.36</c:v>
                </c:pt>
                <c:pt idx="1820">
                  <c:v>0.36</c:v>
                </c:pt>
                <c:pt idx="1821">
                  <c:v>0.36</c:v>
                </c:pt>
                <c:pt idx="1822">
                  <c:v>0.36</c:v>
                </c:pt>
                <c:pt idx="1823">
                  <c:v>0.36</c:v>
                </c:pt>
                <c:pt idx="1824">
                  <c:v>0.36</c:v>
                </c:pt>
                <c:pt idx="1825">
                  <c:v>0.36</c:v>
                </c:pt>
                <c:pt idx="1826">
                  <c:v>0.36</c:v>
                </c:pt>
                <c:pt idx="1827">
                  <c:v>0.36</c:v>
                </c:pt>
                <c:pt idx="1828">
                  <c:v>0.36</c:v>
                </c:pt>
                <c:pt idx="1829">
                  <c:v>0.36</c:v>
                </c:pt>
                <c:pt idx="1830">
                  <c:v>0.36</c:v>
                </c:pt>
                <c:pt idx="1831">
                  <c:v>0.36</c:v>
                </c:pt>
                <c:pt idx="1832">
                  <c:v>0.36</c:v>
                </c:pt>
                <c:pt idx="1833">
                  <c:v>0.36</c:v>
                </c:pt>
                <c:pt idx="1834">
                  <c:v>0.36</c:v>
                </c:pt>
                <c:pt idx="1835">
                  <c:v>0.36</c:v>
                </c:pt>
                <c:pt idx="1836">
                  <c:v>0.36</c:v>
                </c:pt>
                <c:pt idx="1837">
                  <c:v>0.36</c:v>
                </c:pt>
                <c:pt idx="1838">
                  <c:v>0.36</c:v>
                </c:pt>
                <c:pt idx="1839">
                  <c:v>0.36</c:v>
                </c:pt>
                <c:pt idx="1840">
                  <c:v>0.36</c:v>
                </c:pt>
                <c:pt idx="1841">
                  <c:v>0.36</c:v>
                </c:pt>
                <c:pt idx="1842">
                  <c:v>0.36</c:v>
                </c:pt>
                <c:pt idx="1843">
                  <c:v>0.36</c:v>
                </c:pt>
                <c:pt idx="1844">
                  <c:v>0.36</c:v>
                </c:pt>
                <c:pt idx="1845">
                  <c:v>0.36</c:v>
                </c:pt>
                <c:pt idx="1846">
                  <c:v>0.36</c:v>
                </c:pt>
                <c:pt idx="1847">
                  <c:v>0.36</c:v>
                </c:pt>
                <c:pt idx="1848">
                  <c:v>0.36</c:v>
                </c:pt>
                <c:pt idx="1849">
                  <c:v>0.36</c:v>
                </c:pt>
                <c:pt idx="1850">
                  <c:v>0.36</c:v>
                </c:pt>
                <c:pt idx="1851">
                  <c:v>0.36</c:v>
                </c:pt>
                <c:pt idx="1852">
                  <c:v>0.36</c:v>
                </c:pt>
                <c:pt idx="1853">
                  <c:v>0.36</c:v>
                </c:pt>
                <c:pt idx="1854">
                  <c:v>0.36</c:v>
                </c:pt>
                <c:pt idx="1855">
                  <c:v>0.36</c:v>
                </c:pt>
                <c:pt idx="1856">
                  <c:v>0.36</c:v>
                </c:pt>
                <c:pt idx="1857">
                  <c:v>0.36</c:v>
                </c:pt>
                <c:pt idx="1858">
                  <c:v>0.36</c:v>
                </c:pt>
                <c:pt idx="1859">
                  <c:v>0.36</c:v>
                </c:pt>
                <c:pt idx="1860">
                  <c:v>0.36</c:v>
                </c:pt>
                <c:pt idx="1861">
                  <c:v>0.36</c:v>
                </c:pt>
                <c:pt idx="1862">
                  <c:v>0.36</c:v>
                </c:pt>
                <c:pt idx="1863">
                  <c:v>0.36</c:v>
                </c:pt>
                <c:pt idx="1864">
                  <c:v>0.36</c:v>
                </c:pt>
                <c:pt idx="1865">
                  <c:v>0.36</c:v>
                </c:pt>
                <c:pt idx="1866">
                  <c:v>0.36</c:v>
                </c:pt>
                <c:pt idx="1867">
                  <c:v>0.36</c:v>
                </c:pt>
                <c:pt idx="1868">
                  <c:v>0.36</c:v>
                </c:pt>
                <c:pt idx="1869">
                  <c:v>0.36</c:v>
                </c:pt>
                <c:pt idx="1870">
                  <c:v>0.36</c:v>
                </c:pt>
                <c:pt idx="1871">
                  <c:v>0.36</c:v>
                </c:pt>
                <c:pt idx="1872">
                  <c:v>0.36</c:v>
                </c:pt>
                <c:pt idx="1873">
                  <c:v>0.36</c:v>
                </c:pt>
                <c:pt idx="1874">
                  <c:v>0.36</c:v>
                </c:pt>
                <c:pt idx="1875">
                  <c:v>0.36</c:v>
                </c:pt>
                <c:pt idx="1876">
                  <c:v>0.36</c:v>
                </c:pt>
                <c:pt idx="1877">
                  <c:v>0.36</c:v>
                </c:pt>
                <c:pt idx="1878">
                  <c:v>0.36</c:v>
                </c:pt>
                <c:pt idx="1879">
                  <c:v>0.36</c:v>
                </c:pt>
                <c:pt idx="1880">
                  <c:v>0.36</c:v>
                </c:pt>
                <c:pt idx="1881">
                  <c:v>0.36</c:v>
                </c:pt>
                <c:pt idx="1882">
                  <c:v>0.36</c:v>
                </c:pt>
                <c:pt idx="1883">
                  <c:v>0.36</c:v>
                </c:pt>
                <c:pt idx="1884">
                  <c:v>0.36</c:v>
                </c:pt>
                <c:pt idx="1885">
                  <c:v>0.36</c:v>
                </c:pt>
                <c:pt idx="1886">
                  <c:v>0.36</c:v>
                </c:pt>
                <c:pt idx="1887">
                  <c:v>0.36</c:v>
                </c:pt>
                <c:pt idx="1888">
                  <c:v>0.36</c:v>
                </c:pt>
                <c:pt idx="1889">
                  <c:v>0.36</c:v>
                </c:pt>
                <c:pt idx="1890">
                  <c:v>0.36</c:v>
                </c:pt>
                <c:pt idx="1891">
                  <c:v>0.36</c:v>
                </c:pt>
                <c:pt idx="1892">
                  <c:v>0.36</c:v>
                </c:pt>
                <c:pt idx="1893">
                  <c:v>0.36</c:v>
                </c:pt>
                <c:pt idx="1894">
                  <c:v>0.36</c:v>
                </c:pt>
                <c:pt idx="1895">
                  <c:v>0.36</c:v>
                </c:pt>
                <c:pt idx="1896">
                  <c:v>0.36</c:v>
                </c:pt>
                <c:pt idx="1897">
                  <c:v>0.36</c:v>
                </c:pt>
                <c:pt idx="1898">
                  <c:v>0.36</c:v>
                </c:pt>
                <c:pt idx="1899">
                  <c:v>0.36</c:v>
                </c:pt>
                <c:pt idx="1900">
                  <c:v>0.36</c:v>
                </c:pt>
                <c:pt idx="1901">
                  <c:v>0.36</c:v>
                </c:pt>
                <c:pt idx="1902">
                  <c:v>0.36</c:v>
                </c:pt>
                <c:pt idx="1903">
                  <c:v>0.36</c:v>
                </c:pt>
                <c:pt idx="1904">
                  <c:v>0.36</c:v>
                </c:pt>
                <c:pt idx="1905">
                  <c:v>0.36</c:v>
                </c:pt>
                <c:pt idx="1906">
                  <c:v>0.36</c:v>
                </c:pt>
                <c:pt idx="1907">
                  <c:v>0.36</c:v>
                </c:pt>
                <c:pt idx="1908">
                  <c:v>0.36</c:v>
                </c:pt>
                <c:pt idx="1909">
                  <c:v>0.36</c:v>
                </c:pt>
                <c:pt idx="1910">
                  <c:v>0.36</c:v>
                </c:pt>
                <c:pt idx="1911">
                  <c:v>0.36</c:v>
                </c:pt>
                <c:pt idx="1912">
                  <c:v>0.36</c:v>
                </c:pt>
                <c:pt idx="1913">
                  <c:v>0.36</c:v>
                </c:pt>
                <c:pt idx="1914">
                  <c:v>0.36</c:v>
                </c:pt>
                <c:pt idx="1915">
                  <c:v>0.36</c:v>
                </c:pt>
                <c:pt idx="1916">
                  <c:v>0.36</c:v>
                </c:pt>
                <c:pt idx="1917">
                  <c:v>0.36</c:v>
                </c:pt>
                <c:pt idx="1918">
                  <c:v>0.36</c:v>
                </c:pt>
                <c:pt idx="1919">
                  <c:v>0.36</c:v>
                </c:pt>
                <c:pt idx="1920">
                  <c:v>0.36</c:v>
                </c:pt>
                <c:pt idx="1921">
                  <c:v>0.36</c:v>
                </c:pt>
                <c:pt idx="1922">
                  <c:v>0.36</c:v>
                </c:pt>
                <c:pt idx="1923">
                  <c:v>0.36</c:v>
                </c:pt>
                <c:pt idx="1924">
                  <c:v>0.36</c:v>
                </c:pt>
                <c:pt idx="1925">
                  <c:v>0.36</c:v>
                </c:pt>
                <c:pt idx="1926">
                  <c:v>0.36</c:v>
                </c:pt>
                <c:pt idx="1927">
                  <c:v>0.36</c:v>
                </c:pt>
                <c:pt idx="1928">
                  <c:v>0.36</c:v>
                </c:pt>
                <c:pt idx="1929">
                  <c:v>0.36</c:v>
                </c:pt>
                <c:pt idx="1930">
                  <c:v>0.36</c:v>
                </c:pt>
                <c:pt idx="1931">
                  <c:v>0.36</c:v>
                </c:pt>
                <c:pt idx="1932">
                  <c:v>0.36</c:v>
                </c:pt>
                <c:pt idx="1933">
                  <c:v>0.36</c:v>
                </c:pt>
                <c:pt idx="1934">
                  <c:v>0.36</c:v>
                </c:pt>
                <c:pt idx="1935">
                  <c:v>0.36</c:v>
                </c:pt>
                <c:pt idx="1936">
                  <c:v>0.36</c:v>
                </c:pt>
                <c:pt idx="1937">
                  <c:v>0.36</c:v>
                </c:pt>
                <c:pt idx="1938">
                  <c:v>0.36</c:v>
                </c:pt>
                <c:pt idx="1939">
                  <c:v>0.36</c:v>
                </c:pt>
                <c:pt idx="1940">
                  <c:v>0.36</c:v>
                </c:pt>
                <c:pt idx="1941">
                  <c:v>0.36</c:v>
                </c:pt>
                <c:pt idx="1942">
                  <c:v>0.36</c:v>
                </c:pt>
                <c:pt idx="1943">
                  <c:v>0.36</c:v>
                </c:pt>
                <c:pt idx="1944">
                  <c:v>0.36</c:v>
                </c:pt>
                <c:pt idx="1945">
                  <c:v>0.36</c:v>
                </c:pt>
                <c:pt idx="1946">
                  <c:v>0.36</c:v>
                </c:pt>
                <c:pt idx="1947">
                  <c:v>0.36</c:v>
                </c:pt>
                <c:pt idx="1948">
                  <c:v>0.36</c:v>
                </c:pt>
                <c:pt idx="1949">
                  <c:v>0.36</c:v>
                </c:pt>
                <c:pt idx="1950">
                  <c:v>0.36</c:v>
                </c:pt>
                <c:pt idx="1951">
                  <c:v>0.36</c:v>
                </c:pt>
                <c:pt idx="1952">
                  <c:v>0.36</c:v>
                </c:pt>
                <c:pt idx="1953">
                  <c:v>0.36</c:v>
                </c:pt>
                <c:pt idx="1954">
                  <c:v>0.36</c:v>
                </c:pt>
                <c:pt idx="1955">
                  <c:v>0.36</c:v>
                </c:pt>
                <c:pt idx="1956">
                  <c:v>0.36</c:v>
                </c:pt>
                <c:pt idx="1957">
                  <c:v>0.36</c:v>
                </c:pt>
                <c:pt idx="1958">
                  <c:v>0.36</c:v>
                </c:pt>
                <c:pt idx="1959">
                  <c:v>0.36</c:v>
                </c:pt>
                <c:pt idx="1960">
                  <c:v>0.36</c:v>
                </c:pt>
                <c:pt idx="1961">
                  <c:v>0.36</c:v>
                </c:pt>
                <c:pt idx="1962">
                  <c:v>0.36</c:v>
                </c:pt>
                <c:pt idx="1963">
                  <c:v>0.36</c:v>
                </c:pt>
                <c:pt idx="1964">
                  <c:v>0.36</c:v>
                </c:pt>
                <c:pt idx="1965">
                  <c:v>0.36</c:v>
                </c:pt>
                <c:pt idx="1966">
                  <c:v>0.36</c:v>
                </c:pt>
                <c:pt idx="1967">
                  <c:v>0.36</c:v>
                </c:pt>
                <c:pt idx="1968">
                  <c:v>0.36</c:v>
                </c:pt>
                <c:pt idx="1969">
                  <c:v>0.36</c:v>
                </c:pt>
                <c:pt idx="1970">
                  <c:v>0.36</c:v>
                </c:pt>
                <c:pt idx="1971">
                  <c:v>0.36</c:v>
                </c:pt>
                <c:pt idx="1972">
                  <c:v>0.36</c:v>
                </c:pt>
                <c:pt idx="1973">
                  <c:v>0.36</c:v>
                </c:pt>
                <c:pt idx="1974">
                  <c:v>0.36</c:v>
                </c:pt>
                <c:pt idx="1975">
                  <c:v>0.36</c:v>
                </c:pt>
                <c:pt idx="1976">
                  <c:v>0.36</c:v>
                </c:pt>
                <c:pt idx="1977">
                  <c:v>0.36</c:v>
                </c:pt>
                <c:pt idx="1978">
                  <c:v>0.36</c:v>
                </c:pt>
                <c:pt idx="1979">
                  <c:v>0.36</c:v>
                </c:pt>
                <c:pt idx="1980">
                  <c:v>0.36</c:v>
                </c:pt>
                <c:pt idx="1981">
                  <c:v>0.36</c:v>
                </c:pt>
                <c:pt idx="1982">
                  <c:v>0.36</c:v>
                </c:pt>
                <c:pt idx="1983">
                  <c:v>0.36</c:v>
                </c:pt>
                <c:pt idx="1984">
                  <c:v>0.36</c:v>
                </c:pt>
                <c:pt idx="1985">
                  <c:v>0.36</c:v>
                </c:pt>
                <c:pt idx="1986">
                  <c:v>0.36</c:v>
                </c:pt>
                <c:pt idx="1987">
                  <c:v>0.36</c:v>
                </c:pt>
                <c:pt idx="1988">
                  <c:v>0.36</c:v>
                </c:pt>
                <c:pt idx="1989">
                  <c:v>0.36</c:v>
                </c:pt>
                <c:pt idx="1990">
                  <c:v>0.36</c:v>
                </c:pt>
                <c:pt idx="1991">
                  <c:v>0.36</c:v>
                </c:pt>
                <c:pt idx="1992">
                  <c:v>0.36</c:v>
                </c:pt>
                <c:pt idx="1993">
                  <c:v>0.36</c:v>
                </c:pt>
                <c:pt idx="1994">
                  <c:v>0.36</c:v>
                </c:pt>
                <c:pt idx="1995">
                  <c:v>0.36</c:v>
                </c:pt>
                <c:pt idx="1996">
                  <c:v>0.36</c:v>
                </c:pt>
                <c:pt idx="1997">
                  <c:v>0.36</c:v>
                </c:pt>
                <c:pt idx="1998">
                  <c:v>0.36</c:v>
                </c:pt>
                <c:pt idx="1999">
                  <c:v>0.36</c:v>
                </c:pt>
                <c:pt idx="2000">
                  <c:v>0.36</c:v>
                </c:pt>
                <c:pt idx="2001">
                  <c:v>0.36</c:v>
                </c:pt>
                <c:pt idx="2002">
                  <c:v>0.36</c:v>
                </c:pt>
                <c:pt idx="2003">
                  <c:v>0.36</c:v>
                </c:pt>
                <c:pt idx="2004">
                  <c:v>0.36</c:v>
                </c:pt>
                <c:pt idx="2005">
                  <c:v>0.36</c:v>
                </c:pt>
                <c:pt idx="2006">
                  <c:v>0.36</c:v>
                </c:pt>
                <c:pt idx="2007">
                  <c:v>0.36</c:v>
                </c:pt>
                <c:pt idx="2008">
                  <c:v>0.36</c:v>
                </c:pt>
                <c:pt idx="2009">
                  <c:v>0.36</c:v>
                </c:pt>
                <c:pt idx="2010">
                  <c:v>0.36</c:v>
                </c:pt>
                <c:pt idx="2011">
                  <c:v>0.36</c:v>
                </c:pt>
                <c:pt idx="2012">
                  <c:v>0.36</c:v>
                </c:pt>
                <c:pt idx="2013">
                  <c:v>0.36</c:v>
                </c:pt>
                <c:pt idx="2014">
                  <c:v>0.36</c:v>
                </c:pt>
                <c:pt idx="2015">
                  <c:v>0.36</c:v>
                </c:pt>
                <c:pt idx="2016">
                  <c:v>0.36</c:v>
                </c:pt>
                <c:pt idx="2017">
                  <c:v>0.36</c:v>
                </c:pt>
                <c:pt idx="2018">
                  <c:v>0.36</c:v>
                </c:pt>
                <c:pt idx="2019">
                  <c:v>0.36</c:v>
                </c:pt>
                <c:pt idx="2020">
                  <c:v>0.36</c:v>
                </c:pt>
                <c:pt idx="2021">
                  <c:v>0.36</c:v>
                </c:pt>
                <c:pt idx="2022">
                  <c:v>0.36</c:v>
                </c:pt>
                <c:pt idx="2023">
                  <c:v>0.36</c:v>
                </c:pt>
                <c:pt idx="2024">
                  <c:v>0.36</c:v>
                </c:pt>
                <c:pt idx="2025">
                  <c:v>0.36</c:v>
                </c:pt>
                <c:pt idx="2026">
                  <c:v>0.36</c:v>
                </c:pt>
                <c:pt idx="2027">
                  <c:v>0.36</c:v>
                </c:pt>
                <c:pt idx="2028">
                  <c:v>0.36</c:v>
                </c:pt>
                <c:pt idx="2029">
                  <c:v>0.36</c:v>
                </c:pt>
                <c:pt idx="2030">
                  <c:v>0.36</c:v>
                </c:pt>
                <c:pt idx="2031">
                  <c:v>0.36</c:v>
                </c:pt>
                <c:pt idx="2032">
                  <c:v>0.36</c:v>
                </c:pt>
                <c:pt idx="2033">
                  <c:v>0.36</c:v>
                </c:pt>
                <c:pt idx="2034">
                  <c:v>0.36</c:v>
                </c:pt>
                <c:pt idx="2035">
                  <c:v>0.36</c:v>
                </c:pt>
                <c:pt idx="2036">
                  <c:v>0.36</c:v>
                </c:pt>
                <c:pt idx="2037">
                  <c:v>0.36</c:v>
                </c:pt>
                <c:pt idx="2038">
                  <c:v>0.36</c:v>
                </c:pt>
                <c:pt idx="2039">
                  <c:v>0.36</c:v>
                </c:pt>
                <c:pt idx="2040">
                  <c:v>0.36</c:v>
                </c:pt>
                <c:pt idx="2041">
                  <c:v>0.36</c:v>
                </c:pt>
                <c:pt idx="2042">
                  <c:v>0.36</c:v>
                </c:pt>
                <c:pt idx="2043">
                  <c:v>0.36</c:v>
                </c:pt>
                <c:pt idx="2044">
                  <c:v>0.36</c:v>
                </c:pt>
                <c:pt idx="2045">
                  <c:v>0.36</c:v>
                </c:pt>
                <c:pt idx="2046">
                  <c:v>0.36</c:v>
                </c:pt>
                <c:pt idx="2047">
                  <c:v>0.36</c:v>
                </c:pt>
                <c:pt idx="2048">
                  <c:v>0.36</c:v>
                </c:pt>
                <c:pt idx="2049">
                  <c:v>0.36</c:v>
                </c:pt>
                <c:pt idx="2050">
                  <c:v>0.36</c:v>
                </c:pt>
                <c:pt idx="2051">
                  <c:v>0.36</c:v>
                </c:pt>
                <c:pt idx="2052">
                  <c:v>0.36</c:v>
                </c:pt>
                <c:pt idx="2053">
                  <c:v>0.36</c:v>
                </c:pt>
                <c:pt idx="2054">
                  <c:v>0.36</c:v>
                </c:pt>
                <c:pt idx="2055">
                  <c:v>0.36</c:v>
                </c:pt>
                <c:pt idx="2056">
                  <c:v>0.36</c:v>
                </c:pt>
                <c:pt idx="2057">
                  <c:v>0.36</c:v>
                </c:pt>
                <c:pt idx="2058">
                  <c:v>0.36</c:v>
                </c:pt>
                <c:pt idx="2059">
                  <c:v>0.36</c:v>
                </c:pt>
                <c:pt idx="2060">
                  <c:v>0.36</c:v>
                </c:pt>
                <c:pt idx="2061">
                  <c:v>0.36</c:v>
                </c:pt>
                <c:pt idx="2062">
                  <c:v>0.36</c:v>
                </c:pt>
                <c:pt idx="2063">
                  <c:v>0.36</c:v>
                </c:pt>
                <c:pt idx="2064">
                  <c:v>0.36</c:v>
                </c:pt>
                <c:pt idx="2065">
                  <c:v>0.36</c:v>
                </c:pt>
                <c:pt idx="2066">
                  <c:v>0.36</c:v>
                </c:pt>
                <c:pt idx="2067">
                  <c:v>0.36</c:v>
                </c:pt>
                <c:pt idx="2068">
                  <c:v>0.36</c:v>
                </c:pt>
                <c:pt idx="2069">
                  <c:v>0.36</c:v>
                </c:pt>
                <c:pt idx="2070">
                  <c:v>0.36</c:v>
                </c:pt>
                <c:pt idx="2071">
                  <c:v>0.36</c:v>
                </c:pt>
                <c:pt idx="2072">
                  <c:v>0.36</c:v>
                </c:pt>
                <c:pt idx="2073">
                  <c:v>0.36</c:v>
                </c:pt>
                <c:pt idx="2074">
                  <c:v>0.36</c:v>
                </c:pt>
                <c:pt idx="2075">
                  <c:v>0.36</c:v>
                </c:pt>
                <c:pt idx="2076">
                  <c:v>0.36</c:v>
                </c:pt>
                <c:pt idx="2077">
                  <c:v>0.36</c:v>
                </c:pt>
                <c:pt idx="2078">
                  <c:v>0.36</c:v>
                </c:pt>
                <c:pt idx="2079">
                  <c:v>0.36</c:v>
                </c:pt>
                <c:pt idx="2080">
                  <c:v>0.36</c:v>
                </c:pt>
                <c:pt idx="2081">
                  <c:v>0.36</c:v>
                </c:pt>
                <c:pt idx="2082">
                  <c:v>0.36</c:v>
                </c:pt>
                <c:pt idx="2083">
                  <c:v>0.36</c:v>
                </c:pt>
                <c:pt idx="2084">
                  <c:v>0.36</c:v>
                </c:pt>
                <c:pt idx="2085">
                  <c:v>0.36</c:v>
                </c:pt>
                <c:pt idx="2086">
                  <c:v>0.36</c:v>
                </c:pt>
                <c:pt idx="2087">
                  <c:v>0.36</c:v>
                </c:pt>
                <c:pt idx="2088">
                  <c:v>0.36</c:v>
                </c:pt>
                <c:pt idx="2089">
                  <c:v>0.36</c:v>
                </c:pt>
                <c:pt idx="2090">
                  <c:v>0.36</c:v>
                </c:pt>
                <c:pt idx="2091">
                  <c:v>0.36</c:v>
                </c:pt>
                <c:pt idx="2092">
                  <c:v>0.36</c:v>
                </c:pt>
                <c:pt idx="2093">
                  <c:v>0.36</c:v>
                </c:pt>
                <c:pt idx="2094">
                  <c:v>0.36</c:v>
                </c:pt>
                <c:pt idx="2095">
                  <c:v>0.36</c:v>
                </c:pt>
                <c:pt idx="2096">
                  <c:v>0.36</c:v>
                </c:pt>
                <c:pt idx="2097">
                  <c:v>0.36</c:v>
                </c:pt>
                <c:pt idx="2098">
                  <c:v>0.36</c:v>
                </c:pt>
                <c:pt idx="2099">
                  <c:v>0.36</c:v>
                </c:pt>
                <c:pt idx="2100">
                  <c:v>0.36</c:v>
                </c:pt>
                <c:pt idx="2101">
                  <c:v>0.36</c:v>
                </c:pt>
                <c:pt idx="2102">
                  <c:v>0.36</c:v>
                </c:pt>
                <c:pt idx="2103">
                  <c:v>0.36</c:v>
                </c:pt>
                <c:pt idx="2104">
                  <c:v>0.36</c:v>
                </c:pt>
                <c:pt idx="2105">
                  <c:v>0.36</c:v>
                </c:pt>
                <c:pt idx="2106">
                  <c:v>0.36</c:v>
                </c:pt>
                <c:pt idx="2107">
                  <c:v>0.36</c:v>
                </c:pt>
                <c:pt idx="2108">
                  <c:v>0.36</c:v>
                </c:pt>
                <c:pt idx="2109">
                  <c:v>0.36</c:v>
                </c:pt>
                <c:pt idx="2110">
                  <c:v>0.36</c:v>
                </c:pt>
                <c:pt idx="2111">
                  <c:v>0.36</c:v>
                </c:pt>
                <c:pt idx="2112">
                  <c:v>0.36</c:v>
                </c:pt>
                <c:pt idx="2113">
                  <c:v>0.36</c:v>
                </c:pt>
                <c:pt idx="2114">
                  <c:v>0.36</c:v>
                </c:pt>
                <c:pt idx="2115">
                  <c:v>0.36</c:v>
                </c:pt>
                <c:pt idx="2116">
                  <c:v>0.36</c:v>
                </c:pt>
                <c:pt idx="2117">
                  <c:v>0.36</c:v>
                </c:pt>
                <c:pt idx="2118">
                  <c:v>0.36</c:v>
                </c:pt>
                <c:pt idx="2119">
                  <c:v>0.36</c:v>
                </c:pt>
                <c:pt idx="2120">
                  <c:v>0.36</c:v>
                </c:pt>
                <c:pt idx="2121">
                  <c:v>0.36</c:v>
                </c:pt>
                <c:pt idx="2122">
                  <c:v>0.36</c:v>
                </c:pt>
                <c:pt idx="2123">
                  <c:v>0.36</c:v>
                </c:pt>
                <c:pt idx="2124">
                  <c:v>0.36</c:v>
                </c:pt>
                <c:pt idx="2125">
                  <c:v>0.36</c:v>
                </c:pt>
                <c:pt idx="2126">
                  <c:v>0.36</c:v>
                </c:pt>
                <c:pt idx="2127">
                  <c:v>0.36</c:v>
                </c:pt>
                <c:pt idx="2128">
                  <c:v>0.36</c:v>
                </c:pt>
                <c:pt idx="2129">
                  <c:v>0.36</c:v>
                </c:pt>
                <c:pt idx="2130">
                  <c:v>0.36</c:v>
                </c:pt>
                <c:pt idx="2131">
                  <c:v>0.36</c:v>
                </c:pt>
                <c:pt idx="2132">
                  <c:v>0.36</c:v>
                </c:pt>
                <c:pt idx="2133">
                  <c:v>0.36</c:v>
                </c:pt>
                <c:pt idx="2134">
                  <c:v>0.36</c:v>
                </c:pt>
                <c:pt idx="2135">
                  <c:v>0.36</c:v>
                </c:pt>
                <c:pt idx="2136">
                  <c:v>0.36</c:v>
                </c:pt>
                <c:pt idx="2137">
                  <c:v>0.36</c:v>
                </c:pt>
                <c:pt idx="2138">
                  <c:v>0.36</c:v>
                </c:pt>
                <c:pt idx="2139">
                  <c:v>0.36</c:v>
                </c:pt>
                <c:pt idx="2140">
                  <c:v>0.36</c:v>
                </c:pt>
                <c:pt idx="2141">
                  <c:v>0.36</c:v>
                </c:pt>
                <c:pt idx="2142">
                  <c:v>0.36</c:v>
                </c:pt>
                <c:pt idx="2143">
                  <c:v>0.36</c:v>
                </c:pt>
                <c:pt idx="2144">
                  <c:v>0.36</c:v>
                </c:pt>
                <c:pt idx="2145">
                  <c:v>0.36</c:v>
                </c:pt>
                <c:pt idx="2146">
                  <c:v>0.36</c:v>
                </c:pt>
                <c:pt idx="2147">
                  <c:v>0.36</c:v>
                </c:pt>
                <c:pt idx="2148">
                  <c:v>0.36</c:v>
                </c:pt>
                <c:pt idx="2149">
                  <c:v>0.36</c:v>
                </c:pt>
                <c:pt idx="2150">
                  <c:v>0.36</c:v>
                </c:pt>
                <c:pt idx="2151">
                  <c:v>0.36</c:v>
                </c:pt>
                <c:pt idx="2152">
                  <c:v>0.36</c:v>
                </c:pt>
                <c:pt idx="2153">
                  <c:v>0.36</c:v>
                </c:pt>
                <c:pt idx="2154">
                  <c:v>0.36</c:v>
                </c:pt>
                <c:pt idx="2155">
                  <c:v>0.36</c:v>
                </c:pt>
                <c:pt idx="2156">
                  <c:v>0.36</c:v>
                </c:pt>
                <c:pt idx="2157">
                  <c:v>0.36</c:v>
                </c:pt>
                <c:pt idx="2158">
                  <c:v>0.36</c:v>
                </c:pt>
                <c:pt idx="2159">
                  <c:v>0.36</c:v>
                </c:pt>
                <c:pt idx="2160">
                  <c:v>0.36</c:v>
                </c:pt>
                <c:pt idx="2161">
                  <c:v>0.36</c:v>
                </c:pt>
                <c:pt idx="2162">
                  <c:v>0.36</c:v>
                </c:pt>
                <c:pt idx="2163">
                  <c:v>0.36</c:v>
                </c:pt>
                <c:pt idx="2164">
                  <c:v>0.36</c:v>
                </c:pt>
                <c:pt idx="2165">
                  <c:v>0.36</c:v>
                </c:pt>
                <c:pt idx="2166">
                  <c:v>0.36</c:v>
                </c:pt>
                <c:pt idx="2167">
                  <c:v>0.36</c:v>
                </c:pt>
                <c:pt idx="2168">
                  <c:v>0.36</c:v>
                </c:pt>
                <c:pt idx="2169">
                  <c:v>0.36</c:v>
                </c:pt>
                <c:pt idx="2170">
                  <c:v>0.36</c:v>
                </c:pt>
                <c:pt idx="2171">
                  <c:v>0.36</c:v>
                </c:pt>
                <c:pt idx="2172">
                  <c:v>0.36</c:v>
                </c:pt>
                <c:pt idx="2173">
                  <c:v>0.36</c:v>
                </c:pt>
                <c:pt idx="2174">
                  <c:v>0.36</c:v>
                </c:pt>
                <c:pt idx="2175">
                  <c:v>0.36</c:v>
                </c:pt>
                <c:pt idx="2176">
                  <c:v>0.36</c:v>
                </c:pt>
                <c:pt idx="2177">
                  <c:v>0.36</c:v>
                </c:pt>
                <c:pt idx="2178">
                  <c:v>0.36</c:v>
                </c:pt>
                <c:pt idx="2179">
                  <c:v>0.36</c:v>
                </c:pt>
                <c:pt idx="2180">
                  <c:v>0.36</c:v>
                </c:pt>
                <c:pt idx="2181">
                  <c:v>0.36</c:v>
                </c:pt>
                <c:pt idx="2182">
                  <c:v>0.36</c:v>
                </c:pt>
                <c:pt idx="2183">
                  <c:v>0.36</c:v>
                </c:pt>
                <c:pt idx="2184">
                  <c:v>0.36</c:v>
                </c:pt>
                <c:pt idx="2185">
                  <c:v>0.36</c:v>
                </c:pt>
                <c:pt idx="2186">
                  <c:v>0.36</c:v>
                </c:pt>
                <c:pt idx="2187">
                  <c:v>0.36</c:v>
                </c:pt>
                <c:pt idx="2188">
                  <c:v>0.36</c:v>
                </c:pt>
                <c:pt idx="2189">
                  <c:v>0.36</c:v>
                </c:pt>
                <c:pt idx="2190">
                  <c:v>0.36</c:v>
                </c:pt>
                <c:pt idx="2191">
                  <c:v>0.36</c:v>
                </c:pt>
                <c:pt idx="2192">
                  <c:v>0.36</c:v>
                </c:pt>
                <c:pt idx="2193">
                  <c:v>0.36</c:v>
                </c:pt>
                <c:pt idx="2194">
                  <c:v>0.36</c:v>
                </c:pt>
                <c:pt idx="2195">
                  <c:v>0.36</c:v>
                </c:pt>
                <c:pt idx="2196">
                  <c:v>0.36</c:v>
                </c:pt>
                <c:pt idx="2197">
                  <c:v>0.36</c:v>
                </c:pt>
                <c:pt idx="2198">
                  <c:v>0.36</c:v>
                </c:pt>
                <c:pt idx="2199">
                  <c:v>0.36</c:v>
                </c:pt>
                <c:pt idx="2200">
                  <c:v>0.36</c:v>
                </c:pt>
                <c:pt idx="2201">
                  <c:v>0.36</c:v>
                </c:pt>
                <c:pt idx="2202">
                  <c:v>0.36</c:v>
                </c:pt>
                <c:pt idx="2203">
                  <c:v>0.36</c:v>
                </c:pt>
                <c:pt idx="2204">
                  <c:v>0.36</c:v>
                </c:pt>
                <c:pt idx="2205">
                  <c:v>0.36</c:v>
                </c:pt>
                <c:pt idx="2206">
                  <c:v>0.36</c:v>
                </c:pt>
                <c:pt idx="2207">
                  <c:v>0.36</c:v>
                </c:pt>
                <c:pt idx="2208">
                  <c:v>0.36</c:v>
                </c:pt>
                <c:pt idx="2209">
                  <c:v>0.36</c:v>
                </c:pt>
                <c:pt idx="2210">
                  <c:v>0.36</c:v>
                </c:pt>
                <c:pt idx="2211">
                  <c:v>0.36</c:v>
                </c:pt>
                <c:pt idx="2212">
                  <c:v>0.36</c:v>
                </c:pt>
                <c:pt idx="2213">
                  <c:v>0.36</c:v>
                </c:pt>
                <c:pt idx="2214">
                  <c:v>0.36</c:v>
                </c:pt>
                <c:pt idx="2215">
                  <c:v>0.36</c:v>
                </c:pt>
                <c:pt idx="2216">
                  <c:v>0.36</c:v>
                </c:pt>
                <c:pt idx="2217">
                  <c:v>0.36</c:v>
                </c:pt>
                <c:pt idx="2218">
                  <c:v>0.36</c:v>
                </c:pt>
                <c:pt idx="2219">
                  <c:v>0.36</c:v>
                </c:pt>
                <c:pt idx="2220">
                  <c:v>0.36</c:v>
                </c:pt>
                <c:pt idx="2221">
                  <c:v>0.36</c:v>
                </c:pt>
                <c:pt idx="2222">
                  <c:v>0.36</c:v>
                </c:pt>
                <c:pt idx="2223">
                  <c:v>0.36</c:v>
                </c:pt>
                <c:pt idx="2224">
                  <c:v>0.36</c:v>
                </c:pt>
                <c:pt idx="2225">
                  <c:v>0.36</c:v>
                </c:pt>
                <c:pt idx="2226">
                  <c:v>0.36</c:v>
                </c:pt>
                <c:pt idx="2227">
                  <c:v>0.36</c:v>
                </c:pt>
                <c:pt idx="2228">
                  <c:v>0.36</c:v>
                </c:pt>
                <c:pt idx="2229">
                  <c:v>0.36</c:v>
                </c:pt>
                <c:pt idx="2230">
                  <c:v>0.36</c:v>
                </c:pt>
                <c:pt idx="2231">
                  <c:v>0.36</c:v>
                </c:pt>
                <c:pt idx="2232">
                  <c:v>0.36</c:v>
                </c:pt>
                <c:pt idx="2233">
                  <c:v>0.36</c:v>
                </c:pt>
                <c:pt idx="2234">
                  <c:v>0.36</c:v>
                </c:pt>
                <c:pt idx="2235">
                  <c:v>0.36</c:v>
                </c:pt>
                <c:pt idx="2236">
                  <c:v>0.36</c:v>
                </c:pt>
                <c:pt idx="2237">
                  <c:v>0.36</c:v>
                </c:pt>
                <c:pt idx="2238">
                  <c:v>0.36</c:v>
                </c:pt>
                <c:pt idx="2239">
                  <c:v>0.36</c:v>
                </c:pt>
                <c:pt idx="2240">
                  <c:v>0.36</c:v>
                </c:pt>
                <c:pt idx="2241">
                  <c:v>0.36</c:v>
                </c:pt>
                <c:pt idx="2242">
                  <c:v>0.36</c:v>
                </c:pt>
                <c:pt idx="2243">
                  <c:v>0.36</c:v>
                </c:pt>
                <c:pt idx="2244">
                  <c:v>0.36</c:v>
                </c:pt>
                <c:pt idx="2245">
                  <c:v>0.36</c:v>
                </c:pt>
                <c:pt idx="2246">
                  <c:v>0.36</c:v>
                </c:pt>
                <c:pt idx="2247">
                  <c:v>0.36</c:v>
                </c:pt>
                <c:pt idx="2248">
                  <c:v>0.36</c:v>
                </c:pt>
                <c:pt idx="2249">
                  <c:v>0.36</c:v>
                </c:pt>
                <c:pt idx="2250">
                  <c:v>0.36</c:v>
                </c:pt>
                <c:pt idx="2251">
                  <c:v>0.36</c:v>
                </c:pt>
                <c:pt idx="2252">
                  <c:v>0.36</c:v>
                </c:pt>
                <c:pt idx="2253">
                  <c:v>0.36</c:v>
                </c:pt>
                <c:pt idx="2254">
                  <c:v>0.36</c:v>
                </c:pt>
                <c:pt idx="2255">
                  <c:v>0.36</c:v>
                </c:pt>
                <c:pt idx="2256">
                  <c:v>0.36</c:v>
                </c:pt>
                <c:pt idx="2257">
                  <c:v>0.36</c:v>
                </c:pt>
                <c:pt idx="2258">
                  <c:v>0.36</c:v>
                </c:pt>
                <c:pt idx="2259">
                  <c:v>0.36</c:v>
                </c:pt>
                <c:pt idx="2260">
                  <c:v>0.36</c:v>
                </c:pt>
                <c:pt idx="2261">
                  <c:v>0.36</c:v>
                </c:pt>
                <c:pt idx="2262">
                  <c:v>0.36</c:v>
                </c:pt>
                <c:pt idx="2263">
                  <c:v>0.36</c:v>
                </c:pt>
                <c:pt idx="2264">
                  <c:v>0.36</c:v>
                </c:pt>
                <c:pt idx="2265">
                  <c:v>0.36</c:v>
                </c:pt>
                <c:pt idx="2266">
                  <c:v>0.36</c:v>
                </c:pt>
                <c:pt idx="2267">
                  <c:v>0.36</c:v>
                </c:pt>
                <c:pt idx="2268">
                  <c:v>0.36</c:v>
                </c:pt>
                <c:pt idx="2269">
                  <c:v>0.36</c:v>
                </c:pt>
                <c:pt idx="2270">
                  <c:v>0.36</c:v>
                </c:pt>
                <c:pt idx="2271">
                  <c:v>0.36</c:v>
                </c:pt>
                <c:pt idx="2272">
                  <c:v>0.36</c:v>
                </c:pt>
                <c:pt idx="2273">
                  <c:v>0.36</c:v>
                </c:pt>
                <c:pt idx="2274">
                  <c:v>0.36</c:v>
                </c:pt>
                <c:pt idx="2275">
                  <c:v>0.36</c:v>
                </c:pt>
                <c:pt idx="2276">
                  <c:v>0.36</c:v>
                </c:pt>
                <c:pt idx="2277">
                  <c:v>0.36</c:v>
                </c:pt>
                <c:pt idx="2278">
                  <c:v>0.36</c:v>
                </c:pt>
                <c:pt idx="2279">
                  <c:v>0.36</c:v>
                </c:pt>
                <c:pt idx="2280">
                  <c:v>0.36</c:v>
                </c:pt>
                <c:pt idx="2281">
                  <c:v>0.36</c:v>
                </c:pt>
                <c:pt idx="2282">
                  <c:v>0.36</c:v>
                </c:pt>
                <c:pt idx="2283">
                  <c:v>0.36</c:v>
                </c:pt>
                <c:pt idx="2284">
                  <c:v>0.36</c:v>
                </c:pt>
                <c:pt idx="2285">
                  <c:v>0.36</c:v>
                </c:pt>
                <c:pt idx="2286">
                  <c:v>0.36</c:v>
                </c:pt>
                <c:pt idx="2287">
                  <c:v>0.36</c:v>
                </c:pt>
                <c:pt idx="2288">
                  <c:v>0.36</c:v>
                </c:pt>
                <c:pt idx="2289">
                  <c:v>0.36</c:v>
                </c:pt>
                <c:pt idx="2290">
                  <c:v>0.36</c:v>
                </c:pt>
                <c:pt idx="2291">
                  <c:v>0.36</c:v>
                </c:pt>
                <c:pt idx="2292">
                  <c:v>0.36</c:v>
                </c:pt>
                <c:pt idx="2293">
                  <c:v>0.36</c:v>
                </c:pt>
                <c:pt idx="2294">
                  <c:v>0.36</c:v>
                </c:pt>
                <c:pt idx="2295">
                  <c:v>0.36</c:v>
                </c:pt>
                <c:pt idx="2296">
                  <c:v>0.36</c:v>
                </c:pt>
                <c:pt idx="2297">
                  <c:v>0.36</c:v>
                </c:pt>
                <c:pt idx="2298">
                  <c:v>0.36</c:v>
                </c:pt>
                <c:pt idx="2299">
                  <c:v>0.36</c:v>
                </c:pt>
                <c:pt idx="2300">
                  <c:v>0.36</c:v>
                </c:pt>
                <c:pt idx="2301">
                  <c:v>0.36</c:v>
                </c:pt>
                <c:pt idx="2302">
                  <c:v>0.36</c:v>
                </c:pt>
                <c:pt idx="2303">
                  <c:v>0.36</c:v>
                </c:pt>
                <c:pt idx="2304">
                  <c:v>0.36</c:v>
                </c:pt>
                <c:pt idx="2305">
                  <c:v>0.36</c:v>
                </c:pt>
                <c:pt idx="2306">
                  <c:v>0.36</c:v>
                </c:pt>
                <c:pt idx="2307">
                  <c:v>0.36</c:v>
                </c:pt>
                <c:pt idx="2308">
                  <c:v>0.36</c:v>
                </c:pt>
                <c:pt idx="2309">
                  <c:v>0.36</c:v>
                </c:pt>
                <c:pt idx="2310">
                  <c:v>0.36</c:v>
                </c:pt>
                <c:pt idx="2311">
                  <c:v>0.36</c:v>
                </c:pt>
                <c:pt idx="2312">
                  <c:v>0.36</c:v>
                </c:pt>
                <c:pt idx="2313">
                  <c:v>0.36</c:v>
                </c:pt>
                <c:pt idx="2314">
                  <c:v>0.36</c:v>
                </c:pt>
                <c:pt idx="2315">
                  <c:v>0.36</c:v>
                </c:pt>
                <c:pt idx="2316">
                  <c:v>0.36</c:v>
                </c:pt>
                <c:pt idx="2317">
                  <c:v>0.36</c:v>
                </c:pt>
                <c:pt idx="2318">
                  <c:v>0.36</c:v>
                </c:pt>
                <c:pt idx="2319">
                  <c:v>0.36</c:v>
                </c:pt>
                <c:pt idx="2320">
                  <c:v>0.36</c:v>
                </c:pt>
                <c:pt idx="2321">
                  <c:v>0.36</c:v>
                </c:pt>
                <c:pt idx="2322">
                  <c:v>0.36</c:v>
                </c:pt>
                <c:pt idx="2323">
                  <c:v>0.36</c:v>
                </c:pt>
                <c:pt idx="2324">
                  <c:v>0.36</c:v>
                </c:pt>
                <c:pt idx="2325">
                  <c:v>0.36</c:v>
                </c:pt>
                <c:pt idx="2326">
                  <c:v>0.36</c:v>
                </c:pt>
                <c:pt idx="2327">
                  <c:v>0.36</c:v>
                </c:pt>
                <c:pt idx="2328">
                  <c:v>0.36</c:v>
                </c:pt>
                <c:pt idx="2329">
                  <c:v>0.36</c:v>
                </c:pt>
                <c:pt idx="2330">
                  <c:v>0.36</c:v>
                </c:pt>
                <c:pt idx="2331">
                  <c:v>0.36</c:v>
                </c:pt>
                <c:pt idx="2332">
                  <c:v>0.36</c:v>
                </c:pt>
                <c:pt idx="2333">
                  <c:v>0.36</c:v>
                </c:pt>
                <c:pt idx="2334">
                  <c:v>0.36</c:v>
                </c:pt>
                <c:pt idx="2335">
                  <c:v>0.36</c:v>
                </c:pt>
                <c:pt idx="2336">
                  <c:v>0.36</c:v>
                </c:pt>
                <c:pt idx="2337">
                  <c:v>0.36</c:v>
                </c:pt>
                <c:pt idx="2338">
                  <c:v>0.36</c:v>
                </c:pt>
                <c:pt idx="2339">
                  <c:v>0.36</c:v>
                </c:pt>
                <c:pt idx="2340">
                  <c:v>0.36</c:v>
                </c:pt>
                <c:pt idx="2341">
                  <c:v>0.36</c:v>
                </c:pt>
                <c:pt idx="2342">
                  <c:v>0.36</c:v>
                </c:pt>
                <c:pt idx="2343">
                  <c:v>0.36</c:v>
                </c:pt>
                <c:pt idx="2344">
                  <c:v>0.36</c:v>
                </c:pt>
                <c:pt idx="2345">
                  <c:v>0.36</c:v>
                </c:pt>
                <c:pt idx="2346">
                  <c:v>0.36</c:v>
                </c:pt>
                <c:pt idx="2347">
                  <c:v>0.36</c:v>
                </c:pt>
                <c:pt idx="2348">
                  <c:v>0.36</c:v>
                </c:pt>
                <c:pt idx="2349">
                  <c:v>0.36</c:v>
                </c:pt>
                <c:pt idx="2350">
                  <c:v>0.36</c:v>
                </c:pt>
                <c:pt idx="2351">
                  <c:v>0.36</c:v>
                </c:pt>
                <c:pt idx="2352">
                  <c:v>0.36</c:v>
                </c:pt>
                <c:pt idx="2353">
                  <c:v>0.36</c:v>
                </c:pt>
                <c:pt idx="2354">
                  <c:v>0.36</c:v>
                </c:pt>
                <c:pt idx="2355">
                  <c:v>0.36</c:v>
                </c:pt>
                <c:pt idx="2356">
                  <c:v>0.36</c:v>
                </c:pt>
                <c:pt idx="2357">
                  <c:v>0.36</c:v>
                </c:pt>
                <c:pt idx="2358">
                  <c:v>0.36</c:v>
                </c:pt>
                <c:pt idx="2359">
                  <c:v>0.36</c:v>
                </c:pt>
                <c:pt idx="2360">
                  <c:v>0.36</c:v>
                </c:pt>
                <c:pt idx="2361">
                  <c:v>0.36</c:v>
                </c:pt>
                <c:pt idx="2362">
                  <c:v>0.36</c:v>
                </c:pt>
                <c:pt idx="2363">
                  <c:v>0.36</c:v>
                </c:pt>
                <c:pt idx="2364">
                  <c:v>0.36</c:v>
                </c:pt>
                <c:pt idx="2365">
                  <c:v>0.36</c:v>
                </c:pt>
                <c:pt idx="2366">
                  <c:v>0.36</c:v>
                </c:pt>
                <c:pt idx="2367">
                  <c:v>0.36</c:v>
                </c:pt>
                <c:pt idx="2368">
                  <c:v>0.36</c:v>
                </c:pt>
                <c:pt idx="2369">
                  <c:v>0.36</c:v>
                </c:pt>
                <c:pt idx="2370">
                  <c:v>0.36</c:v>
                </c:pt>
                <c:pt idx="2371">
                  <c:v>0.36</c:v>
                </c:pt>
                <c:pt idx="2372">
                  <c:v>0.36</c:v>
                </c:pt>
                <c:pt idx="2373">
                  <c:v>0.36</c:v>
                </c:pt>
                <c:pt idx="2374">
                  <c:v>0.36</c:v>
                </c:pt>
                <c:pt idx="2375">
                  <c:v>0.36</c:v>
                </c:pt>
                <c:pt idx="2376">
                  <c:v>0.36</c:v>
                </c:pt>
                <c:pt idx="2377">
                  <c:v>0.36</c:v>
                </c:pt>
                <c:pt idx="2378">
                  <c:v>0.36</c:v>
                </c:pt>
                <c:pt idx="2379">
                  <c:v>0.36</c:v>
                </c:pt>
                <c:pt idx="2380">
                  <c:v>0.36</c:v>
                </c:pt>
                <c:pt idx="2381">
                  <c:v>0.36</c:v>
                </c:pt>
                <c:pt idx="2382">
                  <c:v>0.36</c:v>
                </c:pt>
                <c:pt idx="2383">
                  <c:v>0.36</c:v>
                </c:pt>
                <c:pt idx="2384">
                  <c:v>0.36</c:v>
                </c:pt>
                <c:pt idx="2385">
                  <c:v>0.36</c:v>
                </c:pt>
                <c:pt idx="2386">
                  <c:v>0.36</c:v>
                </c:pt>
                <c:pt idx="2387">
                  <c:v>0.36</c:v>
                </c:pt>
                <c:pt idx="2388">
                  <c:v>0.36</c:v>
                </c:pt>
                <c:pt idx="2389">
                  <c:v>0.36</c:v>
                </c:pt>
                <c:pt idx="2390">
                  <c:v>0.36</c:v>
                </c:pt>
                <c:pt idx="2391">
                  <c:v>0.36</c:v>
                </c:pt>
                <c:pt idx="2392">
                  <c:v>0.36</c:v>
                </c:pt>
                <c:pt idx="2393">
                  <c:v>0.36</c:v>
                </c:pt>
                <c:pt idx="2394">
                  <c:v>0.36</c:v>
                </c:pt>
                <c:pt idx="2395">
                  <c:v>0.36</c:v>
                </c:pt>
                <c:pt idx="2396">
                  <c:v>0.36</c:v>
                </c:pt>
                <c:pt idx="2397">
                  <c:v>0.36</c:v>
                </c:pt>
                <c:pt idx="2398">
                  <c:v>0.36</c:v>
                </c:pt>
                <c:pt idx="2399">
                  <c:v>0.36</c:v>
                </c:pt>
                <c:pt idx="2400">
                  <c:v>0.36</c:v>
                </c:pt>
                <c:pt idx="2401">
                  <c:v>0.36</c:v>
                </c:pt>
                <c:pt idx="2402">
                  <c:v>0.36</c:v>
                </c:pt>
                <c:pt idx="2403">
                  <c:v>0.36</c:v>
                </c:pt>
                <c:pt idx="2404">
                  <c:v>0.36</c:v>
                </c:pt>
                <c:pt idx="2405">
                  <c:v>0.36</c:v>
                </c:pt>
                <c:pt idx="2406">
                  <c:v>0.36</c:v>
                </c:pt>
                <c:pt idx="2407">
                  <c:v>0.36</c:v>
                </c:pt>
                <c:pt idx="2408">
                  <c:v>0.36</c:v>
                </c:pt>
                <c:pt idx="2409">
                  <c:v>0.36</c:v>
                </c:pt>
                <c:pt idx="2410">
                  <c:v>0.36</c:v>
                </c:pt>
                <c:pt idx="2411">
                  <c:v>0.36</c:v>
                </c:pt>
                <c:pt idx="2412">
                  <c:v>0.36</c:v>
                </c:pt>
                <c:pt idx="2413">
                  <c:v>0.36</c:v>
                </c:pt>
                <c:pt idx="2414">
                  <c:v>0.36</c:v>
                </c:pt>
                <c:pt idx="2415">
                  <c:v>0.36</c:v>
                </c:pt>
                <c:pt idx="2416">
                  <c:v>0.36</c:v>
                </c:pt>
                <c:pt idx="2417">
                  <c:v>0.36</c:v>
                </c:pt>
                <c:pt idx="2418">
                  <c:v>0.36</c:v>
                </c:pt>
                <c:pt idx="2419">
                  <c:v>0.36</c:v>
                </c:pt>
                <c:pt idx="2420">
                  <c:v>0.36</c:v>
                </c:pt>
                <c:pt idx="2421">
                  <c:v>0.36</c:v>
                </c:pt>
                <c:pt idx="2422">
                  <c:v>0.36</c:v>
                </c:pt>
                <c:pt idx="2423">
                  <c:v>0.36</c:v>
                </c:pt>
                <c:pt idx="2424">
                  <c:v>0.36</c:v>
                </c:pt>
                <c:pt idx="2425">
                  <c:v>0.36</c:v>
                </c:pt>
                <c:pt idx="2426">
                  <c:v>0.36</c:v>
                </c:pt>
                <c:pt idx="2427">
                  <c:v>0.36</c:v>
                </c:pt>
                <c:pt idx="2428">
                  <c:v>0.36</c:v>
                </c:pt>
                <c:pt idx="2429">
                  <c:v>0.36</c:v>
                </c:pt>
                <c:pt idx="2430">
                  <c:v>0.36</c:v>
                </c:pt>
                <c:pt idx="2431">
                  <c:v>0.36</c:v>
                </c:pt>
                <c:pt idx="2432">
                  <c:v>0.36</c:v>
                </c:pt>
                <c:pt idx="2433">
                  <c:v>0.36</c:v>
                </c:pt>
                <c:pt idx="2434">
                  <c:v>0.36</c:v>
                </c:pt>
                <c:pt idx="2435">
                  <c:v>0.36</c:v>
                </c:pt>
                <c:pt idx="2436">
                  <c:v>0.36</c:v>
                </c:pt>
                <c:pt idx="2437">
                  <c:v>0.36</c:v>
                </c:pt>
                <c:pt idx="2438">
                  <c:v>0.36</c:v>
                </c:pt>
                <c:pt idx="2439">
                  <c:v>0.36</c:v>
                </c:pt>
                <c:pt idx="2440">
                  <c:v>0.36</c:v>
                </c:pt>
                <c:pt idx="2441">
                  <c:v>0.36</c:v>
                </c:pt>
                <c:pt idx="2442">
                  <c:v>0.36</c:v>
                </c:pt>
                <c:pt idx="2443">
                  <c:v>0.36</c:v>
                </c:pt>
                <c:pt idx="2444">
                  <c:v>0.36</c:v>
                </c:pt>
                <c:pt idx="2445">
                  <c:v>0.36</c:v>
                </c:pt>
                <c:pt idx="2446">
                  <c:v>0.36</c:v>
                </c:pt>
                <c:pt idx="2447">
                  <c:v>0.36</c:v>
                </c:pt>
                <c:pt idx="2448">
                  <c:v>0.36</c:v>
                </c:pt>
                <c:pt idx="2449">
                  <c:v>0.36</c:v>
                </c:pt>
                <c:pt idx="2450">
                  <c:v>0.36</c:v>
                </c:pt>
                <c:pt idx="2451">
                  <c:v>0.36</c:v>
                </c:pt>
                <c:pt idx="2452">
                  <c:v>0.36</c:v>
                </c:pt>
                <c:pt idx="2453">
                  <c:v>0.36</c:v>
                </c:pt>
                <c:pt idx="2454">
                  <c:v>0.36</c:v>
                </c:pt>
                <c:pt idx="2455">
                  <c:v>0.36</c:v>
                </c:pt>
                <c:pt idx="2456">
                  <c:v>0.36</c:v>
                </c:pt>
                <c:pt idx="2457">
                  <c:v>0.36</c:v>
                </c:pt>
                <c:pt idx="2458">
                  <c:v>0.36</c:v>
                </c:pt>
                <c:pt idx="2459">
                  <c:v>0.36</c:v>
                </c:pt>
                <c:pt idx="2460">
                  <c:v>0.36</c:v>
                </c:pt>
                <c:pt idx="2461">
                  <c:v>0.36</c:v>
                </c:pt>
                <c:pt idx="2462">
                  <c:v>0.36</c:v>
                </c:pt>
                <c:pt idx="2463">
                  <c:v>0.36</c:v>
                </c:pt>
                <c:pt idx="2464">
                  <c:v>0.36</c:v>
                </c:pt>
                <c:pt idx="2465">
                  <c:v>0.36</c:v>
                </c:pt>
                <c:pt idx="2466">
                  <c:v>0.36</c:v>
                </c:pt>
                <c:pt idx="2467">
                  <c:v>0.36</c:v>
                </c:pt>
                <c:pt idx="2468">
                  <c:v>0.36</c:v>
                </c:pt>
                <c:pt idx="2469">
                  <c:v>0.36</c:v>
                </c:pt>
                <c:pt idx="2470">
                  <c:v>0.36</c:v>
                </c:pt>
                <c:pt idx="2471">
                  <c:v>0.36</c:v>
                </c:pt>
                <c:pt idx="2472">
                  <c:v>0.36</c:v>
                </c:pt>
                <c:pt idx="2473">
                  <c:v>0.36</c:v>
                </c:pt>
                <c:pt idx="2474">
                  <c:v>0.36</c:v>
                </c:pt>
                <c:pt idx="2475">
                  <c:v>0.36</c:v>
                </c:pt>
                <c:pt idx="2476">
                  <c:v>0.36</c:v>
                </c:pt>
                <c:pt idx="2477">
                  <c:v>0.36</c:v>
                </c:pt>
                <c:pt idx="2478">
                  <c:v>0.36</c:v>
                </c:pt>
                <c:pt idx="2479">
                  <c:v>0.36</c:v>
                </c:pt>
                <c:pt idx="2480">
                  <c:v>0.36</c:v>
                </c:pt>
                <c:pt idx="2481">
                  <c:v>0.36</c:v>
                </c:pt>
                <c:pt idx="2482">
                  <c:v>0.36</c:v>
                </c:pt>
                <c:pt idx="2483">
                  <c:v>0.36</c:v>
                </c:pt>
                <c:pt idx="2484">
                  <c:v>0.36</c:v>
                </c:pt>
                <c:pt idx="2485">
                  <c:v>0.36</c:v>
                </c:pt>
                <c:pt idx="2486">
                  <c:v>0.36</c:v>
                </c:pt>
                <c:pt idx="2487">
                  <c:v>0.36</c:v>
                </c:pt>
                <c:pt idx="2488">
                  <c:v>0.36</c:v>
                </c:pt>
                <c:pt idx="2489">
                  <c:v>0.36</c:v>
                </c:pt>
                <c:pt idx="2490">
                  <c:v>0.36</c:v>
                </c:pt>
                <c:pt idx="2491">
                  <c:v>0.36</c:v>
                </c:pt>
                <c:pt idx="2492">
                  <c:v>0.36</c:v>
                </c:pt>
                <c:pt idx="2493">
                  <c:v>0.36</c:v>
                </c:pt>
                <c:pt idx="2494">
                  <c:v>0.36</c:v>
                </c:pt>
                <c:pt idx="2495">
                  <c:v>0.36</c:v>
                </c:pt>
                <c:pt idx="2496">
                  <c:v>0.36</c:v>
                </c:pt>
                <c:pt idx="2497">
                  <c:v>0.36</c:v>
                </c:pt>
                <c:pt idx="2498">
                  <c:v>0.36</c:v>
                </c:pt>
                <c:pt idx="2499">
                  <c:v>0.36</c:v>
                </c:pt>
                <c:pt idx="2500">
                  <c:v>0.36</c:v>
                </c:pt>
                <c:pt idx="2501">
                  <c:v>0.36</c:v>
                </c:pt>
                <c:pt idx="2502">
                  <c:v>0.36</c:v>
                </c:pt>
                <c:pt idx="2503">
                  <c:v>0.36</c:v>
                </c:pt>
                <c:pt idx="2504">
                  <c:v>0.36</c:v>
                </c:pt>
                <c:pt idx="2505">
                  <c:v>0.36</c:v>
                </c:pt>
                <c:pt idx="2506">
                  <c:v>0.36</c:v>
                </c:pt>
                <c:pt idx="2507">
                  <c:v>0.36</c:v>
                </c:pt>
                <c:pt idx="2508">
                  <c:v>0.36</c:v>
                </c:pt>
                <c:pt idx="2509">
                  <c:v>0.36</c:v>
                </c:pt>
                <c:pt idx="2510">
                  <c:v>0.36</c:v>
                </c:pt>
                <c:pt idx="2511">
                  <c:v>0.36</c:v>
                </c:pt>
                <c:pt idx="2512">
                  <c:v>0.36</c:v>
                </c:pt>
                <c:pt idx="2513">
                  <c:v>0.36</c:v>
                </c:pt>
                <c:pt idx="2514">
                  <c:v>0.36</c:v>
                </c:pt>
                <c:pt idx="2515">
                  <c:v>0.36</c:v>
                </c:pt>
                <c:pt idx="2516">
                  <c:v>0.36</c:v>
                </c:pt>
                <c:pt idx="2517">
                  <c:v>0.36</c:v>
                </c:pt>
                <c:pt idx="2518">
                  <c:v>0.36</c:v>
                </c:pt>
                <c:pt idx="2519">
                  <c:v>0.36</c:v>
                </c:pt>
                <c:pt idx="2520">
                  <c:v>0.36</c:v>
                </c:pt>
                <c:pt idx="2521">
                  <c:v>0.36</c:v>
                </c:pt>
                <c:pt idx="2522">
                  <c:v>0.36</c:v>
                </c:pt>
                <c:pt idx="2523">
                  <c:v>0.36</c:v>
                </c:pt>
                <c:pt idx="2524">
                  <c:v>0.36</c:v>
                </c:pt>
                <c:pt idx="2525">
                  <c:v>0.36</c:v>
                </c:pt>
                <c:pt idx="2526">
                  <c:v>0.36</c:v>
                </c:pt>
                <c:pt idx="2527">
                  <c:v>0.36</c:v>
                </c:pt>
                <c:pt idx="2528">
                  <c:v>0.36</c:v>
                </c:pt>
                <c:pt idx="2529">
                  <c:v>0.36</c:v>
                </c:pt>
                <c:pt idx="2530">
                  <c:v>0.36</c:v>
                </c:pt>
                <c:pt idx="2531">
                  <c:v>0.36</c:v>
                </c:pt>
                <c:pt idx="2532">
                  <c:v>0.36</c:v>
                </c:pt>
                <c:pt idx="2533">
                  <c:v>0.36</c:v>
                </c:pt>
                <c:pt idx="2534">
                  <c:v>0.36</c:v>
                </c:pt>
                <c:pt idx="2535">
                  <c:v>0.36</c:v>
                </c:pt>
                <c:pt idx="2536">
                  <c:v>0.36</c:v>
                </c:pt>
                <c:pt idx="2537">
                  <c:v>0.36</c:v>
                </c:pt>
                <c:pt idx="2538">
                  <c:v>0.36</c:v>
                </c:pt>
                <c:pt idx="2539">
                  <c:v>0.36</c:v>
                </c:pt>
                <c:pt idx="2540">
                  <c:v>0.36</c:v>
                </c:pt>
                <c:pt idx="2541">
                  <c:v>0.36</c:v>
                </c:pt>
                <c:pt idx="2542">
                  <c:v>0.36</c:v>
                </c:pt>
                <c:pt idx="2543">
                  <c:v>0.36</c:v>
                </c:pt>
                <c:pt idx="2544">
                  <c:v>0.36</c:v>
                </c:pt>
                <c:pt idx="2545">
                  <c:v>0.36</c:v>
                </c:pt>
                <c:pt idx="2546">
                  <c:v>0.36</c:v>
                </c:pt>
                <c:pt idx="2547">
                  <c:v>0.36</c:v>
                </c:pt>
                <c:pt idx="2548">
                  <c:v>0.36</c:v>
                </c:pt>
                <c:pt idx="2549">
                  <c:v>0.36</c:v>
                </c:pt>
                <c:pt idx="2550">
                  <c:v>0.36</c:v>
                </c:pt>
                <c:pt idx="2551">
                  <c:v>0.36</c:v>
                </c:pt>
                <c:pt idx="2552">
                  <c:v>0.36</c:v>
                </c:pt>
                <c:pt idx="2553">
                  <c:v>0.36</c:v>
                </c:pt>
                <c:pt idx="2554">
                  <c:v>0.36</c:v>
                </c:pt>
                <c:pt idx="2555">
                  <c:v>0.36</c:v>
                </c:pt>
                <c:pt idx="2556">
                  <c:v>0.36</c:v>
                </c:pt>
                <c:pt idx="2557">
                  <c:v>0.36</c:v>
                </c:pt>
                <c:pt idx="2558">
                  <c:v>0.36</c:v>
                </c:pt>
                <c:pt idx="2559">
                  <c:v>0.36</c:v>
                </c:pt>
                <c:pt idx="2560">
                  <c:v>0.36</c:v>
                </c:pt>
                <c:pt idx="2561">
                  <c:v>0.36</c:v>
                </c:pt>
                <c:pt idx="2562">
                  <c:v>0.36</c:v>
                </c:pt>
                <c:pt idx="2563">
                  <c:v>0.36</c:v>
                </c:pt>
                <c:pt idx="2564">
                  <c:v>0.36</c:v>
                </c:pt>
                <c:pt idx="2565">
                  <c:v>0.36</c:v>
                </c:pt>
                <c:pt idx="2566">
                  <c:v>0.36</c:v>
                </c:pt>
                <c:pt idx="2567">
                  <c:v>0.36</c:v>
                </c:pt>
                <c:pt idx="2568">
                  <c:v>0.36</c:v>
                </c:pt>
                <c:pt idx="2569">
                  <c:v>0.36</c:v>
                </c:pt>
                <c:pt idx="2570">
                  <c:v>0.36</c:v>
                </c:pt>
                <c:pt idx="2571">
                  <c:v>0.36</c:v>
                </c:pt>
                <c:pt idx="2572">
                  <c:v>0.36</c:v>
                </c:pt>
                <c:pt idx="2573">
                  <c:v>0.36</c:v>
                </c:pt>
                <c:pt idx="2574">
                  <c:v>0.36</c:v>
                </c:pt>
                <c:pt idx="2575">
                  <c:v>0.36</c:v>
                </c:pt>
                <c:pt idx="2576">
                  <c:v>0.36</c:v>
                </c:pt>
                <c:pt idx="2577">
                  <c:v>0.36</c:v>
                </c:pt>
                <c:pt idx="2578">
                  <c:v>0.36</c:v>
                </c:pt>
                <c:pt idx="2579">
                  <c:v>0.36</c:v>
                </c:pt>
                <c:pt idx="2580">
                  <c:v>0.36</c:v>
                </c:pt>
                <c:pt idx="2581">
                  <c:v>0.36</c:v>
                </c:pt>
                <c:pt idx="2582">
                  <c:v>0.36</c:v>
                </c:pt>
                <c:pt idx="2583">
                  <c:v>0.36</c:v>
                </c:pt>
                <c:pt idx="2584">
                  <c:v>0.36</c:v>
                </c:pt>
                <c:pt idx="2585">
                  <c:v>0.36</c:v>
                </c:pt>
                <c:pt idx="2586">
                  <c:v>0.36</c:v>
                </c:pt>
                <c:pt idx="2587">
                  <c:v>0.36</c:v>
                </c:pt>
                <c:pt idx="2588">
                  <c:v>0.36</c:v>
                </c:pt>
                <c:pt idx="2589">
                  <c:v>0.36</c:v>
                </c:pt>
                <c:pt idx="2590">
                  <c:v>0.36</c:v>
                </c:pt>
                <c:pt idx="2591">
                  <c:v>0.36</c:v>
                </c:pt>
                <c:pt idx="2592">
                  <c:v>0.36</c:v>
                </c:pt>
                <c:pt idx="2593">
                  <c:v>0.36</c:v>
                </c:pt>
                <c:pt idx="2594">
                  <c:v>0.36</c:v>
                </c:pt>
                <c:pt idx="2595">
                  <c:v>0.36</c:v>
                </c:pt>
                <c:pt idx="2596">
                  <c:v>0.36</c:v>
                </c:pt>
                <c:pt idx="2597">
                  <c:v>0.36</c:v>
                </c:pt>
                <c:pt idx="2598">
                  <c:v>0.36</c:v>
                </c:pt>
                <c:pt idx="2599">
                  <c:v>0.36</c:v>
                </c:pt>
                <c:pt idx="2600">
                  <c:v>0.36</c:v>
                </c:pt>
                <c:pt idx="2601">
                  <c:v>0.36</c:v>
                </c:pt>
                <c:pt idx="2602">
                  <c:v>0.36</c:v>
                </c:pt>
                <c:pt idx="2603">
                  <c:v>0.36</c:v>
                </c:pt>
                <c:pt idx="2604">
                  <c:v>0.36</c:v>
                </c:pt>
                <c:pt idx="2605">
                  <c:v>0.36</c:v>
                </c:pt>
                <c:pt idx="2606">
                  <c:v>0.36</c:v>
                </c:pt>
                <c:pt idx="2607">
                  <c:v>0.36</c:v>
                </c:pt>
                <c:pt idx="2608">
                  <c:v>0.36</c:v>
                </c:pt>
                <c:pt idx="2609">
                  <c:v>0.36</c:v>
                </c:pt>
                <c:pt idx="2610">
                  <c:v>0.36</c:v>
                </c:pt>
                <c:pt idx="2611">
                  <c:v>0.36</c:v>
                </c:pt>
                <c:pt idx="2612">
                  <c:v>0.36</c:v>
                </c:pt>
                <c:pt idx="2613">
                  <c:v>0.36</c:v>
                </c:pt>
                <c:pt idx="2614">
                  <c:v>0.36</c:v>
                </c:pt>
                <c:pt idx="2615">
                  <c:v>0.36</c:v>
                </c:pt>
                <c:pt idx="2616">
                  <c:v>0.36</c:v>
                </c:pt>
                <c:pt idx="2617">
                  <c:v>0.36</c:v>
                </c:pt>
                <c:pt idx="2618">
                  <c:v>0.36</c:v>
                </c:pt>
                <c:pt idx="2619">
                  <c:v>0.36</c:v>
                </c:pt>
                <c:pt idx="2620">
                  <c:v>0.36</c:v>
                </c:pt>
                <c:pt idx="2621">
                  <c:v>0.36</c:v>
                </c:pt>
                <c:pt idx="2622">
                  <c:v>0.36</c:v>
                </c:pt>
                <c:pt idx="2623">
                  <c:v>0.36</c:v>
                </c:pt>
                <c:pt idx="2624">
                  <c:v>0.36</c:v>
                </c:pt>
                <c:pt idx="2625">
                  <c:v>0.36</c:v>
                </c:pt>
                <c:pt idx="2626">
                  <c:v>0.36</c:v>
                </c:pt>
                <c:pt idx="2627">
                  <c:v>0.36</c:v>
                </c:pt>
                <c:pt idx="2628">
                  <c:v>0.36</c:v>
                </c:pt>
                <c:pt idx="2629">
                  <c:v>0.36</c:v>
                </c:pt>
                <c:pt idx="2630">
                  <c:v>0.36</c:v>
                </c:pt>
                <c:pt idx="2631">
                  <c:v>0.36</c:v>
                </c:pt>
                <c:pt idx="2632">
                  <c:v>0.36</c:v>
                </c:pt>
                <c:pt idx="2633">
                  <c:v>0.36</c:v>
                </c:pt>
                <c:pt idx="2634">
                  <c:v>0.36</c:v>
                </c:pt>
                <c:pt idx="2635">
                  <c:v>0.36</c:v>
                </c:pt>
                <c:pt idx="2636">
                  <c:v>0.36</c:v>
                </c:pt>
                <c:pt idx="2637">
                  <c:v>0.36</c:v>
                </c:pt>
                <c:pt idx="2638">
                  <c:v>0.36</c:v>
                </c:pt>
                <c:pt idx="2639">
                  <c:v>0.36</c:v>
                </c:pt>
                <c:pt idx="2640">
                  <c:v>0.36</c:v>
                </c:pt>
                <c:pt idx="2641">
                  <c:v>0.36</c:v>
                </c:pt>
                <c:pt idx="2642">
                  <c:v>0.36</c:v>
                </c:pt>
                <c:pt idx="2643">
                  <c:v>0.36</c:v>
                </c:pt>
                <c:pt idx="2644">
                  <c:v>0.36</c:v>
                </c:pt>
                <c:pt idx="2645">
                  <c:v>0.36</c:v>
                </c:pt>
                <c:pt idx="2646">
                  <c:v>0.36</c:v>
                </c:pt>
                <c:pt idx="2647">
                  <c:v>0.36</c:v>
                </c:pt>
                <c:pt idx="2648">
                  <c:v>0.36</c:v>
                </c:pt>
                <c:pt idx="2649">
                  <c:v>0.36</c:v>
                </c:pt>
                <c:pt idx="2650">
                  <c:v>0.36</c:v>
                </c:pt>
                <c:pt idx="2651">
                  <c:v>0.36</c:v>
                </c:pt>
                <c:pt idx="2652">
                  <c:v>0.36</c:v>
                </c:pt>
                <c:pt idx="2653">
                  <c:v>0.36</c:v>
                </c:pt>
                <c:pt idx="2654">
                  <c:v>0.36</c:v>
                </c:pt>
                <c:pt idx="2655">
                  <c:v>0.36</c:v>
                </c:pt>
                <c:pt idx="2656">
                  <c:v>0.36</c:v>
                </c:pt>
                <c:pt idx="2657">
                  <c:v>0.36</c:v>
                </c:pt>
                <c:pt idx="2658">
                  <c:v>0.36</c:v>
                </c:pt>
                <c:pt idx="2659">
                  <c:v>0.36</c:v>
                </c:pt>
                <c:pt idx="2660">
                  <c:v>0.36</c:v>
                </c:pt>
                <c:pt idx="2661">
                  <c:v>0.36</c:v>
                </c:pt>
                <c:pt idx="2662">
                  <c:v>0.36</c:v>
                </c:pt>
                <c:pt idx="2663">
                  <c:v>0.36</c:v>
                </c:pt>
                <c:pt idx="2664">
                  <c:v>0.36</c:v>
                </c:pt>
                <c:pt idx="2665">
                  <c:v>0.36</c:v>
                </c:pt>
                <c:pt idx="2666">
                  <c:v>0.36</c:v>
                </c:pt>
                <c:pt idx="2667">
                  <c:v>0.36</c:v>
                </c:pt>
                <c:pt idx="2668">
                  <c:v>0.36</c:v>
                </c:pt>
                <c:pt idx="2669">
                  <c:v>0.36</c:v>
                </c:pt>
                <c:pt idx="2670">
                  <c:v>0.36</c:v>
                </c:pt>
                <c:pt idx="2671">
                  <c:v>0.36</c:v>
                </c:pt>
                <c:pt idx="2672">
                  <c:v>0.36</c:v>
                </c:pt>
                <c:pt idx="2673">
                  <c:v>0.36</c:v>
                </c:pt>
                <c:pt idx="2674">
                  <c:v>0.36</c:v>
                </c:pt>
                <c:pt idx="2675">
                  <c:v>0.36</c:v>
                </c:pt>
                <c:pt idx="2676">
                  <c:v>0.36</c:v>
                </c:pt>
                <c:pt idx="2677">
                  <c:v>0.36</c:v>
                </c:pt>
                <c:pt idx="2678">
                  <c:v>0.36</c:v>
                </c:pt>
                <c:pt idx="2679">
                  <c:v>0.36</c:v>
                </c:pt>
                <c:pt idx="2680">
                  <c:v>0.36</c:v>
                </c:pt>
                <c:pt idx="2681">
                  <c:v>0.36</c:v>
                </c:pt>
                <c:pt idx="2682">
                  <c:v>0.36</c:v>
                </c:pt>
                <c:pt idx="2683">
                  <c:v>0.36</c:v>
                </c:pt>
                <c:pt idx="2684">
                  <c:v>0.36</c:v>
                </c:pt>
                <c:pt idx="2685">
                  <c:v>0.36</c:v>
                </c:pt>
                <c:pt idx="2686">
                  <c:v>0.36</c:v>
                </c:pt>
                <c:pt idx="2687">
                  <c:v>0.36</c:v>
                </c:pt>
                <c:pt idx="2688">
                  <c:v>0.36</c:v>
                </c:pt>
                <c:pt idx="2689">
                  <c:v>0.36</c:v>
                </c:pt>
                <c:pt idx="2690">
                  <c:v>0.36</c:v>
                </c:pt>
                <c:pt idx="2691">
                  <c:v>0.36</c:v>
                </c:pt>
                <c:pt idx="2692">
                  <c:v>0.36</c:v>
                </c:pt>
                <c:pt idx="2693">
                  <c:v>0.36</c:v>
                </c:pt>
                <c:pt idx="2694">
                  <c:v>0.36</c:v>
                </c:pt>
                <c:pt idx="2695">
                  <c:v>0.36</c:v>
                </c:pt>
                <c:pt idx="2696">
                  <c:v>0.36</c:v>
                </c:pt>
                <c:pt idx="2697">
                  <c:v>0.36</c:v>
                </c:pt>
                <c:pt idx="2698">
                  <c:v>0.36</c:v>
                </c:pt>
                <c:pt idx="2699">
                  <c:v>0.36</c:v>
                </c:pt>
                <c:pt idx="2700">
                  <c:v>0.36</c:v>
                </c:pt>
                <c:pt idx="2701">
                  <c:v>0.36</c:v>
                </c:pt>
                <c:pt idx="2702">
                  <c:v>0.36</c:v>
                </c:pt>
                <c:pt idx="2703">
                  <c:v>0.36</c:v>
                </c:pt>
                <c:pt idx="2704">
                  <c:v>0.36</c:v>
                </c:pt>
                <c:pt idx="2705">
                  <c:v>0.36</c:v>
                </c:pt>
                <c:pt idx="2706">
                  <c:v>0.36</c:v>
                </c:pt>
                <c:pt idx="2707">
                  <c:v>0.36</c:v>
                </c:pt>
                <c:pt idx="2708">
                  <c:v>0.36</c:v>
                </c:pt>
                <c:pt idx="2709">
                  <c:v>0.36</c:v>
                </c:pt>
                <c:pt idx="2710">
                  <c:v>0.36</c:v>
                </c:pt>
                <c:pt idx="2711">
                  <c:v>0.36</c:v>
                </c:pt>
                <c:pt idx="2712">
                  <c:v>0.36</c:v>
                </c:pt>
                <c:pt idx="2713">
                  <c:v>0.36</c:v>
                </c:pt>
                <c:pt idx="2714">
                  <c:v>0.36</c:v>
                </c:pt>
                <c:pt idx="2715">
                  <c:v>0.36</c:v>
                </c:pt>
                <c:pt idx="2716">
                  <c:v>0.36</c:v>
                </c:pt>
                <c:pt idx="2717">
                  <c:v>0.36</c:v>
                </c:pt>
                <c:pt idx="2718">
                  <c:v>0.36</c:v>
                </c:pt>
                <c:pt idx="2719">
                  <c:v>0.36</c:v>
                </c:pt>
                <c:pt idx="2720">
                  <c:v>0.36</c:v>
                </c:pt>
                <c:pt idx="2721">
                  <c:v>0.36</c:v>
                </c:pt>
                <c:pt idx="2722">
                  <c:v>0.36</c:v>
                </c:pt>
                <c:pt idx="2723">
                  <c:v>0.36</c:v>
                </c:pt>
                <c:pt idx="2724">
                  <c:v>0.36</c:v>
                </c:pt>
                <c:pt idx="2725">
                  <c:v>0.36</c:v>
                </c:pt>
                <c:pt idx="2726">
                  <c:v>0.36</c:v>
                </c:pt>
                <c:pt idx="2727">
                  <c:v>0.36</c:v>
                </c:pt>
                <c:pt idx="2728">
                  <c:v>0.36</c:v>
                </c:pt>
                <c:pt idx="2729">
                  <c:v>0.36</c:v>
                </c:pt>
                <c:pt idx="2730">
                  <c:v>0.36</c:v>
                </c:pt>
                <c:pt idx="2731">
                  <c:v>0.36</c:v>
                </c:pt>
                <c:pt idx="2732">
                  <c:v>0.36</c:v>
                </c:pt>
                <c:pt idx="2733">
                  <c:v>0.36</c:v>
                </c:pt>
                <c:pt idx="2734">
                  <c:v>0.36</c:v>
                </c:pt>
                <c:pt idx="2735">
                  <c:v>0.36</c:v>
                </c:pt>
                <c:pt idx="2736">
                  <c:v>0.36</c:v>
                </c:pt>
                <c:pt idx="2737">
                  <c:v>0.36</c:v>
                </c:pt>
                <c:pt idx="2738">
                  <c:v>0.36</c:v>
                </c:pt>
                <c:pt idx="2739">
                  <c:v>0.36</c:v>
                </c:pt>
                <c:pt idx="2740">
                  <c:v>0.36</c:v>
                </c:pt>
                <c:pt idx="2741">
                  <c:v>0.36</c:v>
                </c:pt>
                <c:pt idx="2742">
                  <c:v>0.36</c:v>
                </c:pt>
                <c:pt idx="2743">
                  <c:v>0.36</c:v>
                </c:pt>
                <c:pt idx="2744">
                  <c:v>0.36</c:v>
                </c:pt>
                <c:pt idx="2745">
                  <c:v>0.36</c:v>
                </c:pt>
                <c:pt idx="2746">
                  <c:v>0.36</c:v>
                </c:pt>
                <c:pt idx="2747">
                  <c:v>0.36</c:v>
                </c:pt>
                <c:pt idx="2748">
                  <c:v>0.36</c:v>
                </c:pt>
                <c:pt idx="2749">
                  <c:v>0.36</c:v>
                </c:pt>
                <c:pt idx="2750">
                  <c:v>0.36</c:v>
                </c:pt>
                <c:pt idx="2751">
                  <c:v>0.36</c:v>
                </c:pt>
                <c:pt idx="2752">
                  <c:v>0.36</c:v>
                </c:pt>
                <c:pt idx="2753">
                  <c:v>0.36</c:v>
                </c:pt>
                <c:pt idx="2754">
                  <c:v>0.36</c:v>
                </c:pt>
                <c:pt idx="2755">
                  <c:v>0.36</c:v>
                </c:pt>
                <c:pt idx="2756">
                  <c:v>0.36</c:v>
                </c:pt>
                <c:pt idx="2757">
                  <c:v>0.36</c:v>
                </c:pt>
                <c:pt idx="2758">
                  <c:v>0.36</c:v>
                </c:pt>
                <c:pt idx="2759">
                  <c:v>0.36</c:v>
                </c:pt>
                <c:pt idx="2760">
                  <c:v>0.36</c:v>
                </c:pt>
                <c:pt idx="2761">
                  <c:v>0.36</c:v>
                </c:pt>
                <c:pt idx="2762">
                  <c:v>0.36</c:v>
                </c:pt>
                <c:pt idx="2763">
                  <c:v>0.36</c:v>
                </c:pt>
                <c:pt idx="2764">
                  <c:v>0.36</c:v>
                </c:pt>
                <c:pt idx="2765">
                  <c:v>0.36</c:v>
                </c:pt>
                <c:pt idx="2766">
                  <c:v>0.36</c:v>
                </c:pt>
                <c:pt idx="2767">
                  <c:v>0.36</c:v>
                </c:pt>
                <c:pt idx="2768">
                  <c:v>0.36</c:v>
                </c:pt>
                <c:pt idx="2769">
                  <c:v>0.36</c:v>
                </c:pt>
                <c:pt idx="2770">
                  <c:v>0.36</c:v>
                </c:pt>
                <c:pt idx="2771">
                  <c:v>0.36</c:v>
                </c:pt>
                <c:pt idx="2772">
                  <c:v>0.36</c:v>
                </c:pt>
                <c:pt idx="2773">
                  <c:v>0.36</c:v>
                </c:pt>
                <c:pt idx="2774">
                  <c:v>0.36</c:v>
                </c:pt>
                <c:pt idx="2775">
                  <c:v>0.36</c:v>
                </c:pt>
                <c:pt idx="2776">
                  <c:v>0.36</c:v>
                </c:pt>
                <c:pt idx="2777">
                  <c:v>0.36</c:v>
                </c:pt>
                <c:pt idx="2778">
                  <c:v>0.36</c:v>
                </c:pt>
                <c:pt idx="2779">
                  <c:v>0.36</c:v>
                </c:pt>
                <c:pt idx="2780">
                  <c:v>0.36</c:v>
                </c:pt>
                <c:pt idx="2781">
                  <c:v>0.36</c:v>
                </c:pt>
                <c:pt idx="2782">
                  <c:v>0.36</c:v>
                </c:pt>
                <c:pt idx="2783">
                  <c:v>0.36</c:v>
                </c:pt>
                <c:pt idx="2784">
                  <c:v>0.36</c:v>
                </c:pt>
                <c:pt idx="2785">
                  <c:v>0.36</c:v>
                </c:pt>
                <c:pt idx="2786">
                  <c:v>0.36</c:v>
                </c:pt>
                <c:pt idx="2787">
                  <c:v>0.36</c:v>
                </c:pt>
                <c:pt idx="2788">
                  <c:v>0.36</c:v>
                </c:pt>
                <c:pt idx="2789">
                  <c:v>0.36</c:v>
                </c:pt>
                <c:pt idx="2790">
                  <c:v>0.36</c:v>
                </c:pt>
                <c:pt idx="2791">
                  <c:v>0.36</c:v>
                </c:pt>
                <c:pt idx="2792">
                  <c:v>0.36</c:v>
                </c:pt>
                <c:pt idx="2793">
                  <c:v>0.36</c:v>
                </c:pt>
                <c:pt idx="2794">
                  <c:v>0.36</c:v>
                </c:pt>
                <c:pt idx="2795">
                  <c:v>0.36</c:v>
                </c:pt>
                <c:pt idx="2796">
                  <c:v>0.36</c:v>
                </c:pt>
                <c:pt idx="2797">
                  <c:v>0.36</c:v>
                </c:pt>
                <c:pt idx="2798">
                  <c:v>0.36</c:v>
                </c:pt>
                <c:pt idx="2799">
                  <c:v>0.36</c:v>
                </c:pt>
                <c:pt idx="2800">
                  <c:v>0.36</c:v>
                </c:pt>
                <c:pt idx="2801">
                  <c:v>0.36</c:v>
                </c:pt>
                <c:pt idx="2802">
                  <c:v>0.36</c:v>
                </c:pt>
                <c:pt idx="2803">
                  <c:v>0.36</c:v>
                </c:pt>
                <c:pt idx="2804">
                  <c:v>0.36</c:v>
                </c:pt>
                <c:pt idx="2805">
                  <c:v>0.36</c:v>
                </c:pt>
                <c:pt idx="2806">
                  <c:v>0.36</c:v>
                </c:pt>
                <c:pt idx="2807">
                  <c:v>0.36</c:v>
                </c:pt>
                <c:pt idx="2808">
                  <c:v>0.36</c:v>
                </c:pt>
                <c:pt idx="2809">
                  <c:v>0.36</c:v>
                </c:pt>
                <c:pt idx="2810">
                  <c:v>0.36</c:v>
                </c:pt>
                <c:pt idx="2811">
                  <c:v>0.36</c:v>
                </c:pt>
                <c:pt idx="2812">
                  <c:v>0.36</c:v>
                </c:pt>
                <c:pt idx="2813">
                  <c:v>0.36</c:v>
                </c:pt>
                <c:pt idx="2814">
                  <c:v>0.36</c:v>
                </c:pt>
                <c:pt idx="2815">
                  <c:v>0.36</c:v>
                </c:pt>
                <c:pt idx="2816">
                  <c:v>0.36</c:v>
                </c:pt>
                <c:pt idx="2817">
                  <c:v>0.36</c:v>
                </c:pt>
                <c:pt idx="2818">
                  <c:v>0.36</c:v>
                </c:pt>
                <c:pt idx="2819">
                  <c:v>0.36</c:v>
                </c:pt>
                <c:pt idx="2820">
                  <c:v>0.36</c:v>
                </c:pt>
                <c:pt idx="2821">
                  <c:v>0.36</c:v>
                </c:pt>
                <c:pt idx="2822">
                  <c:v>0.36</c:v>
                </c:pt>
                <c:pt idx="2823">
                  <c:v>0.36</c:v>
                </c:pt>
                <c:pt idx="2824">
                  <c:v>0.36</c:v>
                </c:pt>
                <c:pt idx="2825">
                  <c:v>0.36</c:v>
                </c:pt>
                <c:pt idx="2826">
                  <c:v>0.36</c:v>
                </c:pt>
                <c:pt idx="2827">
                  <c:v>0.36</c:v>
                </c:pt>
                <c:pt idx="2828">
                  <c:v>0.36</c:v>
                </c:pt>
                <c:pt idx="2829">
                  <c:v>0.36</c:v>
                </c:pt>
                <c:pt idx="2830">
                  <c:v>0.36</c:v>
                </c:pt>
                <c:pt idx="2831">
                  <c:v>0.36</c:v>
                </c:pt>
                <c:pt idx="2832">
                  <c:v>0.36</c:v>
                </c:pt>
                <c:pt idx="2833">
                  <c:v>0.36</c:v>
                </c:pt>
                <c:pt idx="2834">
                  <c:v>0.36</c:v>
                </c:pt>
                <c:pt idx="2835">
                  <c:v>0.36</c:v>
                </c:pt>
                <c:pt idx="2836">
                  <c:v>0.36</c:v>
                </c:pt>
                <c:pt idx="2837">
                  <c:v>0.36</c:v>
                </c:pt>
                <c:pt idx="2838">
                  <c:v>0.36</c:v>
                </c:pt>
                <c:pt idx="2839">
                  <c:v>0.36</c:v>
                </c:pt>
                <c:pt idx="2840">
                  <c:v>0.36</c:v>
                </c:pt>
                <c:pt idx="2841">
                  <c:v>0.36</c:v>
                </c:pt>
                <c:pt idx="2842">
                  <c:v>0.36</c:v>
                </c:pt>
                <c:pt idx="2843">
                  <c:v>0.36</c:v>
                </c:pt>
                <c:pt idx="2844">
                  <c:v>0.36</c:v>
                </c:pt>
                <c:pt idx="2845">
                  <c:v>0.36</c:v>
                </c:pt>
                <c:pt idx="2846">
                  <c:v>0.36</c:v>
                </c:pt>
                <c:pt idx="2847">
                  <c:v>0.36</c:v>
                </c:pt>
                <c:pt idx="2848">
                  <c:v>0.36</c:v>
                </c:pt>
                <c:pt idx="2849">
                  <c:v>0.36</c:v>
                </c:pt>
                <c:pt idx="2850">
                  <c:v>0.36</c:v>
                </c:pt>
                <c:pt idx="2851">
                  <c:v>0.36</c:v>
                </c:pt>
                <c:pt idx="2852">
                  <c:v>0.36</c:v>
                </c:pt>
                <c:pt idx="2853">
                  <c:v>0.36</c:v>
                </c:pt>
                <c:pt idx="2854">
                  <c:v>0.36</c:v>
                </c:pt>
                <c:pt idx="2855">
                  <c:v>0.36</c:v>
                </c:pt>
                <c:pt idx="2856">
                  <c:v>0.36</c:v>
                </c:pt>
                <c:pt idx="2857">
                  <c:v>0.36</c:v>
                </c:pt>
                <c:pt idx="2858">
                  <c:v>0.36</c:v>
                </c:pt>
                <c:pt idx="2859">
                  <c:v>0.36</c:v>
                </c:pt>
                <c:pt idx="2860">
                  <c:v>0.36</c:v>
                </c:pt>
                <c:pt idx="2861">
                  <c:v>0.36</c:v>
                </c:pt>
                <c:pt idx="2862">
                  <c:v>0.36</c:v>
                </c:pt>
                <c:pt idx="2863">
                  <c:v>0.36</c:v>
                </c:pt>
                <c:pt idx="2864">
                  <c:v>0.36</c:v>
                </c:pt>
                <c:pt idx="2865">
                  <c:v>0.36</c:v>
                </c:pt>
                <c:pt idx="2866">
                  <c:v>0.36</c:v>
                </c:pt>
                <c:pt idx="2867">
                  <c:v>0.36</c:v>
                </c:pt>
                <c:pt idx="2868">
                  <c:v>0.36</c:v>
                </c:pt>
                <c:pt idx="2869">
                  <c:v>0.36</c:v>
                </c:pt>
                <c:pt idx="2870">
                  <c:v>0.36</c:v>
                </c:pt>
                <c:pt idx="2871">
                  <c:v>0.36</c:v>
                </c:pt>
                <c:pt idx="2872">
                  <c:v>0.36</c:v>
                </c:pt>
                <c:pt idx="2873">
                  <c:v>0.36</c:v>
                </c:pt>
                <c:pt idx="2874">
                  <c:v>0.36</c:v>
                </c:pt>
                <c:pt idx="2875">
                  <c:v>0.36</c:v>
                </c:pt>
                <c:pt idx="2876">
                  <c:v>0.36</c:v>
                </c:pt>
                <c:pt idx="2877">
                  <c:v>0.36</c:v>
                </c:pt>
                <c:pt idx="2878">
                  <c:v>0.36</c:v>
                </c:pt>
                <c:pt idx="2879">
                  <c:v>0.36</c:v>
                </c:pt>
                <c:pt idx="2880">
                  <c:v>0.36</c:v>
                </c:pt>
                <c:pt idx="2881">
                  <c:v>0.36</c:v>
                </c:pt>
                <c:pt idx="2882">
                  <c:v>0.36</c:v>
                </c:pt>
                <c:pt idx="2883">
                  <c:v>0.36</c:v>
                </c:pt>
                <c:pt idx="2884">
                  <c:v>0.36</c:v>
                </c:pt>
                <c:pt idx="2885">
                  <c:v>0.36</c:v>
                </c:pt>
                <c:pt idx="2886">
                  <c:v>0.36</c:v>
                </c:pt>
                <c:pt idx="2887">
                  <c:v>0.36</c:v>
                </c:pt>
                <c:pt idx="2888">
                  <c:v>0.36</c:v>
                </c:pt>
                <c:pt idx="2889">
                  <c:v>0.36</c:v>
                </c:pt>
                <c:pt idx="2890">
                  <c:v>0.36</c:v>
                </c:pt>
                <c:pt idx="2891">
                  <c:v>0.36</c:v>
                </c:pt>
                <c:pt idx="2892">
                  <c:v>0.29320000000000002</c:v>
                </c:pt>
                <c:pt idx="2893">
                  <c:v>0.29320000000000002</c:v>
                </c:pt>
                <c:pt idx="2894">
                  <c:v>0.29320000000000002</c:v>
                </c:pt>
                <c:pt idx="2895">
                  <c:v>0.29320000000000002</c:v>
                </c:pt>
                <c:pt idx="2896">
                  <c:v>0.30599999999999999</c:v>
                </c:pt>
                <c:pt idx="2897">
                  <c:v>0.30599999999999999</c:v>
                </c:pt>
                <c:pt idx="2898">
                  <c:v>0.30599999999999999</c:v>
                </c:pt>
                <c:pt idx="2899">
                  <c:v>0.30599999999999999</c:v>
                </c:pt>
                <c:pt idx="2900">
                  <c:v>0.30599999999999999</c:v>
                </c:pt>
                <c:pt idx="2901">
                  <c:v>0.30599999999999999</c:v>
                </c:pt>
                <c:pt idx="2902">
                  <c:v>0.30599999999999999</c:v>
                </c:pt>
                <c:pt idx="2903">
                  <c:v>0.30599999999999999</c:v>
                </c:pt>
                <c:pt idx="2904">
                  <c:v>0.30599999999999999</c:v>
                </c:pt>
                <c:pt idx="2905">
                  <c:v>0.30599999999999999</c:v>
                </c:pt>
                <c:pt idx="2906">
                  <c:v>0.30599999999999999</c:v>
                </c:pt>
                <c:pt idx="2907">
                  <c:v>0.30599999999999999</c:v>
                </c:pt>
                <c:pt idx="2908">
                  <c:v>0.30599999999999999</c:v>
                </c:pt>
                <c:pt idx="2909">
                  <c:v>0.30599999999999999</c:v>
                </c:pt>
                <c:pt idx="2910">
                  <c:v>0.30599999999999999</c:v>
                </c:pt>
                <c:pt idx="2911">
                  <c:v>0.30599999999999999</c:v>
                </c:pt>
                <c:pt idx="2912">
                  <c:v>0.30599999999999999</c:v>
                </c:pt>
                <c:pt idx="2913">
                  <c:v>0.30599999999999999</c:v>
                </c:pt>
                <c:pt idx="2914">
                  <c:v>0.30599999999999999</c:v>
                </c:pt>
                <c:pt idx="2915">
                  <c:v>0.30599999999999999</c:v>
                </c:pt>
                <c:pt idx="2916">
                  <c:v>0.30599999999999999</c:v>
                </c:pt>
                <c:pt idx="2917">
                  <c:v>0.30599999999999999</c:v>
                </c:pt>
                <c:pt idx="2918">
                  <c:v>0.30599999999999999</c:v>
                </c:pt>
                <c:pt idx="2919">
                  <c:v>0.30599999999999999</c:v>
                </c:pt>
                <c:pt idx="2920">
                  <c:v>0.30599999999999999</c:v>
                </c:pt>
                <c:pt idx="2921">
                  <c:v>0.30599999999999999</c:v>
                </c:pt>
                <c:pt idx="2922">
                  <c:v>0.30599999999999999</c:v>
                </c:pt>
                <c:pt idx="2923">
                  <c:v>0.30599999999999999</c:v>
                </c:pt>
                <c:pt idx="2924">
                  <c:v>0.30599999999999999</c:v>
                </c:pt>
                <c:pt idx="2925">
                  <c:v>0.30599999999999999</c:v>
                </c:pt>
                <c:pt idx="2926">
                  <c:v>0.30599999999999999</c:v>
                </c:pt>
                <c:pt idx="2927">
                  <c:v>0.30599999999999999</c:v>
                </c:pt>
                <c:pt idx="2928">
                  <c:v>0.30599999999999999</c:v>
                </c:pt>
                <c:pt idx="2929">
                  <c:v>0.30599999999999999</c:v>
                </c:pt>
                <c:pt idx="2930">
                  <c:v>0.30599999999999999</c:v>
                </c:pt>
                <c:pt idx="2931">
                  <c:v>0.30599999999999999</c:v>
                </c:pt>
                <c:pt idx="2932">
                  <c:v>0.30599999999999999</c:v>
                </c:pt>
                <c:pt idx="2933">
                  <c:v>0.30599999999999999</c:v>
                </c:pt>
                <c:pt idx="2934">
                  <c:v>0.30599999999999999</c:v>
                </c:pt>
                <c:pt idx="2935">
                  <c:v>0.30599999999999999</c:v>
                </c:pt>
                <c:pt idx="2936">
                  <c:v>0.30599999999999999</c:v>
                </c:pt>
                <c:pt idx="2937">
                  <c:v>0.30599999999999999</c:v>
                </c:pt>
                <c:pt idx="2938">
                  <c:v>0.30599999999999999</c:v>
                </c:pt>
                <c:pt idx="2939">
                  <c:v>0.30599999999999999</c:v>
                </c:pt>
                <c:pt idx="2940">
                  <c:v>0.30599999999999999</c:v>
                </c:pt>
                <c:pt idx="2941">
                  <c:v>0.30599999999999999</c:v>
                </c:pt>
                <c:pt idx="2942">
                  <c:v>0.30599999999999999</c:v>
                </c:pt>
                <c:pt idx="2943">
                  <c:v>0.30599999999999999</c:v>
                </c:pt>
                <c:pt idx="2944">
                  <c:v>0.30599999999999999</c:v>
                </c:pt>
                <c:pt idx="2945">
                  <c:v>0.30599999999999999</c:v>
                </c:pt>
                <c:pt idx="2946">
                  <c:v>0.30599999999999999</c:v>
                </c:pt>
                <c:pt idx="2947">
                  <c:v>0.30599999999999999</c:v>
                </c:pt>
                <c:pt idx="2948">
                  <c:v>0.30599999999999999</c:v>
                </c:pt>
                <c:pt idx="2949">
                  <c:v>0.30599999999999999</c:v>
                </c:pt>
                <c:pt idx="2950">
                  <c:v>0.30599999999999999</c:v>
                </c:pt>
                <c:pt idx="2951">
                  <c:v>0.30599999999999999</c:v>
                </c:pt>
                <c:pt idx="2952">
                  <c:v>0.30599999999999999</c:v>
                </c:pt>
                <c:pt idx="2953">
                  <c:v>0.30599999999999999</c:v>
                </c:pt>
                <c:pt idx="2954">
                  <c:v>0.30599999999999999</c:v>
                </c:pt>
                <c:pt idx="2955">
                  <c:v>0.30599999999999999</c:v>
                </c:pt>
                <c:pt idx="2956">
                  <c:v>0.30599999999999999</c:v>
                </c:pt>
                <c:pt idx="2957">
                  <c:v>0.30599999999999999</c:v>
                </c:pt>
                <c:pt idx="2958">
                  <c:v>0.30599999999999999</c:v>
                </c:pt>
                <c:pt idx="2959">
                  <c:v>0.30599999999999999</c:v>
                </c:pt>
                <c:pt idx="2960">
                  <c:v>0.30599999999999999</c:v>
                </c:pt>
                <c:pt idx="2961">
                  <c:v>0.30599999999999999</c:v>
                </c:pt>
                <c:pt idx="2962">
                  <c:v>0.30599999999999999</c:v>
                </c:pt>
                <c:pt idx="2963">
                  <c:v>0.30599999999999999</c:v>
                </c:pt>
                <c:pt idx="2964">
                  <c:v>0.30599999999999999</c:v>
                </c:pt>
                <c:pt idx="2965">
                  <c:v>0.30599999999999999</c:v>
                </c:pt>
                <c:pt idx="2966">
                  <c:v>0.30599999999999999</c:v>
                </c:pt>
                <c:pt idx="2967">
                  <c:v>0.30599999999999999</c:v>
                </c:pt>
                <c:pt idx="2968">
                  <c:v>0.30599999999999999</c:v>
                </c:pt>
                <c:pt idx="2969">
                  <c:v>0.30599999999999999</c:v>
                </c:pt>
                <c:pt idx="2970">
                  <c:v>0.30599999999999999</c:v>
                </c:pt>
                <c:pt idx="2971">
                  <c:v>0.30599999999999999</c:v>
                </c:pt>
                <c:pt idx="2972">
                  <c:v>0.30599999999999999</c:v>
                </c:pt>
                <c:pt idx="2973">
                  <c:v>0.30599999999999999</c:v>
                </c:pt>
                <c:pt idx="2974">
                  <c:v>0.30599999999999999</c:v>
                </c:pt>
                <c:pt idx="2975">
                  <c:v>0.30599999999999999</c:v>
                </c:pt>
                <c:pt idx="2976">
                  <c:v>0.30599999999999999</c:v>
                </c:pt>
                <c:pt idx="2977">
                  <c:v>0.30599999999999999</c:v>
                </c:pt>
                <c:pt idx="2978">
                  <c:v>0.30599999999999999</c:v>
                </c:pt>
                <c:pt idx="2979">
                  <c:v>0.30599999999999999</c:v>
                </c:pt>
                <c:pt idx="2980">
                  <c:v>0.30599999999999999</c:v>
                </c:pt>
                <c:pt idx="2981">
                  <c:v>0.30599999999999999</c:v>
                </c:pt>
                <c:pt idx="2982">
                  <c:v>0.30599999999999999</c:v>
                </c:pt>
                <c:pt idx="2983">
                  <c:v>0.30599999999999999</c:v>
                </c:pt>
                <c:pt idx="2984">
                  <c:v>0.30599999999999999</c:v>
                </c:pt>
                <c:pt idx="2985">
                  <c:v>0.30599999999999999</c:v>
                </c:pt>
                <c:pt idx="2986">
                  <c:v>0.30599999999999999</c:v>
                </c:pt>
                <c:pt idx="2987">
                  <c:v>0.30599999999999999</c:v>
                </c:pt>
                <c:pt idx="2988">
                  <c:v>0.30599999999999999</c:v>
                </c:pt>
                <c:pt idx="2989">
                  <c:v>0.30599999999999999</c:v>
                </c:pt>
                <c:pt idx="2990">
                  <c:v>0.30599999999999999</c:v>
                </c:pt>
                <c:pt idx="2991">
                  <c:v>0.30599999999999999</c:v>
                </c:pt>
                <c:pt idx="2992">
                  <c:v>0.30599999999999999</c:v>
                </c:pt>
                <c:pt idx="2993">
                  <c:v>0.30599999999999999</c:v>
                </c:pt>
                <c:pt idx="2994">
                  <c:v>0.30599999999999999</c:v>
                </c:pt>
                <c:pt idx="2995">
                  <c:v>0.30599999999999999</c:v>
                </c:pt>
                <c:pt idx="2996">
                  <c:v>0.30599999999999999</c:v>
                </c:pt>
                <c:pt idx="2997">
                  <c:v>0.30599999999999999</c:v>
                </c:pt>
                <c:pt idx="2998">
                  <c:v>0.30599999999999999</c:v>
                </c:pt>
                <c:pt idx="2999">
                  <c:v>0.30599999999999999</c:v>
                </c:pt>
                <c:pt idx="3000">
                  <c:v>0.30599999999999999</c:v>
                </c:pt>
                <c:pt idx="3001">
                  <c:v>0.30599999999999999</c:v>
                </c:pt>
                <c:pt idx="3002">
                  <c:v>0.30599999999999999</c:v>
                </c:pt>
                <c:pt idx="3003">
                  <c:v>0.30599999999999999</c:v>
                </c:pt>
                <c:pt idx="3004">
                  <c:v>0.30599999999999999</c:v>
                </c:pt>
                <c:pt idx="3005">
                  <c:v>0.30599999999999999</c:v>
                </c:pt>
                <c:pt idx="3006">
                  <c:v>0.30599999999999999</c:v>
                </c:pt>
                <c:pt idx="3007">
                  <c:v>0.30599999999999999</c:v>
                </c:pt>
                <c:pt idx="3008">
                  <c:v>0.30599999999999999</c:v>
                </c:pt>
                <c:pt idx="3009">
                  <c:v>0.30599999999999999</c:v>
                </c:pt>
                <c:pt idx="3010">
                  <c:v>0.30599999999999999</c:v>
                </c:pt>
                <c:pt idx="3011">
                  <c:v>0.30599999999999999</c:v>
                </c:pt>
                <c:pt idx="3012">
                  <c:v>0.30599999999999999</c:v>
                </c:pt>
                <c:pt idx="3013">
                  <c:v>0.30599999999999999</c:v>
                </c:pt>
                <c:pt idx="3014">
                  <c:v>0.30599999999999999</c:v>
                </c:pt>
                <c:pt idx="3015">
                  <c:v>0.30599999999999999</c:v>
                </c:pt>
                <c:pt idx="3016">
                  <c:v>0.30599999999999999</c:v>
                </c:pt>
                <c:pt idx="3017">
                  <c:v>0.30599999999999999</c:v>
                </c:pt>
                <c:pt idx="3018">
                  <c:v>0.30599999999999999</c:v>
                </c:pt>
                <c:pt idx="3019">
                  <c:v>0.30599999999999999</c:v>
                </c:pt>
                <c:pt idx="3020">
                  <c:v>0.30599999999999999</c:v>
                </c:pt>
                <c:pt idx="3021">
                  <c:v>0.30599999999999999</c:v>
                </c:pt>
                <c:pt idx="3022">
                  <c:v>0.30599999999999999</c:v>
                </c:pt>
                <c:pt idx="3023">
                  <c:v>0.30599999999999999</c:v>
                </c:pt>
                <c:pt idx="3024">
                  <c:v>0.30599999999999999</c:v>
                </c:pt>
                <c:pt idx="3025">
                  <c:v>0.30599999999999999</c:v>
                </c:pt>
                <c:pt idx="3026">
                  <c:v>0.30599999999999999</c:v>
                </c:pt>
                <c:pt idx="3027">
                  <c:v>0.30599999999999999</c:v>
                </c:pt>
                <c:pt idx="3028">
                  <c:v>0.30599999999999999</c:v>
                </c:pt>
                <c:pt idx="3029">
                  <c:v>0.30599999999999999</c:v>
                </c:pt>
                <c:pt idx="3030">
                  <c:v>0.30599999999999999</c:v>
                </c:pt>
                <c:pt idx="3031">
                  <c:v>0.30599999999999999</c:v>
                </c:pt>
                <c:pt idx="3032">
                  <c:v>0.30599999999999999</c:v>
                </c:pt>
                <c:pt idx="3033">
                  <c:v>0.30599999999999999</c:v>
                </c:pt>
                <c:pt idx="3034">
                  <c:v>0.30599999999999999</c:v>
                </c:pt>
                <c:pt idx="3035">
                  <c:v>0.30599999999999999</c:v>
                </c:pt>
                <c:pt idx="3036">
                  <c:v>0.30599999999999999</c:v>
                </c:pt>
                <c:pt idx="3037">
                  <c:v>0.30599999999999999</c:v>
                </c:pt>
                <c:pt idx="3038">
                  <c:v>0.30599999999999999</c:v>
                </c:pt>
                <c:pt idx="3039">
                  <c:v>0.30599999999999999</c:v>
                </c:pt>
                <c:pt idx="3040">
                  <c:v>0.30599999999999999</c:v>
                </c:pt>
                <c:pt idx="3041">
                  <c:v>0.30599999999999999</c:v>
                </c:pt>
                <c:pt idx="3042">
                  <c:v>0.30599999999999999</c:v>
                </c:pt>
                <c:pt idx="3043">
                  <c:v>0.30599999999999999</c:v>
                </c:pt>
                <c:pt idx="3044">
                  <c:v>0.30599999999999999</c:v>
                </c:pt>
                <c:pt idx="3045">
                  <c:v>0.30599999999999999</c:v>
                </c:pt>
                <c:pt idx="3046">
                  <c:v>0.32530000000000003</c:v>
                </c:pt>
                <c:pt idx="3047">
                  <c:v>0.32530000000000003</c:v>
                </c:pt>
                <c:pt idx="3048">
                  <c:v>0.32530000000000003</c:v>
                </c:pt>
                <c:pt idx="3049">
                  <c:v>0.32530000000000003</c:v>
                </c:pt>
                <c:pt idx="3050">
                  <c:v>0.38479999999999998</c:v>
                </c:pt>
                <c:pt idx="3051">
                  <c:v>0.38479999999999998</c:v>
                </c:pt>
                <c:pt idx="3052">
                  <c:v>0.38479999999999998</c:v>
                </c:pt>
                <c:pt idx="3053">
                  <c:v>0.38479999999999998</c:v>
                </c:pt>
                <c:pt idx="3054">
                  <c:v>0.38479999999999998</c:v>
                </c:pt>
                <c:pt idx="3055">
                  <c:v>0.38479999999999998</c:v>
                </c:pt>
                <c:pt idx="3056">
                  <c:v>0.38479999999999998</c:v>
                </c:pt>
                <c:pt idx="3057">
                  <c:v>0.38479999999999998</c:v>
                </c:pt>
                <c:pt idx="3058">
                  <c:v>0.38479999999999998</c:v>
                </c:pt>
                <c:pt idx="3059">
                  <c:v>0.38479999999999998</c:v>
                </c:pt>
                <c:pt idx="3060">
                  <c:v>0.38479999999999998</c:v>
                </c:pt>
                <c:pt idx="3061">
                  <c:v>0.38479999999999998</c:v>
                </c:pt>
                <c:pt idx="3062">
                  <c:v>0.38479999999999998</c:v>
                </c:pt>
                <c:pt idx="3063">
                  <c:v>0.43280000000000002</c:v>
                </c:pt>
                <c:pt idx="3064">
                  <c:v>0.43280000000000002</c:v>
                </c:pt>
                <c:pt idx="3065">
                  <c:v>0.43280000000000002</c:v>
                </c:pt>
                <c:pt idx="3066">
                  <c:v>0.32929999999999998</c:v>
                </c:pt>
                <c:pt idx="3067">
                  <c:v>0.32929999999999998</c:v>
                </c:pt>
                <c:pt idx="3068">
                  <c:v>0.32929999999999998</c:v>
                </c:pt>
                <c:pt idx="3069">
                  <c:v>0.32929999999999998</c:v>
                </c:pt>
                <c:pt idx="3070">
                  <c:v>0.32929999999999998</c:v>
                </c:pt>
                <c:pt idx="3071">
                  <c:v>0.32929999999999998</c:v>
                </c:pt>
                <c:pt idx="3072">
                  <c:v>0.32929999999999998</c:v>
                </c:pt>
                <c:pt idx="3073">
                  <c:v>0.32929999999999998</c:v>
                </c:pt>
                <c:pt idx="3074">
                  <c:v>0.32929999999999998</c:v>
                </c:pt>
                <c:pt idx="3075">
                  <c:v>0.32929999999999998</c:v>
                </c:pt>
                <c:pt idx="3076">
                  <c:v>0.32929999999999998</c:v>
                </c:pt>
                <c:pt idx="3077">
                  <c:v>0.32929999999999998</c:v>
                </c:pt>
                <c:pt idx="3078">
                  <c:v>0.32929999999999998</c:v>
                </c:pt>
                <c:pt idx="3079">
                  <c:v>0.40210000000000001</c:v>
                </c:pt>
                <c:pt idx="3080">
                  <c:v>0.40210000000000001</c:v>
                </c:pt>
                <c:pt idx="3081">
                  <c:v>0.40210000000000001</c:v>
                </c:pt>
                <c:pt idx="3082">
                  <c:v>0.40210000000000001</c:v>
                </c:pt>
                <c:pt idx="3083">
                  <c:v>0.40210000000000001</c:v>
                </c:pt>
                <c:pt idx="3084">
                  <c:v>0.40210000000000001</c:v>
                </c:pt>
                <c:pt idx="3085">
                  <c:v>0.40210000000000001</c:v>
                </c:pt>
                <c:pt idx="3086">
                  <c:v>0.40210000000000001</c:v>
                </c:pt>
                <c:pt idx="3087">
                  <c:v>0.40210000000000001</c:v>
                </c:pt>
                <c:pt idx="3088">
                  <c:v>0.40210000000000001</c:v>
                </c:pt>
                <c:pt idx="3089">
                  <c:v>0.40210000000000001</c:v>
                </c:pt>
                <c:pt idx="3090">
                  <c:v>0.40210000000000001</c:v>
                </c:pt>
                <c:pt idx="3091">
                  <c:v>0.40210000000000001</c:v>
                </c:pt>
                <c:pt idx="3092">
                  <c:v>0.40210000000000001</c:v>
                </c:pt>
                <c:pt idx="3093">
                  <c:v>0.40210000000000001</c:v>
                </c:pt>
                <c:pt idx="3094">
                  <c:v>0.40210000000000001</c:v>
                </c:pt>
                <c:pt idx="3095">
                  <c:v>0.40210000000000001</c:v>
                </c:pt>
                <c:pt idx="3096">
                  <c:v>0.40210000000000001</c:v>
                </c:pt>
                <c:pt idx="3097">
                  <c:v>0.40210000000000001</c:v>
                </c:pt>
                <c:pt idx="3098">
                  <c:v>0.40210000000000001</c:v>
                </c:pt>
                <c:pt idx="3099">
                  <c:v>0.40210000000000001</c:v>
                </c:pt>
                <c:pt idx="3100">
                  <c:v>0.40210000000000001</c:v>
                </c:pt>
                <c:pt idx="3101">
                  <c:v>0.40210000000000001</c:v>
                </c:pt>
                <c:pt idx="3102">
                  <c:v>0.40210000000000001</c:v>
                </c:pt>
                <c:pt idx="3103">
                  <c:v>0.40210000000000001</c:v>
                </c:pt>
                <c:pt idx="3104">
                  <c:v>0.40210000000000001</c:v>
                </c:pt>
                <c:pt idx="3105">
                  <c:v>0.40210000000000001</c:v>
                </c:pt>
                <c:pt idx="3106">
                  <c:v>0.40210000000000001</c:v>
                </c:pt>
                <c:pt idx="3107">
                  <c:v>0.40210000000000001</c:v>
                </c:pt>
                <c:pt idx="3108">
                  <c:v>0.4335</c:v>
                </c:pt>
                <c:pt idx="3109">
                  <c:v>0.4335</c:v>
                </c:pt>
                <c:pt idx="3110">
                  <c:v>0.4335</c:v>
                </c:pt>
                <c:pt idx="3111">
                  <c:v>0.4335</c:v>
                </c:pt>
                <c:pt idx="3112">
                  <c:v>0.4335</c:v>
                </c:pt>
                <c:pt idx="3113">
                  <c:v>0.4335</c:v>
                </c:pt>
                <c:pt idx="3114">
                  <c:v>0.4335</c:v>
                </c:pt>
                <c:pt idx="3115">
                  <c:v>0.4335</c:v>
                </c:pt>
                <c:pt idx="3116">
                  <c:v>0.4335</c:v>
                </c:pt>
                <c:pt idx="3117">
                  <c:v>0.4335</c:v>
                </c:pt>
                <c:pt idx="3118">
                  <c:v>0.4335</c:v>
                </c:pt>
                <c:pt idx="3119">
                  <c:v>0.4335</c:v>
                </c:pt>
                <c:pt idx="3120">
                  <c:v>0.4335</c:v>
                </c:pt>
                <c:pt idx="3121">
                  <c:v>0.4335</c:v>
                </c:pt>
                <c:pt idx="3122">
                  <c:v>0.4335</c:v>
                </c:pt>
                <c:pt idx="3123">
                  <c:v>0.4335</c:v>
                </c:pt>
                <c:pt idx="3124">
                  <c:v>0.4335</c:v>
                </c:pt>
                <c:pt idx="3125">
                  <c:v>0.4335</c:v>
                </c:pt>
                <c:pt idx="3126">
                  <c:v>0.4335</c:v>
                </c:pt>
                <c:pt idx="3127">
                  <c:v>0.4335</c:v>
                </c:pt>
                <c:pt idx="3128">
                  <c:v>0.4335</c:v>
                </c:pt>
                <c:pt idx="3129">
                  <c:v>0.4335</c:v>
                </c:pt>
                <c:pt idx="3130">
                  <c:v>0.4335</c:v>
                </c:pt>
                <c:pt idx="3131">
                  <c:v>0.4335</c:v>
                </c:pt>
                <c:pt idx="3132">
                  <c:v>0.4335</c:v>
                </c:pt>
                <c:pt idx="3133">
                  <c:v>0.4335</c:v>
                </c:pt>
                <c:pt idx="3134">
                  <c:v>0.4335</c:v>
                </c:pt>
                <c:pt idx="3135">
                  <c:v>0.4335</c:v>
                </c:pt>
                <c:pt idx="3136">
                  <c:v>0.4335</c:v>
                </c:pt>
                <c:pt idx="3137">
                  <c:v>0.48969999999999997</c:v>
                </c:pt>
                <c:pt idx="3138">
                  <c:v>0.48969999999999997</c:v>
                </c:pt>
                <c:pt idx="3139">
                  <c:v>0.48969999999999997</c:v>
                </c:pt>
                <c:pt idx="3140">
                  <c:v>0.48969999999999997</c:v>
                </c:pt>
                <c:pt idx="3141">
                  <c:v>0.48969999999999997</c:v>
                </c:pt>
                <c:pt idx="3142">
                  <c:v>0.48969999999999997</c:v>
                </c:pt>
                <c:pt idx="3143">
                  <c:v>0.48969999999999997</c:v>
                </c:pt>
                <c:pt idx="3144">
                  <c:v>0.48969999999999997</c:v>
                </c:pt>
                <c:pt idx="3145">
                  <c:v>0.48969999999999997</c:v>
                </c:pt>
                <c:pt idx="3146">
                  <c:v>0.48969999999999997</c:v>
                </c:pt>
                <c:pt idx="3147">
                  <c:v>0.48969999999999997</c:v>
                </c:pt>
                <c:pt idx="3148">
                  <c:v>0.48969999999999997</c:v>
                </c:pt>
                <c:pt idx="3149">
                  <c:v>0.48969999999999997</c:v>
                </c:pt>
                <c:pt idx="3150">
                  <c:v>0.48969999999999997</c:v>
                </c:pt>
                <c:pt idx="3151">
                  <c:v>0.48969999999999997</c:v>
                </c:pt>
                <c:pt idx="3152">
                  <c:v>0.48969999999999997</c:v>
                </c:pt>
                <c:pt idx="3153">
                  <c:v>0.48969999999999997</c:v>
                </c:pt>
                <c:pt idx="3154">
                  <c:v>0.48969999999999997</c:v>
                </c:pt>
                <c:pt idx="3155">
                  <c:v>0.48969999999999997</c:v>
                </c:pt>
                <c:pt idx="3156">
                  <c:v>0.48969999999999997</c:v>
                </c:pt>
                <c:pt idx="3157">
                  <c:v>0.48969999999999997</c:v>
                </c:pt>
                <c:pt idx="3158">
                  <c:v>0.48969999999999997</c:v>
                </c:pt>
                <c:pt idx="3159">
                  <c:v>0.48969999999999997</c:v>
                </c:pt>
                <c:pt idx="3160">
                  <c:v>0.48969999999999997</c:v>
                </c:pt>
                <c:pt idx="3161">
                  <c:v>0.48969999999999997</c:v>
                </c:pt>
                <c:pt idx="3162">
                  <c:v>0.48969999999999997</c:v>
                </c:pt>
                <c:pt idx="3163">
                  <c:v>0.48969999999999997</c:v>
                </c:pt>
                <c:pt idx="3164">
                  <c:v>0.48969999999999997</c:v>
                </c:pt>
                <c:pt idx="3165">
                  <c:v>0.48969999999999997</c:v>
                </c:pt>
                <c:pt idx="3166">
                  <c:v>0.48969999999999997</c:v>
                </c:pt>
                <c:pt idx="3167">
                  <c:v>0.48969999999999997</c:v>
                </c:pt>
                <c:pt idx="3168">
                  <c:v>0.48969999999999997</c:v>
                </c:pt>
                <c:pt idx="3169">
                  <c:v>0.48969999999999997</c:v>
                </c:pt>
                <c:pt idx="3170">
                  <c:v>0.58829999999999993</c:v>
                </c:pt>
                <c:pt idx="3171">
                  <c:v>0.58829999999999993</c:v>
                </c:pt>
                <c:pt idx="3172">
                  <c:v>0.58829999999999993</c:v>
                </c:pt>
                <c:pt idx="3173">
                  <c:v>0.58829999999999993</c:v>
                </c:pt>
                <c:pt idx="3174">
                  <c:v>0.58829999999999993</c:v>
                </c:pt>
                <c:pt idx="3175">
                  <c:v>0.58829999999999993</c:v>
                </c:pt>
                <c:pt idx="3176">
                  <c:v>0.58829999999999993</c:v>
                </c:pt>
                <c:pt idx="3177">
                  <c:v>0.58829999999999993</c:v>
                </c:pt>
                <c:pt idx="3178">
                  <c:v>0.58829999999999993</c:v>
                </c:pt>
                <c:pt idx="3179">
                  <c:v>0.58829999999999993</c:v>
                </c:pt>
                <c:pt idx="3180">
                  <c:v>0.58829999999999993</c:v>
                </c:pt>
                <c:pt idx="3181">
                  <c:v>0.58829999999999993</c:v>
                </c:pt>
                <c:pt idx="3182">
                  <c:v>0.58829999999999993</c:v>
                </c:pt>
                <c:pt idx="3183">
                  <c:v>0.58829999999999993</c:v>
                </c:pt>
                <c:pt idx="3184">
                  <c:v>0.58829999999999993</c:v>
                </c:pt>
                <c:pt idx="3185">
                  <c:v>0.58829999999999993</c:v>
                </c:pt>
                <c:pt idx="3186">
                  <c:v>0.58829999999999993</c:v>
                </c:pt>
                <c:pt idx="3187">
                  <c:v>0.58829999999999993</c:v>
                </c:pt>
                <c:pt idx="3188">
                  <c:v>0.58829999999999993</c:v>
                </c:pt>
                <c:pt idx="3189">
                  <c:v>0.58829999999999993</c:v>
                </c:pt>
                <c:pt idx="3190">
                  <c:v>0.58829999999999993</c:v>
                </c:pt>
                <c:pt idx="3191">
                  <c:v>0.58829999999999993</c:v>
                </c:pt>
                <c:pt idx="3192">
                  <c:v>0.58829999999999993</c:v>
                </c:pt>
                <c:pt idx="3193">
                  <c:v>0.58829999999999993</c:v>
                </c:pt>
                <c:pt idx="3194">
                  <c:v>0.58829999999999993</c:v>
                </c:pt>
                <c:pt idx="3195">
                  <c:v>0.58829999999999993</c:v>
                </c:pt>
                <c:pt idx="3196">
                  <c:v>0.58829999999999993</c:v>
                </c:pt>
                <c:pt idx="3197">
                  <c:v>0.58829999999999993</c:v>
                </c:pt>
                <c:pt idx="3198">
                  <c:v>0.69370000000000009</c:v>
                </c:pt>
                <c:pt idx="3199">
                  <c:v>0.69370000000000009</c:v>
                </c:pt>
                <c:pt idx="3200">
                  <c:v>0.69370000000000009</c:v>
                </c:pt>
                <c:pt idx="3201">
                  <c:v>0.69370000000000009</c:v>
                </c:pt>
                <c:pt idx="3202">
                  <c:v>0.69370000000000009</c:v>
                </c:pt>
                <c:pt idx="3203">
                  <c:v>0.69370000000000009</c:v>
                </c:pt>
                <c:pt idx="3204">
                  <c:v>0.69370000000000009</c:v>
                </c:pt>
                <c:pt idx="3205">
                  <c:v>0.72349999999999992</c:v>
                </c:pt>
                <c:pt idx="3206">
                  <c:v>0.7288</c:v>
                </c:pt>
                <c:pt idx="3207">
                  <c:v>0.74840000000000007</c:v>
                </c:pt>
                <c:pt idx="3208">
                  <c:v>0.74840000000000007</c:v>
                </c:pt>
                <c:pt idx="3209">
                  <c:v>0.74840000000000007</c:v>
                </c:pt>
                <c:pt idx="3210">
                  <c:v>0.74840000000000007</c:v>
                </c:pt>
                <c:pt idx="3211">
                  <c:v>0.7258</c:v>
                </c:pt>
                <c:pt idx="3212">
                  <c:v>0.72349999999999992</c:v>
                </c:pt>
                <c:pt idx="3213">
                  <c:v>0.76840000000000008</c:v>
                </c:pt>
                <c:pt idx="3214">
                  <c:v>0.74230000000000007</c:v>
                </c:pt>
                <c:pt idx="3215">
                  <c:v>0.74230000000000007</c:v>
                </c:pt>
                <c:pt idx="3216">
                  <c:v>0.74230000000000007</c:v>
                </c:pt>
                <c:pt idx="3217">
                  <c:v>0.79280000000000006</c:v>
                </c:pt>
                <c:pt idx="3218">
                  <c:v>0.8034</c:v>
                </c:pt>
                <c:pt idx="3219">
                  <c:v>0.80049999999999999</c:v>
                </c:pt>
                <c:pt idx="3220">
                  <c:v>0.7651</c:v>
                </c:pt>
                <c:pt idx="3221">
                  <c:v>0.78859999999999997</c:v>
                </c:pt>
                <c:pt idx="3222">
                  <c:v>0.78859999999999997</c:v>
                </c:pt>
                <c:pt idx="3223">
                  <c:v>0.78859999999999997</c:v>
                </c:pt>
                <c:pt idx="3224">
                  <c:v>0.77060000000000006</c:v>
                </c:pt>
                <c:pt idx="3225">
                  <c:v>0.81010000000000004</c:v>
                </c:pt>
                <c:pt idx="3226">
                  <c:v>0.74959999999999993</c:v>
                </c:pt>
                <c:pt idx="3227">
                  <c:v>0.76939999999999997</c:v>
                </c:pt>
                <c:pt idx="3228">
                  <c:v>0.80049999999999999</c:v>
                </c:pt>
                <c:pt idx="3229">
                  <c:v>0.80049999999999999</c:v>
                </c:pt>
                <c:pt idx="3230">
                  <c:v>0.80049999999999999</c:v>
                </c:pt>
                <c:pt idx="3231">
                  <c:v>0.77060000000000006</c:v>
                </c:pt>
                <c:pt idx="3232">
                  <c:v>0.77060000000000006</c:v>
                </c:pt>
                <c:pt idx="3233">
                  <c:v>0.80669999999999997</c:v>
                </c:pt>
                <c:pt idx="3234">
                  <c:v>0.76629999999999998</c:v>
                </c:pt>
                <c:pt idx="3235">
                  <c:v>0.77370000000000005</c:v>
                </c:pt>
                <c:pt idx="3236">
                  <c:v>0.77370000000000005</c:v>
                </c:pt>
                <c:pt idx="3237">
                  <c:v>0.77370000000000005</c:v>
                </c:pt>
                <c:pt idx="3238">
                  <c:v>1.3194999999999999</c:v>
                </c:pt>
                <c:pt idx="3239">
                  <c:v>1.3182</c:v>
                </c:pt>
                <c:pt idx="3240">
                  <c:v>1.2938000000000001</c:v>
                </c:pt>
                <c:pt idx="3241">
                  <c:v>1.3143</c:v>
                </c:pt>
                <c:pt idx="3242">
                  <c:v>1.3008999999999999</c:v>
                </c:pt>
                <c:pt idx="3243">
                  <c:v>1.3008999999999999</c:v>
                </c:pt>
                <c:pt idx="3244">
                  <c:v>1.3008999999999999</c:v>
                </c:pt>
                <c:pt idx="3245">
                  <c:v>1.3008999999999999</c:v>
                </c:pt>
                <c:pt idx="3246">
                  <c:v>1.3399000000000001</c:v>
                </c:pt>
                <c:pt idx="3247">
                  <c:v>1.3224</c:v>
                </c:pt>
                <c:pt idx="3248">
                  <c:v>1.3074000000000001</c:v>
                </c:pt>
                <c:pt idx="3249">
                  <c:v>1.298</c:v>
                </c:pt>
                <c:pt idx="3250">
                  <c:v>1.298</c:v>
                </c:pt>
                <c:pt idx="3251">
                  <c:v>1.298</c:v>
                </c:pt>
                <c:pt idx="3252">
                  <c:v>1.2806</c:v>
                </c:pt>
                <c:pt idx="3253">
                  <c:v>1.2831999999999999</c:v>
                </c:pt>
                <c:pt idx="3254">
                  <c:v>1.2754000000000001</c:v>
                </c:pt>
                <c:pt idx="3255">
                  <c:v>1.2488999999999999</c:v>
                </c:pt>
                <c:pt idx="3256">
                  <c:v>1.2488999999999999</c:v>
                </c:pt>
                <c:pt idx="3257">
                  <c:v>1.2488999999999999</c:v>
                </c:pt>
                <c:pt idx="3258">
                  <c:v>1.2488999999999999</c:v>
                </c:pt>
                <c:pt idx="3259">
                  <c:v>1.3087</c:v>
                </c:pt>
                <c:pt idx="3260">
                  <c:v>0.77190000000000003</c:v>
                </c:pt>
                <c:pt idx="3261">
                  <c:v>0.82969999999999999</c:v>
                </c:pt>
                <c:pt idx="3262">
                  <c:v>0.80909999999999993</c:v>
                </c:pt>
                <c:pt idx="3263">
                  <c:v>0.82189999999999996</c:v>
                </c:pt>
                <c:pt idx="3264">
                  <c:v>0.82189999999999996</c:v>
                </c:pt>
                <c:pt idx="3265">
                  <c:v>0.82189999999999996</c:v>
                </c:pt>
                <c:pt idx="3266">
                  <c:v>0.78069999999999995</c:v>
                </c:pt>
                <c:pt idx="3267">
                  <c:v>0.79980000000000007</c:v>
                </c:pt>
                <c:pt idx="3268">
                  <c:v>0.7793000000000001</c:v>
                </c:pt>
                <c:pt idx="3269">
                  <c:v>0.78069999999999995</c:v>
                </c:pt>
                <c:pt idx="3270">
                  <c:v>0.77310000000000001</c:v>
                </c:pt>
                <c:pt idx="3271">
                  <c:v>0.77310000000000001</c:v>
                </c:pt>
                <c:pt idx="3272">
                  <c:v>0.77310000000000001</c:v>
                </c:pt>
                <c:pt idx="3273">
                  <c:v>0.75549999999999995</c:v>
                </c:pt>
                <c:pt idx="3274">
                  <c:v>0.78839999999999999</c:v>
                </c:pt>
                <c:pt idx="3275">
                  <c:v>0.75159999999999993</c:v>
                </c:pt>
                <c:pt idx="3276">
                  <c:v>0.76670000000000005</c:v>
                </c:pt>
                <c:pt idx="3277">
                  <c:v>0.74170000000000003</c:v>
                </c:pt>
                <c:pt idx="3278">
                  <c:v>0.74170000000000003</c:v>
                </c:pt>
                <c:pt idx="3279">
                  <c:v>0.74170000000000003</c:v>
                </c:pt>
                <c:pt idx="3280">
                  <c:v>0.74170000000000003</c:v>
                </c:pt>
                <c:pt idx="3281">
                  <c:v>0.74170000000000003</c:v>
                </c:pt>
                <c:pt idx="3282">
                  <c:v>0.76549999999999996</c:v>
                </c:pt>
                <c:pt idx="3283">
                  <c:v>0.75670000000000004</c:v>
                </c:pt>
                <c:pt idx="3284">
                  <c:v>0.78700000000000003</c:v>
                </c:pt>
                <c:pt idx="3285">
                  <c:v>0.78700000000000003</c:v>
                </c:pt>
                <c:pt idx="3286">
                  <c:v>0.78700000000000003</c:v>
                </c:pt>
                <c:pt idx="3287">
                  <c:v>0.78700000000000003</c:v>
                </c:pt>
                <c:pt idx="3288">
                  <c:v>0.78700000000000003</c:v>
                </c:pt>
                <c:pt idx="3289">
                  <c:v>0.76670000000000005</c:v>
                </c:pt>
                <c:pt idx="3290">
                  <c:v>0.75409999999999999</c:v>
                </c:pt>
                <c:pt idx="3291">
                  <c:v>0.73540000000000005</c:v>
                </c:pt>
                <c:pt idx="3292">
                  <c:v>0.73540000000000005</c:v>
                </c:pt>
                <c:pt idx="3293">
                  <c:v>0.73540000000000005</c:v>
                </c:pt>
                <c:pt idx="3294">
                  <c:v>0.76040000000000008</c:v>
                </c:pt>
                <c:pt idx="3295">
                  <c:v>0.78590000000000004</c:v>
                </c:pt>
                <c:pt idx="3296">
                  <c:v>0.73540000000000005</c:v>
                </c:pt>
                <c:pt idx="3297">
                  <c:v>0.74529999999999996</c:v>
                </c:pt>
                <c:pt idx="3298">
                  <c:v>0.73419999999999996</c:v>
                </c:pt>
                <c:pt idx="3299">
                  <c:v>0.73419999999999996</c:v>
                </c:pt>
                <c:pt idx="3300">
                  <c:v>0.73419999999999996</c:v>
                </c:pt>
                <c:pt idx="3301">
                  <c:v>0.74049999999999994</c:v>
                </c:pt>
                <c:pt idx="3302">
                  <c:v>0.73659999999999992</c:v>
                </c:pt>
                <c:pt idx="3303">
                  <c:v>0.71430000000000005</c:v>
                </c:pt>
                <c:pt idx="3304">
                  <c:v>0.72680000000000011</c:v>
                </c:pt>
                <c:pt idx="3305">
                  <c:v>0.70840000000000003</c:v>
                </c:pt>
                <c:pt idx="3306">
                  <c:v>0.70840000000000003</c:v>
                </c:pt>
                <c:pt idx="3307">
                  <c:v>0.70840000000000003</c:v>
                </c:pt>
                <c:pt idx="3308">
                  <c:v>0.71310000000000007</c:v>
                </c:pt>
                <c:pt idx="3309">
                  <c:v>0.72560000000000002</c:v>
                </c:pt>
                <c:pt idx="3310">
                  <c:v>0.70840000000000003</c:v>
                </c:pt>
                <c:pt idx="3311">
                  <c:v>0.71079999999999999</c:v>
                </c:pt>
                <c:pt idx="3312">
                  <c:v>0.71550000000000002</c:v>
                </c:pt>
                <c:pt idx="3313">
                  <c:v>0.71550000000000002</c:v>
                </c:pt>
                <c:pt idx="3314">
                  <c:v>0.71550000000000002</c:v>
                </c:pt>
                <c:pt idx="3315">
                  <c:v>0.69840000000000002</c:v>
                </c:pt>
                <c:pt idx="3316">
                  <c:v>0.70700000000000007</c:v>
                </c:pt>
                <c:pt idx="3317">
                  <c:v>0.71200000000000008</c:v>
                </c:pt>
                <c:pt idx="3318">
                  <c:v>0.70340000000000003</c:v>
                </c:pt>
                <c:pt idx="3319">
                  <c:v>0.68879999999999997</c:v>
                </c:pt>
                <c:pt idx="3320">
                  <c:v>0.68879999999999997</c:v>
                </c:pt>
                <c:pt idx="3321">
                  <c:v>0.68879999999999997</c:v>
                </c:pt>
                <c:pt idx="3322">
                  <c:v>0.68640000000000001</c:v>
                </c:pt>
                <c:pt idx="3323">
                  <c:v>0.68879999999999997</c:v>
                </c:pt>
                <c:pt idx="3324">
                  <c:v>0.67779999999999996</c:v>
                </c:pt>
                <c:pt idx="3325">
                  <c:v>0.6873999999999999</c:v>
                </c:pt>
                <c:pt idx="3326">
                  <c:v>0.64910000000000001</c:v>
                </c:pt>
                <c:pt idx="3327">
                  <c:v>0.64910000000000001</c:v>
                </c:pt>
                <c:pt idx="3328">
                  <c:v>0.64910000000000001</c:v>
                </c:pt>
                <c:pt idx="3329">
                  <c:v>0.64560000000000006</c:v>
                </c:pt>
                <c:pt idx="3330">
                  <c:v>0.62780000000000002</c:v>
                </c:pt>
                <c:pt idx="3331">
                  <c:v>0.61609999999999998</c:v>
                </c:pt>
                <c:pt idx="3332">
                  <c:v>0.5907</c:v>
                </c:pt>
                <c:pt idx="3333">
                  <c:v>0.56689999999999996</c:v>
                </c:pt>
                <c:pt idx="3334">
                  <c:v>0.56689999999999996</c:v>
                </c:pt>
                <c:pt idx="3335">
                  <c:v>0.56689999999999996</c:v>
                </c:pt>
                <c:pt idx="3336">
                  <c:v>0.55330000000000001</c:v>
                </c:pt>
                <c:pt idx="3337">
                  <c:v>0.53990000000000005</c:v>
                </c:pt>
                <c:pt idx="3338">
                  <c:v>0.52659999999999996</c:v>
                </c:pt>
                <c:pt idx="3339">
                  <c:v>0.52979999999999994</c:v>
                </c:pt>
                <c:pt idx="3340">
                  <c:v>0.51780000000000004</c:v>
                </c:pt>
                <c:pt idx="3341">
                  <c:v>0.51780000000000004</c:v>
                </c:pt>
                <c:pt idx="3342">
                  <c:v>0.51780000000000004</c:v>
                </c:pt>
                <c:pt idx="3343">
                  <c:v>0.51549999999999996</c:v>
                </c:pt>
                <c:pt idx="3344">
                  <c:v>0.51780000000000004</c:v>
                </c:pt>
                <c:pt idx="3345">
                  <c:v>0.51439999999999997</c:v>
                </c:pt>
                <c:pt idx="3346">
                  <c:v>0.52759999999999996</c:v>
                </c:pt>
                <c:pt idx="3347">
                  <c:v>0.53859999999999997</c:v>
                </c:pt>
                <c:pt idx="3348">
                  <c:v>0.53859999999999997</c:v>
                </c:pt>
                <c:pt idx="3349">
                  <c:v>0.53859999999999997</c:v>
                </c:pt>
                <c:pt idx="3350">
                  <c:v>0.53859999999999997</c:v>
                </c:pt>
                <c:pt idx="3351">
                  <c:v>0.53859999999999997</c:v>
                </c:pt>
                <c:pt idx="3352">
                  <c:v>0.52869999999999995</c:v>
                </c:pt>
                <c:pt idx="3353">
                  <c:v>0.55330000000000001</c:v>
                </c:pt>
                <c:pt idx="3354">
                  <c:v>0.54310000000000003</c:v>
                </c:pt>
                <c:pt idx="3355">
                  <c:v>0.54310000000000003</c:v>
                </c:pt>
                <c:pt idx="3356">
                  <c:v>0.54310000000000003</c:v>
                </c:pt>
                <c:pt idx="3357">
                  <c:v>0.54880000000000007</c:v>
                </c:pt>
                <c:pt idx="3358">
                  <c:v>0.53990000000000005</c:v>
                </c:pt>
                <c:pt idx="3359">
                  <c:v>0.53859999999999997</c:v>
                </c:pt>
                <c:pt idx="3360">
                  <c:v>0.55200000000000005</c:v>
                </c:pt>
                <c:pt idx="3361">
                  <c:v>0.58499999999999996</c:v>
                </c:pt>
                <c:pt idx="3362">
                  <c:v>0.58499999999999996</c:v>
                </c:pt>
                <c:pt idx="3363">
                  <c:v>0.58499999999999996</c:v>
                </c:pt>
                <c:pt idx="3364">
                  <c:v>0.59299999999999997</c:v>
                </c:pt>
                <c:pt idx="3365">
                  <c:v>0.61609999999999998</c:v>
                </c:pt>
                <c:pt idx="3366">
                  <c:v>0.61509999999999998</c:v>
                </c:pt>
                <c:pt idx="3367">
                  <c:v>0.62549999999999994</c:v>
                </c:pt>
                <c:pt idx="3368">
                  <c:v>0.66709999999999992</c:v>
                </c:pt>
                <c:pt idx="3369">
                  <c:v>0.66709999999999992</c:v>
                </c:pt>
                <c:pt idx="3370">
                  <c:v>0.66709999999999992</c:v>
                </c:pt>
                <c:pt idx="3371">
                  <c:v>0.64329999999999998</c:v>
                </c:pt>
                <c:pt idx="3372">
                  <c:v>0.65989999999999993</c:v>
                </c:pt>
                <c:pt idx="3373">
                  <c:v>0.63969999999999994</c:v>
                </c:pt>
                <c:pt idx="3374">
                  <c:v>0.66220000000000001</c:v>
                </c:pt>
                <c:pt idx="3375">
                  <c:v>0.65760000000000007</c:v>
                </c:pt>
                <c:pt idx="3376">
                  <c:v>0.65760000000000007</c:v>
                </c:pt>
                <c:pt idx="3377">
                  <c:v>0.65760000000000007</c:v>
                </c:pt>
                <c:pt idx="3378">
                  <c:v>0.68010000000000004</c:v>
                </c:pt>
                <c:pt idx="3379">
                  <c:v>0.68010000000000004</c:v>
                </c:pt>
                <c:pt idx="3380">
                  <c:v>0.67920000000000003</c:v>
                </c:pt>
                <c:pt idx="3381">
                  <c:v>0.66220000000000001</c:v>
                </c:pt>
                <c:pt idx="3382">
                  <c:v>0.70200000000000007</c:v>
                </c:pt>
                <c:pt idx="3383">
                  <c:v>0.70200000000000007</c:v>
                </c:pt>
                <c:pt idx="3384">
                  <c:v>0.70200000000000007</c:v>
                </c:pt>
                <c:pt idx="3385">
                  <c:v>0.70940000000000003</c:v>
                </c:pt>
                <c:pt idx="3386">
                  <c:v>0.71810000000000007</c:v>
                </c:pt>
                <c:pt idx="3387">
                  <c:v>0.76549999999999996</c:v>
                </c:pt>
                <c:pt idx="3388">
                  <c:v>0.76549999999999996</c:v>
                </c:pt>
                <c:pt idx="3389">
                  <c:v>0.74049999999999994</c:v>
                </c:pt>
                <c:pt idx="3390">
                  <c:v>0.74049999999999994</c:v>
                </c:pt>
                <c:pt idx="3391">
                  <c:v>0.74049999999999994</c:v>
                </c:pt>
                <c:pt idx="3392">
                  <c:v>0.74919999999999998</c:v>
                </c:pt>
                <c:pt idx="3393">
                  <c:v>0.77170000000000005</c:v>
                </c:pt>
                <c:pt idx="3394">
                  <c:v>0.75159999999999993</c:v>
                </c:pt>
                <c:pt idx="3395">
                  <c:v>0.75159999999999993</c:v>
                </c:pt>
                <c:pt idx="3396">
                  <c:v>0.75159999999999993</c:v>
                </c:pt>
                <c:pt idx="3397">
                  <c:v>0.75159999999999993</c:v>
                </c:pt>
                <c:pt idx="3398">
                  <c:v>0.75159999999999993</c:v>
                </c:pt>
                <c:pt idx="3399">
                  <c:v>0.77170000000000005</c:v>
                </c:pt>
                <c:pt idx="3400">
                  <c:v>0.75790000000000002</c:v>
                </c:pt>
                <c:pt idx="3401">
                  <c:v>0.76159999999999994</c:v>
                </c:pt>
                <c:pt idx="3402">
                  <c:v>0.77829999999999999</c:v>
                </c:pt>
                <c:pt idx="3403">
                  <c:v>0.75790000000000002</c:v>
                </c:pt>
                <c:pt idx="3404">
                  <c:v>0.75790000000000002</c:v>
                </c:pt>
                <c:pt idx="3405">
                  <c:v>0.75790000000000002</c:v>
                </c:pt>
                <c:pt idx="3406">
                  <c:v>0.75790000000000002</c:v>
                </c:pt>
                <c:pt idx="3407">
                  <c:v>0.78700000000000003</c:v>
                </c:pt>
                <c:pt idx="3408">
                  <c:v>0.78700000000000003</c:v>
                </c:pt>
                <c:pt idx="3409">
                  <c:v>0.76800000000000002</c:v>
                </c:pt>
                <c:pt idx="3410">
                  <c:v>0.78200000000000003</c:v>
                </c:pt>
                <c:pt idx="3411">
                  <c:v>0.78200000000000003</c:v>
                </c:pt>
                <c:pt idx="3412">
                  <c:v>0.78200000000000003</c:v>
                </c:pt>
                <c:pt idx="3413">
                  <c:v>0.78069999999999995</c:v>
                </c:pt>
                <c:pt idx="3414">
                  <c:v>0.79610000000000003</c:v>
                </c:pt>
                <c:pt idx="3415">
                  <c:v>0.86670000000000003</c:v>
                </c:pt>
                <c:pt idx="3416">
                  <c:v>0.80379999999999996</c:v>
                </c:pt>
                <c:pt idx="3417">
                  <c:v>0.84030000000000005</c:v>
                </c:pt>
                <c:pt idx="3418">
                  <c:v>0.84030000000000005</c:v>
                </c:pt>
                <c:pt idx="3419">
                  <c:v>0.84030000000000005</c:v>
                </c:pt>
                <c:pt idx="3420">
                  <c:v>0.83760000000000001</c:v>
                </c:pt>
                <c:pt idx="3421">
                  <c:v>0.86519999999999997</c:v>
                </c:pt>
                <c:pt idx="3422">
                  <c:v>0.83760000000000001</c:v>
                </c:pt>
                <c:pt idx="3423">
                  <c:v>0.84819999999999995</c:v>
                </c:pt>
                <c:pt idx="3424">
                  <c:v>0.83499999999999996</c:v>
                </c:pt>
                <c:pt idx="3425">
                  <c:v>0.83499999999999996</c:v>
                </c:pt>
                <c:pt idx="3426">
                  <c:v>0.83499999999999996</c:v>
                </c:pt>
                <c:pt idx="3427">
                  <c:v>0.84930000000000005</c:v>
                </c:pt>
                <c:pt idx="3428">
                  <c:v>0.87060000000000004</c:v>
                </c:pt>
                <c:pt idx="3429">
                  <c:v>0.8508</c:v>
                </c:pt>
                <c:pt idx="3430">
                  <c:v>0.84140000000000004</c:v>
                </c:pt>
                <c:pt idx="3431">
                  <c:v>0.83629999999999993</c:v>
                </c:pt>
                <c:pt idx="3432">
                  <c:v>0.83629999999999993</c:v>
                </c:pt>
                <c:pt idx="3433">
                  <c:v>0.83629999999999993</c:v>
                </c:pt>
                <c:pt idx="3434">
                  <c:v>0.87319999999999998</c:v>
                </c:pt>
                <c:pt idx="3435">
                  <c:v>0.87319999999999998</c:v>
                </c:pt>
                <c:pt idx="3436">
                  <c:v>0.84420000000000006</c:v>
                </c:pt>
                <c:pt idx="3437">
                  <c:v>0.86799999999999999</c:v>
                </c:pt>
                <c:pt idx="3438">
                  <c:v>0.85870000000000002</c:v>
                </c:pt>
                <c:pt idx="3439">
                  <c:v>0.85870000000000002</c:v>
                </c:pt>
                <c:pt idx="3440">
                  <c:v>0.85870000000000002</c:v>
                </c:pt>
                <c:pt idx="3441">
                  <c:v>0.8508</c:v>
                </c:pt>
                <c:pt idx="3442">
                  <c:v>0.8508</c:v>
                </c:pt>
                <c:pt idx="3443">
                  <c:v>0.85459999999999992</c:v>
                </c:pt>
                <c:pt idx="3444">
                  <c:v>0.85209999999999997</c:v>
                </c:pt>
                <c:pt idx="3445">
                  <c:v>0.85870000000000002</c:v>
                </c:pt>
                <c:pt idx="3446">
                  <c:v>0.85870000000000002</c:v>
                </c:pt>
                <c:pt idx="3447">
                  <c:v>0.85870000000000002</c:v>
                </c:pt>
                <c:pt idx="3448">
                  <c:v>0.85719999999999996</c:v>
                </c:pt>
                <c:pt idx="3449">
                  <c:v>0.86519999999999997</c:v>
                </c:pt>
                <c:pt idx="3450">
                  <c:v>0.85209999999999997</c:v>
                </c:pt>
                <c:pt idx="3451">
                  <c:v>0.85719999999999996</c:v>
                </c:pt>
                <c:pt idx="3452">
                  <c:v>0.85209999999999997</c:v>
                </c:pt>
                <c:pt idx="3453">
                  <c:v>0.85209999999999997</c:v>
                </c:pt>
                <c:pt idx="3454">
                  <c:v>0.85209999999999997</c:v>
                </c:pt>
                <c:pt idx="3455">
                  <c:v>0.85209999999999997</c:v>
                </c:pt>
                <c:pt idx="3456">
                  <c:v>0.84030000000000005</c:v>
                </c:pt>
                <c:pt idx="3457">
                  <c:v>0.84420000000000006</c:v>
                </c:pt>
                <c:pt idx="3458">
                  <c:v>0.84420000000000006</c:v>
                </c:pt>
                <c:pt idx="3459">
                  <c:v>0.83349999999999991</c:v>
                </c:pt>
                <c:pt idx="3460">
                  <c:v>0.83349999999999991</c:v>
                </c:pt>
                <c:pt idx="3461">
                  <c:v>0.83349999999999991</c:v>
                </c:pt>
                <c:pt idx="3462">
                  <c:v>0.82310000000000005</c:v>
                </c:pt>
                <c:pt idx="3463">
                  <c:v>0.81790000000000007</c:v>
                </c:pt>
                <c:pt idx="3464">
                  <c:v>0.81279999999999997</c:v>
                </c:pt>
                <c:pt idx="3465">
                  <c:v>0.81159999999999999</c:v>
                </c:pt>
                <c:pt idx="3466">
                  <c:v>0.79459999999999997</c:v>
                </c:pt>
                <c:pt idx="3467">
                  <c:v>0.79459999999999997</c:v>
                </c:pt>
                <c:pt idx="3468">
                  <c:v>0.79459999999999997</c:v>
                </c:pt>
                <c:pt idx="3469">
                  <c:v>0.79090000000000005</c:v>
                </c:pt>
                <c:pt idx="3470">
                  <c:v>0.76159999999999994</c:v>
                </c:pt>
                <c:pt idx="3471">
                  <c:v>0.75919999999999999</c:v>
                </c:pt>
                <c:pt idx="3472">
                  <c:v>0.74919999999999998</c:v>
                </c:pt>
                <c:pt idx="3473">
                  <c:v>0.74529999999999996</c:v>
                </c:pt>
                <c:pt idx="3474">
                  <c:v>0.74529999999999996</c:v>
                </c:pt>
                <c:pt idx="3475">
                  <c:v>0.74529999999999996</c:v>
                </c:pt>
                <c:pt idx="3476">
                  <c:v>0.74529999999999996</c:v>
                </c:pt>
                <c:pt idx="3477">
                  <c:v>0.74529999999999996</c:v>
                </c:pt>
                <c:pt idx="3478">
                  <c:v>0.74919999999999998</c:v>
                </c:pt>
                <c:pt idx="3479">
                  <c:v>0.75549999999999995</c:v>
                </c:pt>
                <c:pt idx="3480">
                  <c:v>0.7641</c:v>
                </c:pt>
                <c:pt idx="3481">
                  <c:v>0.7641</c:v>
                </c:pt>
                <c:pt idx="3482">
                  <c:v>0.7641</c:v>
                </c:pt>
                <c:pt idx="3483">
                  <c:v>0.7641</c:v>
                </c:pt>
                <c:pt idx="3484">
                  <c:v>0.75670000000000004</c:v>
                </c:pt>
                <c:pt idx="3485">
                  <c:v>0.75159999999999993</c:v>
                </c:pt>
                <c:pt idx="3486">
                  <c:v>0.76549999999999996</c:v>
                </c:pt>
                <c:pt idx="3487">
                  <c:v>0.74650000000000005</c:v>
                </c:pt>
                <c:pt idx="3488">
                  <c:v>0.74650000000000005</c:v>
                </c:pt>
                <c:pt idx="3489">
                  <c:v>0.74650000000000005</c:v>
                </c:pt>
                <c:pt idx="3490">
                  <c:v>0.75790000000000002</c:v>
                </c:pt>
                <c:pt idx="3491">
                  <c:v>0.748</c:v>
                </c:pt>
                <c:pt idx="3492">
                  <c:v>0.75670000000000004</c:v>
                </c:pt>
                <c:pt idx="3493">
                  <c:v>0.75159999999999993</c:v>
                </c:pt>
                <c:pt idx="3494">
                  <c:v>0.76040000000000008</c:v>
                </c:pt>
                <c:pt idx="3495">
                  <c:v>0.76040000000000008</c:v>
                </c:pt>
                <c:pt idx="3496">
                  <c:v>0.76040000000000008</c:v>
                </c:pt>
                <c:pt idx="3497">
                  <c:v>0.75409999999999999</c:v>
                </c:pt>
                <c:pt idx="3498">
                  <c:v>0.8012999999999999</c:v>
                </c:pt>
                <c:pt idx="3499">
                  <c:v>0.77829999999999999</c:v>
                </c:pt>
                <c:pt idx="3500">
                  <c:v>0.81279999999999997</c:v>
                </c:pt>
                <c:pt idx="3501">
                  <c:v>0.7831999999999999</c:v>
                </c:pt>
                <c:pt idx="3502">
                  <c:v>0.7831999999999999</c:v>
                </c:pt>
                <c:pt idx="3503">
                  <c:v>0.7831999999999999</c:v>
                </c:pt>
                <c:pt idx="3504">
                  <c:v>0.78590000000000004</c:v>
                </c:pt>
                <c:pt idx="3505">
                  <c:v>0.79859999999999998</c:v>
                </c:pt>
                <c:pt idx="3506">
                  <c:v>0.78839999999999999</c:v>
                </c:pt>
                <c:pt idx="3507">
                  <c:v>0.79209999999999992</c:v>
                </c:pt>
                <c:pt idx="3508">
                  <c:v>0.79209999999999992</c:v>
                </c:pt>
                <c:pt idx="3509">
                  <c:v>0.79209999999999992</c:v>
                </c:pt>
                <c:pt idx="3510">
                  <c:v>0.79209999999999992</c:v>
                </c:pt>
                <c:pt idx="3511">
                  <c:v>0.80510000000000004</c:v>
                </c:pt>
                <c:pt idx="3512">
                  <c:v>0.82840000000000003</c:v>
                </c:pt>
                <c:pt idx="3513">
                  <c:v>0.84540000000000004</c:v>
                </c:pt>
                <c:pt idx="3514">
                  <c:v>0.83760000000000001</c:v>
                </c:pt>
                <c:pt idx="3515">
                  <c:v>0.82189999999999996</c:v>
                </c:pt>
                <c:pt idx="3516">
                  <c:v>0.82189999999999996</c:v>
                </c:pt>
                <c:pt idx="3517">
                  <c:v>0.82189999999999996</c:v>
                </c:pt>
                <c:pt idx="3518">
                  <c:v>0.82189999999999996</c:v>
                </c:pt>
                <c:pt idx="3519">
                  <c:v>0.86129999999999995</c:v>
                </c:pt>
                <c:pt idx="3520">
                  <c:v>0.95640000000000003</c:v>
                </c:pt>
                <c:pt idx="3521">
                  <c:v>0.97019999999999995</c:v>
                </c:pt>
                <c:pt idx="3522">
                  <c:v>0.95750000000000002</c:v>
                </c:pt>
                <c:pt idx="3523">
                  <c:v>0.95750000000000002</c:v>
                </c:pt>
                <c:pt idx="3524">
                  <c:v>0.95750000000000002</c:v>
                </c:pt>
                <c:pt idx="3525">
                  <c:v>0.96479999999999999</c:v>
                </c:pt>
                <c:pt idx="3526">
                  <c:v>0.9534999999999999</c:v>
                </c:pt>
                <c:pt idx="3527">
                  <c:v>0.94810000000000005</c:v>
                </c:pt>
                <c:pt idx="3528">
                  <c:v>0.98840000000000006</c:v>
                </c:pt>
                <c:pt idx="3529">
                  <c:v>0.97019999999999995</c:v>
                </c:pt>
                <c:pt idx="3530">
                  <c:v>0.97019999999999995</c:v>
                </c:pt>
                <c:pt idx="3531">
                  <c:v>0.97019999999999995</c:v>
                </c:pt>
                <c:pt idx="3532">
                  <c:v>0.9618000000000001</c:v>
                </c:pt>
                <c:pt idx="3533">
                  <c:v>1.0125999999999999</c:v>
                </c:pt>
                <c:pt idx="3534">
                  <c:v>0.96589999999999998</c:v>
                </c:pt>
                <c:pt idx="3535">
                  <c:v>0.95750000000000002</c:v>
                </c:pt>
                <c:pt idx="3536">
                  <c:v>0.96879999999999999</c:v>
                </c:pt>
                <c:pt idx="3537">
                  <c:v>0.96879999999999999</c:v>
                </c:pt>
                <c:pt idx="3538">
                  <c:v>0.96879999999999999</c:v>
                </c:pt>
                <c:pt idx="3539">
                  <c:v>0.99409999999999998</c:v>
                </c:pt>
                <c:pt idx="3540">
                  <c:v>1.0283</c:v>
                </c:pt>
                <c:pt idx="3541">
                  <c:v>1.0098</c:v>
                </c:pt>
                <c:pt idx="3542">
                  <c:v>1.0225</c:v>
                </c:pt>
                <c:pt idx="3543">
                  <c:v>1.0339</c:v>
                </c:pt>
                <c:pt idx="3544">
                  <c:v>1.0339</c:v>
                </c:pt>
                <c:pt idx="3545">
                  <c:v>1.0339</c:v>
                </c:pt>
                <c:pt idx="3546">
                  <c:v>0.99409999999999998</c:v>
                </c:pt>
                <c:pt idx="3547">
                  <c:v>1.0356000000000001</c:v>
                </c:pt>
                <c:pt idx="3548">
                  <c:v>1.0225</c:v>
                </c:pt>
                <c:pt idx="3549">
                  <c:v>1.0242</c:v>
                </c:pt>
                <c:pt idx="3550">
                  <c:v>1.0297000000000001</c:v>
                </c:pt>
                <c:pt idx="3551">
                  <c:v>1.0297000000000001</c:v>
                </c:pt>
                <c:pt idx="3552">
                  <c:v>1.0297000000000001</c:v>
                </c:pt>
                <c:pt idx="3553">
                  <c:v>1.0166999999999999</c:v>
                </c:pt>
                <c:pt idx="3554">
                  <c:v>1.0156000000000001</c:v>
                </c:pt>
                <c:pt idx="3555">
                  <c:v>1.0225</c:v>
                </c:pt>
                <c:pt idx="3556">
                  <c:v>1.0098</c:v>
                </c:pt>
                <c:pt idx="3557">
                  <c:v>0.99849999999999994</c:v>
                </c:pt>
                <c:pt idx="3558">
                  <c:v>0.99849999999999994</c:v>
                </c:pt>
                <c:pt idx="3559">
                  <c:v>0.99849999999999994</c:v>
                </c:pt>
                <c:pt idx="3560">
                  <c:v>1.0082</c:v>
                </c:pt>
                <c:pt idx="3561">
                  <c:v>0.99549999999999994</c:v>
                </c:pt>
                <c:pt idx="3562">
                  <c:v>0.98699999999999999</c:v>
                </c:pt>
                <c:pt idx="3563">
                  <c:v>1.0026000000000002</c:v>
                </c:pt>
                <c:pt idx="3564">
                  <c:v>1.004</c:v>
                </c:pt>
                <c:pt idx="3565">
                  <c:v>1.004</c:v>
                </c:pt>
                <c:pt idx="3566">
                  <c:v>1.004</c:v>
                </c:pt>
                <c:pt idx="3567">
                  <c:v>0.98699999999999999</c:v>
                </c:pt>
                <c:pt idx="3568">
                  <c:v>1.0112000000000001</c:v>
                </c:pt>
                <c:pt idx="3569">
                  <c:v>0.99849999999999994</c:v>
                </c:pt>
                <c:pt idx="3570">
                  <c:v>0.99409999999999998</c:v>
                </c:pt>
                <c:pt idx="3571">
                  <c:v>0.96479999999999999</c:v>
                </c:pt>
                <c:pt idx="3572">
                  <c:v>0.96479999999999999</c:v>
                </c:pt>
                <c:pt idx="3573">
                  <c:v>0.96479999999999999</c:v>
                </c:pt>
                <c:pt idx="3574">
                  <c:v>0.96479999999999999</c:v>
                </c:pt>
                <c:pt idx="3575">
                  <c:v>0.9618000000000001</c:v>
                </c:pt>
                <c:pt idx="3576">
                  <c:v>0.96589999999999998</c:v>
                </c:pt>
                <c:pt idx="3577">
                  <c:v>0.93830000000000002</c:v>
                </c:pt>
                <c:pt idx="3578">
                  <c:v>0.94950000000000001</c:v>
                </c:pt>
                <c:pt idx="3579">
                  <c:v>0.94950000000000001</c:v>
                </c:pt>
                <c:pt idx="3580">
                  <c:v>0.94950000000000001</c:v>
                </c:pt>
                <c:pt idx="3581">
                  <c:v>0.9123</c:v>
                </c:pt>
                <c:pt idx="3582">
                  <c:v>0.91650000000000009</c:v>
                </c:pt>
                <c:pt idx="3583">
                  <c:v>0.89729999999999999</c:v>
                </c:pt>
                <c:pt idx="3584">
                  <c:v>0.90280000000000005</c:v>
                </c:pt>
                <c:pt idx="3585">
                  <c:v>0.90700000000000003</c:v>
                </c:pt>
                <c:pt idx="3586">
                  <c:v>0.90700000000000003</c:v>
                </c:pt>
                <c:pt idx="3587">
                  <c:v>0.90700000000000003</c:v>
                </c:pt>
                <c:pt idx="3588">
                  <c:v>0.87730000000000008</c:v>
                </c:pt>
                <c:pt idx="3589">
                  <c:v>0.90280000000000005</c:v>
                </c:pt>
                <c:pt idx="3590">
                  <c:v>0.88819999999999988</c:v>
                </c:pt>
                <c:pt idx="3591">
                  <c:v>0.86799999999999999</c:v>
                </c:pt>
                <c:pt idx="3592">
                  <c:v>0.8012999999999999</c:v>
                </c:pt>
                <c:pt idx="3593">
                  <c:v>0.8012999999999999</c:v>
                </c:pt>
                <c:pt idx="3594">
                  <c:v>0.8012999999999999</c:v>
                </c:pt>
                <c:pt idx="3595">
                  <c:v>0.87060000000000004</c:v>
                </c:pt>
                <c:pt idx="3596">
                  <c:v>0.81940000000000002</c:v>
                </c:pt>
                <c:pt idx="3597">
                  <c:v>0.81940000000000002</c:v>
                </c:pt>
                <c:pt idx="3598">
                  <c:v>0.79730000000000001</c:v>
                </c:pt>
                <c:pt idx="3599">
                  <c:v>0.76919999999999999</c:v>
                </c:pt>
                <c:pt idx="3600">
                  <c:v>0.76919999999999999</c:v>
                </c:pt>
                <c:pt idx="3601">
                  <c:v>0.76919999999999999</c:v>
                </c:pt>
                <c:pt idx="3602">
                  <c:v>0.7641</c:v>
                </c:pt>
                <c:pt idx="3603">
                  <c:v>0.74919999999999998</c:v>
                </c:pt>
                <c:pt idx="3604">
                  <c:v>0.748</c:v>
                </c:pt>
                <c:pt idx="3605">
                  <c:v>0.72560000000000002</c:v>
                </c:pt>
                <c:pt idx="3606">
                  <c:v>0.74529999999999996</c:v>
                </c:pt>
                <c:pt idx="3607">
                  <c:v>0.74529999999999996</c:v>
                </c:pt>
                <c:pt idx="3608">
                  <c:v>0.74529999999999996</c:v>
                </c:pt>
                <c:pt idx="3609">
                  <c:v>0.74529999999999996</c:v>
                </c:pt>
                <c:pt idx="3610">
                  <c:v>0.72560000000000002</c:v>
                </c:pt>
                <c:pt idx="3611">
                  <c:v>0.72409999999999997</c:v>
                </c:pt>
                <c:pt idx="3612">
                  <c:v>0.72049999999999992</c:v>
                </c:pt>
                <c:pt idx="3613">
                  <c:v>0.70940000000000003</c:v>
                </c:pt>
                <c:pt idx="3614">
                  <c:v>0.70940000000000003</c:v>
                </c:pt>
                <c:pt idx="3615">
                  <c:v>0.70940000000000003</c:v>
                </c:pt>
                <c:pt idx="3616">
                  <c:v>0.73909999999999998</c:v>
                </c:pt>
                <c:pt idx="3617">
                  <c:v>0.70340000000000003</c:v>
                </c:pt>
                <c:pt idx="3618">
                  <c:v>0.69840000000000002</c:v>
                </c:pt>
                <c:pt idx="3619">
                  <c:v>0.70200000000000007</c:v>
                </c:pt>
                <c:pt idx="3620">
                  <c:v>0.69730000000000003</c:v>
                </c:pt>
                <c:pt idx="3621">
                  <c:v>0.69730000000000003</c:v>
                </c:pt>
                <c:pt idx="3622">
                  <c:v>0.69730000000000003</c:v>
                </c:pt>
                <c:pt idx="3623">
                  <c:v>0.6873999999999999</c:v>
                </c:pt>
                <c:pt idx="3624">
                  <c:v>0.70340000000000003</c:v>
                </c:pt>
                <c:pt idx="3625">
                  <c:v>0.68389999999999995</c:v>
                </c:pt>
                <c:pt idx="3626">
                  <c:v>0.6873999999999999</c:v>
                </c:pt>
                <c:pt idx="3627">
                  <c:v>0.68010000000000004</c:v>
                </c:pt>
                <c:pt idx="3628">
                  <c:v>0.68010000000000004</c:v>
                </c:pt>
                <c:pt idx="3629">
                  <c:v>0.68010000000000004</c:v>
                </c:pt>
                <c:pt idx="3630">
                  <c:v>0.68010000000000004</c:v>
                </c:pt>
                <c:pt idx="3631">
                  <c:v>0.68269999999999997</c:v>
                </c:pt>
                <c:pt idx="3632">
                  <c:v>0.66709999999999992</c:v>
                </c:pt>
                <c:pt idx="3633">
                  <c:v>0.67540000000000011</c:v>
                </c:pt>
                <c:pt idx="3634">
                  <c:v>0.65139999999999998</c:v>
                </c:pt>
                <c:pt idx="3635">
                  <c:v>0.65139999999999998</c:v>
                </c:pt>
                <c:pt idx="3636">
                  <c:v>0.65139999999999998</c:v>
                </c:pt>
                <c:pt idx="3637">
                  <c:v>0.64790000000000003</c:v>
                </c:pt>
                <c:pt idx="3638">
                  <c:v>0.65500000000000003</c:v>
                </c:pt>
                <c:pt idx="3639">
                  <c:v>0.64430000000000009</c:v>
                </c:pt>
                <c:pt idx="3640">
                  <c:v>0.64430000000000009</c:v>
                </c:pt>
                <c:pt idx="3641">
                  <c:v>0.63619999999999999</c:v>
                </c:pt>
                <c:pt idx="3642">
                  <c:v>0.63619999999999999</c:v>
                </c:pt>
                <c:pt idx="3643">
                  <c:v>0.63619999999999999</c:v>
                </c:pt>
                <c:pt idx="3644">
                  <c:v>0.63139999999999996</c:v>
                </c:pt>
                <c:pt idx="3645">
                  <c:v>0.63139999999999996</c:v>
                </c:pt>
                <c:pt idx="3646">
                  <c:v>0.63139999999999996</c:v>
                </c:pt>
                <c:pt idx="3647">
                  <c:v>0.62439999999999996</c:v>
                </c:pt>
                <c:pt idx="3648">
                  <c:v>0.63139999999999996</c:v>
                </c:pt>
                <c:pt idx="3649">
                  <c:v>0.63139999999999996</c:v>
                </c:pt>
                <c:pt idx="3650">
                  <c:v>0.63139999999999996</c:v>
                </c:pt>
                <c:pt idx="3651">
                  <c:v>0.61740000000000006</c:v>
                </c:pt>
                <c:pt idx="3652">
                  <c:v>0.61740000000000006</c:v>
                </c:pt>
                <c:pt idx="3653">
                  <c:v>0.61740000000000006</c:v>
                </c:pt>
                <c:pt idx="3654">
                  <c:v>0.61039999999999994</c:v>
                </c:pt>
                <c:pt idx="3655">
                  <c:v>0.61509999999999998</c:v>
                </c:pt>
                <c:pt idx="3656">
                  <c:v>0.61509999999999998</c:v>
                </c:pt>
                <c:pt idx="3657">
                  <c:v>0.61509999999999998</c:v>
                </c:pt>
                <c:pt idx="3658">
                  <c:v>0.60570000000000002</c:v>
                </c:pt>
                <c:pt idx="3659">
                  <c:v>0.60680000000000001</c:v>
                </c:pt>
                <c:pt idx="3660">
                  <c:v>0.5907</c:v>
                </c:pt>
                <c:pt idx="3661">
                  <c:v>0.58050000000000002</c:v>
                </c:pt>
                <c:pt idx="3662">
                  <c:v>0.57810000000000006</c:v>
                </c:pt>
                <c:pt idx="3663">
                  <c:v>0.57810000000000006</c:v>
                </c:pt>
                <c:pt idx="3664">
                  <c:v>0.57810000000000006</c:v>
                </c:pt>
                <c:pt idx="3665">
                  <c:v>0.57810000000000006</c:v>
                </c:pt>
                <c:pt idx="3666">
                  <c:v>0.56909999999999994</c:v>
                </c:pt>
                <c:pt idx="3667">
                  <c:v>0.55600000000000005</c:v>
                </c:pt>
                <c:pt idx="3668">
                  <c:v>0.5645</c:v>
                </c:pt>
                <c:pt idx="3669">
                  <c:v>0.55659999999999998</c:v>
                </c:pt>
                <c:pt idx="3670">
                  <c:v>0.55659999999999998</c:v>
                </c:pt>
                <c:pt idx="3671">
                  <c:v>0.55659999999999998</c:v>
                </c:pt>
                <c:pt idx="3672">
                  <c:v>0.54880000000000007</c:v>
                </c:pt>
                <c:pt idx="3673">
                  <c:v>0.53770000000000007</c:v>
                </c:pt>
                <c:pt idx="3674">
                  <c:v>0.5343</c:v>
                </c:pt>
                <c:pt idx="3675">
                  <c:v>0.53110000000000002</c:v>
                </c:pt>
                <c:pt idx="3676">
                  <c:v>0.51780000000000004</c:v>
                </c:pt>
                <c:pt idx="3677">
                  <c:v>0.51780000000000004</c:v>
                </c:pt>
                <c:pt idx="3678">
                  <c:v>0.51780000000000004</c:v>
                </c:pt>
                <c:pt idx="3679">
                  <c:v>0.51780000000000004</c:v>
                </c:pt>
                <c:pt idx="3680">
                  <c:v>0.51</c:v>
                </c:pt>
                <c:pt idx="3681">
                  <c:v>0.51</c:v>
                </c:pt>
                <c:pt idx="3682">
                  <c:v>0.50340000000000007</c:v>
                </c:pt>
                <c:pt idx="3683">
                  <c:v>0.50890000000000002</c:v>
                </c:pt>
                <c:pt idx="3684">
                  <c:v>0.50890000000000002</c:v>
                </c:pt>
                <c:pt idx="3685">
                  <c:v>0.50890000000000002</c:v>
                </c:pt>
                <c:pt idx="3686">
                  <c:v>0.499</c:v>
                </c:pt>
                <c:pt idx="3687">
                  <c:v>0.50229999999999997</c:v>
                </c:pt>
                <c:pt idx="3688">
                  <c:v>0.499</c:v>
                </c:pt>
                <c:pt idx="3689">
                  <c:v>0.499</c:v>
                </c:pt>
                <c:pt idx="3690">
                  <c:v>0.49369999999999997</c:v>
                </c:pt>
                <c:pt idx="3691">
                  <c:v>0.49369999999999997</c:v>
                </c:pt>
                <c:pt idx="3692">
                  <c:v>0.49369999999999997</c:v>
                </c:pt>
                <c:pt idx="3693">
                  <c:v>0.499</c:v>
                </c:pt>
                <c:pt idx="3694">
                  <c:v>0.50549999999999995</c:v>
                </c:pt>
                <c:pt idx="3695">
                  <c:v>0.49810000000000004</c:v>
                </c:pt>
                <c:pt idx="3696">
                  <c:v>0.50549999999999995</c:v>
                </c:pt>
                <c:pt idx="3697">
                  <c:v>0.49579999999999996</c:v>
                </c:pt>
                <c:pt idx="3698">
                  <c:v>0.49579999999999996</c:v>
                </c:pt>
                <c:pt idx="3699">
                  <c:v>0.49579999999999996</c:v>
                </c:pt>
                <c:pt idx="3700">
                  <c:v>0.50229999999999997</c:v>
                </c:pt>
                <c:pt idx="3701">
                  <c:v>0.51439999999999997</c:v>
                </c:pt>
                <c:pt idx="3702">
                  <c:v>0.50019999999999998</c:v>
                </c:pt>
                <c:pt idx="3703">
                  <c:v>0.51549999999999996</c:v>
                </c:pt>
                <c:pt idx="3704">
                  <c:v>0.49479999999999996</c:v>
                </c:pt>
                <c:pt idx="3705">
                  <c:v>0.49479999999999996</c:v>
                </c:pt>
                <c:pt idx="3706">
                  <c:v>0.49479999999999996</c:v>
                </c:pt>
                <c:pt idx="3707">
                  <c:v>0.49479999999999996</c:v>
                </c:pt>
                <c:pt idx="3708">
                  <c:v>0.49479999999999996</c:v>
                </c:pt>
                <c:pt idx="3709">
                  <c:v>0.49249999999999999</c:v>
                </c:pt>
                <c:pt idx="3710">
                  <c:v>0.4743</c:v>
                </c:pt>
                <c:pt idx="3711">
                  <c:v>0.4839</c:v>
                </c:pt>
                <c:pt idx="3712">
                  <c:v>0.4839</c:v>
                </c:pt>
                <c:pt idx="3713">
                  <c:v>0.4839</c:v>
                </c:pt>
                <c:pt idx="3714">
                  <c:v>0.47639999999999999</c:v>
                </c:pt>
                <c:pt idx="3715">
                  <c:v>0.4572</c:v>
                </c:pt>
                <c:pt idx="3716">
                  <c:v>0.44450000000000001</c:v>
                </c:pt>
                <c:pt idx="3717">
                  <c:v>0.44350000000000001</c:v>
                </c:pt>
                <c:pt idx="3718">
                  <c:v>0.45619999999999999</c:v>
                </c:pt>
                <c:pt idx="3719">
                  <c:v>0.45619999999999999</c:v>
                </c:pt>
                <c:pt idx="3720">
                  <c:v>0.45619999999999999</c:v>
                </c:pt>
                <c:pt idx="3721">
                  <c:v>0.4425</c:v>
                </c:pt>
                <c:pt idx="3722">
                  <c:v>0.44549999999999995</c:v>
                </c:pt>
                <c:pt idx="3723">
                  <c:v>0.43420000000000003</c:v>
                </c:pt>
                <c:pt idx="3724">
                  <c:v>0.433</c:v>
                </c:pt>
                <c:pt idx="3725">
                  <c:v>0.42369999999999997</c:v>
                </c:pt>
                <c:pt idx="3726">
                  <c:v>0.42369999999999997</c:v>
                </c:pt>
                <c:pt idx="3727">
                  <c:v>0.42369999999999997</c:v>
                </c:pt>
                <c:pt idx="3728">
                  <c:v>0.41850000000000004</c:v>
                </c:pt>
                <c:pt idx="3729">
                  <c:v>0.42170000000000002</c:v>
                </c:pt>
                <c:pt idx="3730">
                  <c:v>0.42270000000000002</c:v>
                </c:pt>
                <c:pt idx="3731">
                  <c:v>0.41749999999999998</c:v>
                </c:pt>
                <c:pt idx="3732">
                  <c:v>0.4143</c:v>
                </c:pt>
                <c:pt idx="3733">
                  <c:v>0.4143</c:v>
                </c:pt>
                <c:pt idx="3734">
                  <c:v>0.4143</c:v>
                </c:pt>
                <c:pt idx="3735">
                  <c:v>0.4143</c:v>
                </c:pt>
                <c:pt idx="3736">
                  <c:v>0.4143</c:v>
                </c:pt>
                <c:pt idx="3737">
                  <c:v>0.41749999999999998</c:v>
                </c:pt>
                <c:pt idx="3738">
                  <c:v>0.41749999999999998</c:v>
                </c:pt>
                <c:pt idx="3739">
                  <c:v>0.41749999999999998</c:v>
                </c:pt>
                <c:pt idx="3740">
                  <c:v>0.41749999999999998</c:v>
                </c:pt>
                <c:pt idx="3741">
                  <c:v>0.41749999999999998</c:v>
                </c:pt>
                <c:pt idx="3742">
                  <c:v>0.4143</c:v>
                </c:pt>
                <c:pt idx="3743">
                  <c:v>0.4143</c:v>
                </c:pt>
                <c:pt idx="3744">
                  <c:v>0.4093</c:v>
                </c:pt>
                <c:pt idx="3745">
                  <c:v>0.4143</c:v>
                </c:pt>
                <c:pt idx="3746">
                  <c:v>0.41549999999999998</c:v>
                </c:pt>
                <c:pt idx="3747">
                  <c:v>0.41549999999999998</c:v>
                </c:pt>
                <c:pt idx="3748">
                  <c:v>0.41549999999999998</c:v>
                </c:pt>
                <c:pt idx="3749">
                  <c:v>0.38880000000000003</c:v>
                </c:pt>
                <c:pt idx="3750">
                  <c:v>0.38579999999999998</c:v>
                </c:pt>
                <c:pt idx="3751">
                  <c:v>0.37680000000000002</c:v>
                </c:pt>
                <c:pt idx="3752">
                  <c:v>0.37680000000000002</c:v>
                </c:pt>
                <c:pt idx="3753">
                  <c:v>0.37680000000000002</c:v>
                </c:pt>
                <c:pt idx="3754">
                  <c:v>0.37680000000000002</c:v>
                </c:pt>
                <c:pt idx="3755">
                  <c:v>0.37680000000000002</c:v>
                </c:pt>
                <c:pt idx="3756">
                  <c:v>0.36270000000000002</c:v>
                </c:pt>
                <c:pt idx="3757">
                  <c:v>0.35670000000000002</c:v>
                </c:pt>
                <c:pt idx="3758">
                  <c:v>0.34689999999999999</c:v>
                </c:pt>
                <c:pt idx="3759">
                  <c:v>0.31469999999999998</c:v>
                </c:pt>
                <c:pt idx="3760">
                  <c:v>0.2974</c:v>
                </c:pt>
                <c:pt idx="3761">
                  <c:v>0.2974</c:v>
                </c:pt>
                <c:pt idx="3762">
                  <c:v>0.2974</c:v>
                </c:pt>
                <c:pt idx="3763">
                  <c:v>0.2833</c:v>
                </c:pt>
                <c:pt idx="3764">
                  <c:v>0.24050000000000002</c:v>
                </c:pt>
                <c:pt idx="3765">
                  <c:v>0.24239999999999998</c:v>
                </c:pt>
                <c:pt idx="3766">
                  <c:v>0.22239999999999999</c:v>
                </c:pt>
                <c:pt idx="3767">
                  <c:v>0.22239999999999999</c:v>
                </c:pt>
                <c:pt idx="3768">
                  <c:v>0.22239999999999999</c:v>
                </c:pt>
                <c:pt idx="3769">
                  <c:v>0.22239999999999999</c:v>
                </c:pt>
                <c:pt idx="3770">
                  <c:v>0.24239999999999998</c:v>
                </c:pt>
                <c:pt idx="3771">
                  <c:v>0.23039999999999999</c:v>
                </c:pt>
                <c:pt idx="3772">
                  <c:v>0.21249999999999999</c:v>
                </c:pt>
                <c:pt idx="3773">
                  <c:v>0.20879999999999999</c:v>
                </c:pt>
                <c:pt idx="3774">
                  <c:v>0.20879999999999999</c:v>
                </c:pt>
                <c:pt idx="3775">
                  <c:v>0.20879999999999999</c:v>
                </c:pt>
                <c:pt idx="3776">
                  <c:v>0.20879999999999999</c:v>
                </c:pt>
                <c:pt idx="3777">
                  <c:v>0.2432</c:v>
                </c:pt>
                <c:pt idx="3778">
                  <c:v>0.2432</c:v>
                </c:pt>
                <c:pt idx="3779">
                  <c:v>0.24420000000000003</c:v>
                </c:pt>
                <c:pt idx="3780">
                  <c:v>0.2432</c:v>
                </c:pt>
                <c:pt idx="3781">
                  <c:v>0.24510000000000001</c:v>
                </c:pt>
                <c:pt idx="3782">
                  <c:v>0.24510000000000001</c:v>
                </c:pt>
                <c:pt idx="3783">
                  <c:v>0.24510000000000001</c:v>
                </c:pt>
                <c:pt idx="3784">
                  <c:v>0.28399999999999997</c:v>
                </c:pt>
                <c:pt idx="3785">
                  <c:v>0.26640000000000003</c:v>
                </c:pt>
                <c:pt idx="3786">
                  <c:v>0.26910000000000001</c:v>
                </c:pt>
                <c:pt idx="3787">
                  <c:v>0.26530000000000004</c:v>
                </c:pt>
                <c:pt idx="3788">
                  <c:v>0.27760000000000001</c:v>
                </c:pt>
                <c:pt idx="3789">
                  <c:v>0.27760000000000001</c:v>
                </c:pt>
                <c:pt idx="3790">
                  <c:v>0.27760000000000001</c:v>
                </c:pt>
                <c:pt idx="3791">
                  <c:v>0.28399999999999997</c:v>
                </c:pt>
                <c:pt idx="3792">
                  <c:v>0.27649999999999997</c:v>
                </c:pt>
                <c:pt idx="3793">
                  <c:v>0.2954</c:v>
                </c:pt>
                <c:pt idx="3794">
                  <c:v>0.27940000000000004</c:v>
                </c:pt>
                <c:pt idx="3795">
                  <c:v>0.30790000000000001</c:v>
                </c:pt>
                <c:pt idx="3796">
                  <c:v>0.30790000000000001</c:v>
                </c:pt>
                <c:pt idx="3797">
                  <c:v>0.30790000000000001</c:v>
                </c:pt>
                <c:pt idx="3798">
                  <c:v>0.30790000000000001</c:v>
                </c:pt>
                <c:pt idx="3799">
                  <c:v>0.36770000000000003</c:v>
                </c:pt>
                <c:pt idx="3800">
                  <c:v>0.36479999999999996</c:v>
                </c:pt>
                <c:pt idx="3801">
                  <c:v>0.36869999999999997</c:v>
                </c:pt>
                <c:pt idx="3802">
                  <c:v>0.36869999999999997</c:v>
                </c:pt>
                <c:pt idx="3803">
                  <c:v>0.36869999999999997</c:v>
                </c:pt>
                <c:pt idx="3804">
                  <c:v>0.36869999999999997</c:v>
                </c:pt>
                <c:pt idx="3805">
                  <c:v>0.36359999999999998</c:v>
                </c:pt>
                <c:pt idx="3806">
                  <c:v>0.35570000000000002</c:v>
                </c:pt>
                <c:pt idx="3807">
                  <c:v>0.36770000000000003</c:v>
                </c:pt>
                <c:pt idx="3808">
                  <c:v>0.36869999999999997</c:v>
                </c:pt>
                <c:pt idx="3809">
                  <c:v>0.36959999999999998</c:v>
                </c:pt>
                <c:pt idx="3810">
                  <c:v>0.36959999999999998</c:v>
                </c:pt>
                <c:pt idx="3811">
                  <c:v>0.36959999999999998</c:v>
                </c:pt>
                <c:pt idx="3812">
                  <c:v>0.40100000000000002</c:v>
                </c:pt>
                <c:pt idx="3813">
                  <c:v>0.4093</c:v>
                </c:pt>
                <c:pt idx="3814">
                  <c:v>0.41850000000000004</c:v>
                </c:pt>
                <c:pt idx="3815">
                  <c:v>0.42170000000000002</c:v>
                </c:pt>
                <c:pt idx="3816">
                  <c:v>0.41850000000000004</c:v>
                </c:pt>
                <c:pt idx="3817">
                  <c:v>0.41850000000000004</c:v>
                </c:pt>
                <c:pt idx="3818">
                  <c:v>0.41850000000000004</c:v>
                </c:pt>
                <c:pt idx="3819">
                  <c:v>0.41850000000000004</c:v>
                </c:pt>
                <c:pt idx="3820">
                  <c:v>0.41850000000000004</c:v>
                </c:pt>
                <c:pt idx="3821">
                  <c:v>0.42369999999999997</c:v>
                </c:pt>
                <c:pt idx="3822">
                  <c:v>0.41749999999999998</c:v>
                </c:pt>
                <c:pt idx="3823">
                  <c:v>0.42049999999999998</c:v>
                </c:pt>
                <c:pt idx="3824">
                  <c:v>0.42049999999999998</c:v>
                </c:pt>
                <c:pt idx="3825">
                  <c:v>0.42049999999999998</c:v>
                </c:pt>
                <c:pt idx="3826">
                  <c:v>0.41229999999999994</c:v>
                </c:pt>
                <c:pt idx="3827">
                  <c:v>0.42170000000000002</c:v>
                </c:pt>
                <c:pt idx="3828">
                  <c:v>0.42270000000000002</c:v>
                </c:pt>
                <c:pt idx="3829">
                  <c:v>0.41649999999999998</c:v>
                </c:pt>
                <c:pt idx="3830">
                  <c:v>0.42270000000000002</c:v>
                </c:pt>
                <c:pt idx="3831">
                  <c:v>0.42270000000000002</c:v>
                </c:pt>
                <c:pt idx="3832">
                  <c:v>0.42270000000000002</c:v>
                </c:pt>
                <c:pt idx="3833">
                  <c:v>0.41950000000000004</c:v>
                </c:pt>
                <c:pt idx="3834">
                  <c:v>0.42170000000000002</c:v>
                </c:pt>
                <c:pt idx="3835">
                  <c:v>0.42170000000000002</c:v>
                </c:pt>
                <c:pt idx="3836">
                  <c:v>0.42270000000000002</c:v>
                </c:pt>
                <c:pt idx="3837">
                  <c:v>0.41950000000000004</c:v>
                </c:pt>
                <c:pt idx="3838">
                  <c:v>0.41950000000000004</c:v>
                </c:pt>
                <c:pt idx="3839">
                  <c:v>0.41950000000000004</c:v>
                </c:pt>
                <c:pt idx="3840">
                  <c:v>0.4093</c:v>
                </c:pt>
                <c:pt idx="3841">
                  <c:v>0.42049999999999998</c:v>
                </c:pt>
                <c:pt idx="3842">
                  <c:v>0.42170000000000002</c:v>
                </c:pt>
                <c:pt idx="3843">
                  <c:v>0.42170000000000002</c:v>
                </c:pt>
                <c:pt idx="3844">
                  <c:v>0.42170000000000002</c:v>
                </c:pt>
                <c:pt idx="3845">
                  <c:v>0.42170000000000002</c:v>
                </c:pt>
                <c:pt idx="3846">
                  <c:v>0.42170000000000002</c:v>
                </c:pt>
                <c:pt idx="3847">
                  <c:v>0.41850000000000004</c:v>
                </c:pt>
                <c:pt idx="3848">
                  <c:v>0.41850000000000004</c:v>
                </c:pt>
                <c:pt idx="3849">
                  <c:v>0.42049999999999998</c:v>
                </c:pt>
                <c:pt idx="3850">
                  <c:v>0.42170000000000002</c:v>
                </c:pt>
                <c:pt idx="3851">
                  <c:v>0.41749999999999998</c:v>
                </c:pt>
                <c:pt idx="3852">
                  <c:v>0.41749999999999998</c:v>
                </c:pt>
                <c:pt idx="3853">
                  <c:v>0.41749999999999998</c:v>
                </c:pt>
                <c:pt idx="3854">
                  <c:v>0.42049999999999998</c:v>
                </c:pt>
                <c:pt idx="3855">
                  <c:v>0.41850000000000004</c:v>
                </c:pt>
                <c:pt idx="3856">
                  <c:v>0.41950000000000004</c:v>
                </c:pt>
                <c:pt idx="3857">
                  <c:v>0.41749999999999998</c:v>
                </c:pt>
                <c:pt idx="3858">
                  <c:v>0.41850000000000004</c:v>
                </c:pt>
                <c:pt idx="3859">
                  <c:v>0.41850000000000004</c:v>
                </c:pt>
                <c:pt idx="3860">
                  <c:v>0.41850000000000004</c:v>
                </c:pt>
                <c:pt idx="3861">
                  <c:v>0.41649999999999998</c:v>
                </c:pt>
                <c:pt idx="3862">
                  <c:v>0.41749999999999998</c:v>
                </c:pt>
                <c:pt idx="3863">
                  <c:v>0.42049999999999998</c:v>
                </c:pt>
                <c:pt idx="3864">
                  <c:v>0.4113</c:v>
                </c:pt>
                <c:pt idx="3865">
                  <c:v>0.41850000000000004</c:v>
                </c:pt>
                <c:pt idx="3866">
                  <c:v>0.41850000000000004</c:v>
                </c:pt>
                <c:pt idx="3867">
                  <c:v>0.41850000000000004</c:v>
                </c:pt>
                <c:pt idx="3868">
                  <c:v>0.41549999999999998</c:v>
                </c:pt>
                <c:pt idx="3869">
                  <c:v>0.41229999999999994</c:v>
                </c:pt>
                <c:pt idx="3870">
                  <c:v>0.42170000000000002</c:v>
                </c:pt>
                <c:pt idx="3871">
                  <c:v>0.41950000000000004</c:v>
                </c:pt>
                <c:pt idx="3872">
                  <c:v>0.41229999999999994</c:v>
                </c:pt>
                <c:pt idx="3873">
                  <c:v>0.41229999999999994</c:v>
                </c:pt>
                <c:pt idx="3874">
                  <c:v>0.41229999999999994</c:v>
                </c:pt>
                <c:pt idx="3875">
                  <c:v>0.42369999999999997</c:v>
                </c:pt>
                <c:pt idx="3876">
                  <c:v>0.4133</c:v>
                </c:pt>
                <c:pt idx="3877">
                  <c:v>0.41649999999999998</c:v>
                </c:pt>
                <c:pt idx="3878">
                  <c:v>0.42270000000000002</c:v>
                </c:pt>
                <c:pt idx="3879">
                  <c:v>0.41950000000000004</c:v>
                </c:pt>
                <c:pt idx="3880">
                  <c:v>0.41950000000000004</c:v>
                </c:pt>
                <c:pt idx="3881">
                  <c:v>0.41950000000000004</c:v>
                </c:pt>
                <c:pt idx="3882">
                  <c:v>0.41950000000000004</c:v>
                </c:pt>
                <c:pt idx="3883">
                  <c:v>0.42570000000000002</c:v>
                </c:pt>
                <c:pt idx="3884">
                  <c:v>0.42049999999999998</c:v>
                </c:pt>
                <c:pt idx="3885">
                  <c:v>0.42170000000000002</c:v>
                </c:pt>
                <c:pt idx="3886">
                  <c:v>0.4143</c:v>
                </c:pt>
                <c:pt idx="3887">
                  <c:v>0.4143</c:v>
                </c:pt>
                <c:pt idx="3888">
                  <c:v>0.4143</c:v>
                </c:pt>
                <c:pt idx="3889">
                  <c:v>0.42369999999999997</c:v>
                </c:pt>
                <c:pt idx="3890">
                  <c:v>0.42469999999999997</c:v>
                </c:pt>
                <c:pt idx="3891">
                  <c:v>0.42270000000000002</c:v>
                </c:pt>
                <c:pt idx="3892">
                  <c:v>0.42570000000000002</c:v>
                </c:pt>
                <c:pt idx="3893">
                  <c:v>0.41850000000000004</c:v>
                </c:pt>
                <c:pt idx="3894">
                  <c:v>0.41850000000000004</c:v>
                </c:pt>
                <c:pt idx="3895">
                  <c:v>0.41850000000000004</c:v>
                </c:pt>
                <c:pt idx="3896">
                  <c:v>0.40810000000000002</c:v>
                </c:pt>
                <c:pt idx="3897">
                  <c:v>0.41850000000000004</c:v>
                </c:pt>
                <c:pt idx="3898">
                  <c:v>0.42369999999999997</c:v>
                </c:pt>
                <c:pt idx="3899">
                  <c:v>0.41229999999999994</c:v>
                </c:pt>
                <c:pt idx="3900">
                  <c:v>0.42469999999999997</c:v>
                </c:pt>
                <c:pt idx="3901">
                  <c:v>0.42469999999999997</c:v>
                </c:pt>
                <c:pt idx="3902">
                  <c:v>0.42469999999999997</c:v>
                </c:pt>
                <c:pt idx="3903">
                  <c:v>0.41950000000000004</c:v>
                </c:pt>
                <c:pt idx="3904">
                  <c:v>0.42049999999999998</c:v>
                </c:pt>
                <c:pt idx="3905">
                  <c:v>0.42170000000000002</c:v>
                </c:pt>
                <c:pt idx="3906">
                  <c:v>0.42570000000000002</c:v>
                </c:pt>
                <c:pt idx="3907">
                  <c:v>0.42270000000000002</c:v>
                </c:pt>
                <c:pt idx="3908">
                  <c:v>0.42270000000000002</c:v>
                </c:pt>
                <c:pt idx="3909">
                  <c:v>0.42270000000000002</c:v>
                </c:pt>
                <c:pt idx="3910">
                  <c:v>0.41950000000000004</c:v>
                </c:pt>
                <c:pt idx="3911">
                  <c:v>0.42369999999999997</c:v>
                </c:pt>
                <c:pt idx="3912">
                  <c:v>0.42469999999999997</c:v>
                </c:pt>
                <c:pt idx="3913">
                  <c:v>0.42049999999999998</c:v>
                </c:pt>
                <c:pt idx="3914">
                  <c:v>0.41749999999999998</c:v>
                </c:pt>
                <c:pt idx="3915">
                  <c:v>0.41749999999999998</c:v>
                </c:pt>
                <c:pt idx="3916">
                  <c:v>0.41749999999999998</c:v>
                </c:pt>
                <c:pt idx="3917">
                  <c:v>0.42049999999999998</c:v>
                </c:pt>
                <c:pt idx="3918">
                  <c:v>0.41749999999999998</c:v>
                </c:pt>
                <c:pt idx="3919">
                  <c:v>0.42369999999999997</c:v>
                </c:pt>
                <c:pt idx="3920">
                  <c:v>0.42369999999999997</c:v>
                </c:pt>
                <c:pt idx="3921">
                  <c:v>0.42369999999999997</c:v>
                </c:pt>
                <c:pt idx="3922">
                  <c:v>0.42369999999999997</c:v>
                </c:pt>
                <c:pt idx="3923">
                  <c:v>0.42369999999999997</c:v>
                </c:pt>
                <c:pt idx="3924">
                  <c:v>0.42570000000000002</c:v>
                </c:pt>
                <c:pt idx="3925">
                  <c:v>0.42170000000000002</c:v>
                </c:pt>
                <c:pt idx="3926">
                  <c:v>0.4133</c:v>
                </c:pt>
                <c:pt idx="3927">
                  <c:v>0.41850000000000004</c:v>
                </c:pt>
                <c:pt idx="3928">
                  <c:v>0.41850000000000004</c:v>
                </c:pt>
                <c:pt idx="3929">
                  <c:v>0.41850000000000004</c:v>
                </c:pt>
                <c:pt idx="3930">
                  <c:v>0.41850000000000004</c:v>
                </c:pt>
                <c:pt idx="3931">
                  <c:v>0.42270000000000002</c:v>
                </c:pt>
                <c:pt idx="3932">
                  <c:v>0.42670000000000002</c:v>
                </c:pt>
                <c:pt idx="3933">
                  <c:v>0.42049999999999998</c:v>
                </c:pt>
                <c:pt idx="3934">
                  <c:v>0.40710000000000002</c:v>
                </c:pt>
                <c:pt idx="3935">
                  <c:v>0.42049999999999998</c:v>
                </c:pt>
                <c:pt idx="3936">
                  <c:v>0.42049999999999998</c:v>
                </c:pt>
                <c:pt idx="3937">
                  <c:v>0.42049999999999998</c:v>
                </c:pt>
                <c:pt idx="3938">
                  <c:v>0.42049999999999998</c:v>
                </c:pt>
                <c:pt idx="3939">
                  <c:v>0.42369999999999997</c:v>
                </c:pt>
                <c:pt idx="3940">
                  <c:v>0.42469999999999997</c:v>
                </c:pt>
                <c:pt idx="3941">
                  <c:v>0.42049999999999998</c:v>
                </c:pt>
                <c:pt idx="3942">
                  <c:v>0.41850000000000004</c:v>
                </c:pt>
                <c:pt idx="3943">
                  <c:v>0.41850000000000004</c:v>
                </c:pt>
                <c:pt idx="3944">
                  <c:v>0.41850000000000004</c:v>
                </c:pt>
                <c:pt idx="3945">
                  <c:v>0.42170000000000002</c:v>
                </c:pt>
                <c:pt idx="3946">
                  <c:v>0.42270000000000002</c:v>
                </c:pt>
                <c:pt idx="3947">
                  <c:v>0.41950000000000004</c:v>
                </c:pt>
                <c:pt idx="3948">
                  <c:v>0.42570000000000002</c:v>
                </c:pt>
                <c:pt idx="3949">
                  <c:v>0.45390000000000003</c:v>
                </c:pt>
                <c:pt idx="3950">
                  <c:v>0.45390000000000003</c:v>
                </c:pt>
                <c:pt idx="3951">
                  <c:v>0.45390000000000003</c:v>
                </c:pt>
                <c:pt idx="3952">
                  <c:v>0.45189999999999997</c:v>
                </c:pt>
                <c:pt idx="3953">
                  <c:v>0.4572</c:v>
                </c:pt>
                <c:pt idx="3954">
                  <c:v>0.4551</c:v>
                </c:pt>
                <c:pt idx="3955">
                  <c:v>0.44450000000000001</c:v>
                </c:pt>
                <c:pt idx="3956">
                  <c:v>0.45189999999999997</c:v>
                </c:pt>
                <c:pt idx="3957">
                  <c:v>0.45189999999999997</c:v>
                </c:pt>
                <c:pt idx="3958">
                  <c:v>0.45189999999999997</c:v>
                </c:pt>
                <c:pt idx="3959">
                  <c:v>0.45189999999999997</c:v>
                </c:pt>
                <c:pt idx="3960">
                  <c:v>0.45189999999999997</c:v>
                </c:pt>
                <c:pt idx="3961">
                  <c:v>0.45390000000000003</c:v>
                </c:pt>
                <c:pt idx="3962">
                  <c:v>0.45390000000000003</c:v>
                </c:pt>
                <c:pt idx="3963">
                  <c:v>0.45390000000000003</c:v>
                </c:pt>
                <c:pt idx="3964">
                  <c:v>0.45390000000000003</c:v>
                </c:pt>
                <c:pt idx="3965">
                  <c:v>0.45390000000000003</c:v>
                </c:pt>
                <c:pt idx="3966">
                  <c:v>0.4551</c:v>
                </c:pt>
                <c:pt idx="3967">
                  <c:v>0.4551</c:v>
                </c:pt>
                <c:pt idx="3968">
                  <c:v>0.4551</c:v>
                </c:pt>
                <c:pt idx="3969">
                  <c:v>0.44979999999999998</c:v>
                </c:pt>
                <c:pt idx="3970">
                  <c:v>0.45619999999999999</c:v>
                </c:pt>
                <c:pt idx="3971">
                  <c:v>0.45619999999999999</c:v>
                </c:pt>
                <c:pt idx="3972">
                  <c:v>0.45619999999999999</c:v>
                </c:pt>
                <c:pt idx="3973">
                  <c:v>0.4551</c:v>
                </c:pt>
                <c:pt idx="3974">
                  <c:v>0.45619999999999999</c:v>
                </c:pt>
                <c:pt idx="3975">
                  <c:v>0.45189999999999997</c:v>
                </c:pt>
                <c:pt idx="3976">
                  <c:v>0.45390000000000003</c:v>
                </c:pt>
                <c:pt idx="3977">
                  <c:v>0.48719999999999997</c:v>
                </c:pt>
                <c:pt idx="3978">
                  <c:v>0.48719999999999997</c:v>
                </c:pt>
                <c:pt idx="3979">
                  <c:v>0.48719999999999997</c:v>
                </c:pt>
                <c:pt idx="3980">
                  <c:v>0.48719999999999997</c:v>
                </c:pt>
                <c:pt idx="3981">
                  <c:v>0.49159999999999998</c:v>
                </c:pt>
                <c:pt idx="3982">
                  <c:v>0.49249999999999999</c:v>
                </c:pt>
                <c:pt idx="3983">
                  <c:v>0.49159999999999998</c:v>
                </c:pt>
                <c:pt idx="3984">
                  <c:v>0.49159999999999998</c:v>
                </c:pt>
                <c:pt idx="3985">
                  <c:v>0.49159999999999998</c:v>
                </c:pt>
                <c:pt idx="3986">
                  <c:v>0.49159999999999998</c:v>
                </c:pt>
                <c:pt idx="3987">
                  <c:v>0.49479999999999996</c:v>
                </c:pt>
                <c:pt idx="3988">
                  <c:v>0.49159999999999998</c:v>
                </c:pt>
                <c:pt idx="3989">
                  <c:v>0.48719999999999997</c:v>
                </c:pt>
                <c:pt idx="3990">
                  <c:v>0.49479999999999996</c:v>
                </c:pt>
                <c:pt idx="3991">
                  <c:v>0.48930000000000001</c:v>
                </c:pt>
                <c:pt idx="3992">
                  <c:v>0.48930000000000001</c:v>
                </c:pt>
                <c:pt idx="3993">
                  <c:v>0.48930000000000001</c:v>
                </c:pt>
                <c:pt idx="3994">
                  <c:v>0.48930000000000001</c:v>
                </c:pt>
                <c:pt idx="3995">
                  <c:v>0.48930000000000001</c:v>
                </c:pt>
                <c:pt idx="3996">
                  <c:v>0.48930000000000001</c:v>
                </c:pt>
                <c:pt idx="3997">
                  <c:v>0.50019999999999998</c:v>
                </c:pt>
                <c:pt idx="3998">
                  <c:v>0.499</c:v>
                </c:pt>
                <c:pt idx="3999">
                  <c:v>0.499</c:v>
                </c:pt>
                <c:pt idx="4000">
                  <c:v>0.499</c:v>
                </c:pt>
                <c:pt idx="4001">
                  <c:v>0.49689999999999995</c:v>
                </c:pt>
                <c:pt idx="4002">
                  <c:v>0.49479999999999996</c:v>
                </c:pt>
                <c:pt idx="4003">
                  <c:v>0.49810000000000004</c:v>
                </c:pt>
                <c:pt idx="4004">
                  <c:v>0.50019999999999998</c:v>
                </c:pt>
                <c:pt idx="4005">
                  <c:v>0.49579999999999996</c:v>
                </c:pt>
                <c:pt idx="4006">
                  <c:v>0.49579999999999996</c:v>
                </c:pt>
                <c:pt idx="4007">
                  <c:v>0.49579999999999996</c:v>
                </c:pt>
                <c:pt idx="4008">
                  <c:v>0.49479999999999996</c:v>
                </c:pt>
                <c:pt idx="4009">
                  <c:v>0.50229999999999997</c:v>
                </c:pt>
                <c:pt idx="4010">
                  <c:v>0.49689999999999995</c:v>
                </c:pt>
                <c:pt idx="4011">
                  <c:v>0.49689999999999995</c:v>
                </c:pt>
                <c:pt idx="4012">
                  <c:v>0.49689999999999995</c:v>
                </c:pt>
                <c:pt idx="4013">
                  <c:v>0.49689999999999995</c:v>
                </c:pt>
                <c:pt idx="4014">
                  <c:v>0.49689999999999995</c:v>
                </c:pt>
                <c:pt idx="4015">
                  <c:v>0.49689999999999995</c:v>
                </c:pt>
                <c:pt idx="4016">
                  <c:v>0.499</c:v>
                </c:pt>
                <c:pt idx="4017">
                  <c:v>0.49810000000000004</c:v>
                </c:pt>
                <c:pt idx="4018">
                  <c:v>0.49810000000000004</c:v>
                </c:pt>
                <c:pt idx="4019">
                  <c:v>0.49810000000000004</c:v>
                </c:pt>
                <c:pt idx="4020">
                  <c:v>0.49810000000000004</c:v>
                </c:pt>
                <c:pt idx="4021">
                  <c:v>0.49810000000000004</c:v>
                </c:pt>
                <c:pt idx="4022">
                  <c:v>0.49479999999999996</c:v>
                </c:pt>
                <c:pt idx="4023">
                  <c:v>0.49479999999999996</c:v>
                </c:pt>
                <c:pt idx="4024">
                  <c:v>0.49579999999999996</c:v>
                </c:pt>
                <c:pt idx="4025">
                  <c:v>0.49689999999999995</c:v>
                </c:pt>
                <c:pt idx="4026">
                  <c:v>0.49810000000000004</c:v>
                </c:pt>
                <c:pt idx="4027">
                  <c:v>0.49810000000000004</c:v>
                </c:pt>
                <c:pt idx="4028">
                  <c:v>0.49810000000000004</c:v>
                </c:pt>
                <c:pt idx="4029">
                  <c:v>0.49479999999999996</c:v>
                </c:pt>
                <c:pt idx="4030">
                  <c:v>0.499</c:v>
                </c:pt>
                <c:pt idx="4031">
                  <c:v>0.49249999999999999</c:v>
                </c:pt>
                <c:pt idx="4032">
                  <c:v>0.4904</c:v>
                </c:pt>
                <c:pt idx="4033">
                  <c:v>0.49579999999999996</c:v>
                </c:pt>
                <c:pt idx="4034">
                  <c:v>0.49579999999999996</c:v>
                </c:pt>
                <c:pt idx="4035">
                  <c:v>0.49579999999999996</c:v>
                </c:pt>
                <c:pt idx="4036">
                  <c:v>0.499</c:v>
                </c:pt>
                <c:pt idx="4037">
                  <c:v>0.48580000000000001</c:v>
                </c:pt>
                <c:pt idx="4038">
                  <c:v>0.49369999999999997</c:v>
                </c:pt>
                <c:pt idx="4039">
                  <c:v>0.50019999999999998</c:v>
                </c:pt>
                <c:pt idx="4040">
                  <c:v>0.50340000000000007</c:v>
                </c:pt>
                <c:pt idx="4041">
                  <c:v>0.50340000000000007</c:v>
                </c:pt>
                <c:pt idx="4042">
                  <c:v>0.50340000000000007</c:v>
                </c:pt>
                <c:pt idx="4043">
                  <c:v>0.49689999999999995</c:v>
                </c:pt>
                <c:pt idx="4044">
                  <c:v>0.49689999999999995</c:v>
                </c:pt>
                <c:pt idx="4045">
                  <c:v>0.499</c:v>
                </c:pt>
                <c:pt idx="4046">
                  <c:v>0.49369999999999997</c:v>
                </c:pt>
                <c:pt idx="4047">
                  <c:v>0.49369999999999997</c:v>
                </c:pt>
                <c:pt idx="4048">
                  <c:v>0.49369999999999997</c:v>
                </c:pt>
                <c:pt idx="4049">
                  <c:v>0.49369999999999997</c:v>
                </c:pt>
                <c:pt idx="4050">
                  <c:v>0.4904</c:v>
                </c:pt>
                <c:pt idx="4051">
                  <c:v>0.49159999999999998</c:v>
                </c:pt>
                <c:pt idx="4052">
                  <c:v>0.49479999999999996</c:v>
                </c:pt>
                <c:pt idx="4053">
                  <c:v>0.49689999999999995</c:v>
                </c:pt>
                <c:pt idx="4054">
                  <c:v>0.49689999999999995</c:v>
                </c:pt>
                <c:pt idx="4055">
                  <c:v>0.49689999999999995</c:v>
                </c:pt>
                <c:pt idx="4056">
                  <c:v>0.49689999999999995</c:v>
                </c:pt>
                <c:pt idx="4057">
                  <c:v>0.49689999999999995</c:v>
                </c:pt>
                <c:pt idx="4058">
                  <c:v>0.49689999999999995</c:v>
                </c:pt>
                <c:pt idx="4059">
                  <c:v>0.49369999999999997</c:v>
                </c:pt>
                <c:pt idx="4060">
                  <c:v>0.49689999999999995</c:v>
                </c:pt>
                <c:pt idx="4061">
                  <c:v>0.49479999999999996</c:v>
                </c:pt>
                <c:pt idx="4062">
                  <c:v>0.49479999999999996</c:v>
                </c:pt>
                <c:pt idx="4063">
                  <c:v>0.49479999999999996</c:v>
                </c:pt>
                <c:pt idx="4064">
                  <c:v>0.49479999999999996</c:v>
                </c:pt>
                <c:pt idx="4065">
                  <c:v>0.49479999999999996</c:v>
                </c:pt>
                <c:pt idx="4066">
                  <c:v>0.49579999999999996</c:v>
                </c:pt>
                <c:pt idx="4067">
                  <c:v>0.49810000000000004</c:v>
                </c:pt>
                <c:pt idx="4068">
                  <c:v>0.49689999999999995</c:v>
                </c:pt>
                <c:pt idx="4069">
                  <c:v>0.49689999999999995</c:v>
                </c:pt>
                <c:pt idx="4070">
                  <c:v>0.49689999999999995</c:v>
                </c:pt>
                <c:pt idx="4071">
                  <c:v>0.49579999999999996</c:v>
                </c:pt>
                <c:pt idx="4072">
                  <c:v>0.49369999999999997</c:v>
                </c:pt>
                <c:pt idx="4073">
                  <c:v>0.49810000000000004</c:v>
                </c:pt>
                <c:pt idx="4074">
                  <c:v>0.49810000000000004</c:v>
                </c:pt>
                <c:pt idx="4075">
                  <c:v>0.48930000000000001</c:v>
                </c:pt>
                <c:pt idx="4076">
                  <c:v>0.48930000000000001</c:v>
                </c:pt>
                <c:pt idx="4077">
                  <c:v>0.48930000000000001</c:v>
                </c:pt>
                <c:pt idx="4078">
                  <c:v>0.49579999999999996</c:v>
                </c:pt>
                <c:pt idx="4079">
                  <c:v>0.49579999999999996</c:v>
                </c:pt>
                <c:pt idx="4080">
                  <c:v>0.49689999999999995</c:v>
                </c:pt>
                <c:pt idx="4081">
                  <c:v>0.49689999999999995</c:v>
                </c:pt>
                <c:pt idx="4082">
                  <c:v>0.48719999999999997</c:v>
                </c:pt>
                <c:pt idx="4083">
                  <c:v>0.48719999999999997</c:v>
                </c:pt>
                <c:pt idx="4084">
                  <c:v>0.48719999999999997</c:v>
                </c:pt>
                <c:pt idx="4085">
                  <c:v>0.49479999999999996</c:v>
                </c:pt>
                <c:pt idx="4086">
                  <c:v>0.49479999999999996</c:v>
                </c:pt>
                <c:pt idx="4087">
                  <c:v>0.49689999999999995</c:v>
                </c:pt>
                <c:pt idx="4088">
                  <c:v>0.49159999999999998</c:v>
                </c:pt>
                <c:pt idx="4089">
                  <c:v>0.49159999999999998</c:v>
                </c:pt>
                <c:pt idx="4090">
                  <c:v>0.49159999999999998</c:v>
                </c:pt>
                <c:pt idx="4091">
                  <c:v>0.49159999999999998</c:v>
                </c:pt>
                <c:pt idx="4092">
                  <c:v>0.49689999999999995</c:v>
                </c:pt>
                <c:pt idx="4093">
                  <c:v>0.49479999999999996</c:v>
                </c:pt>
                <c:pt idx="4094">
                  <c:v>0.49369999999999997</c:v>
                </c:pt>
                <c:pt idx="4095">
                  <c:v>0.49689999999999995</c:v>
                </c:pt>
                <c:pt idx="4096">
                  <c:v>0.49689999999999995</c:v>
                </c:pt>
                <c:pt idx="4097">
                  <c:v>0.49689999999999995</c:v>
                </c:pt>
                <c:pt idx="4098">
                  <c:v>0.49689999999999995</c:v>
                </c:pt>
                <c:pt idx="4099">
                  <c:v>0.49369999999999997</c:v>
                </c:pt>
                <c:pt idx="4100">
                  <c:v>0.49479999999999996</c:v>
                </c:pt>
                <c:pt idx="4101">
                  <c:v>0.49479999999999996</c:v>
                </c:pt>
                <c:pt idx="4102">
                  <c:v>0.49579999999999996</c:v>
                </c:pt>
                <c:pt idx="4103">
                  <c:v>0.49479999999999996</c:v>
                </c:pt>
                <c:pt idx="4104">
                  <c:v>0.49479999999999996</c:v>
                </c:pt>
                <c:pt idx="4105">
                  <c:v>0.49479999999999996</c:v>
                </c:pt>
                <c:pt idx="4106">
                  <c:v>0.49579999999999996</c:v>
                </c:pt>
                <c:pt idx="4107">
                  <c:v>0.49579999999999996</c:v>
                </c:pt>
                <c:pt idx="4108">
                  <c:v>0.49689999999999995</c:v>
                </c:pt>
                <c:pt idx="4109">
                  <c:v>0.49689999999999995</c:v>
                </c:pt>
                <c:pt idx="4110">
                  <c:v>0.49689999999999995</c:v>
                </c:pt>
                <c:pt idx="4111">
                  <c:v>0.49689999999999995</c:v>
                </c:pt>
                <c:pt idx="4112">
                  <c:v>0.49689999999999995</c:v>
                </c:pt>
                <c:pt idx="4113">
                  <c:v>0.49369999999999997</c:v>
                </c:pt>
                <c:pt idx="4114">
                  <c:v>0.49689999999999995</c:v>
                </c:pt>
                <c:pt idx="4115">
                  <c:v>0.48930000000000001</c:v>
                </c:pt>
                <c:pt idx="4116">
                  <c:v>0.49579999999999996</c:v>
                </c:pt>
                <c:pt idx="4117">
                  <c:v>0.49479999999999996</c:v>
                </c:pt>
                <c:pt idx="4118">
                  <c:v>0.49479999999999996</c:v>
                </c:pt>
                <c:pt idx="4119">
                  <c:v>0.49479999999999996</c:v>
                </c:pt>
                <c:pt idx="4120">
                  <c:v>0.49249999999999999</c:v>
                </c:pt>
                <c:pt idx="4121">
                  <c:v>0.49579999999999996</c:v>
                </c:pt>
                <c:pt idx="4122">
                  <c:v>0.49479999999999996</c:v>
                </c:pt>
                <c:pt idx="4123">
                  <c:v>0.49479999999999996</c:v>
                </c:pt>
                <c:pt idx="4124">
                  <c:v>0.49479999999999996</c:v>
                </c:pt>
                <c:pt idx="4125">
                  <c:v>0.49479999999999996</c:v>
                </c:pt>
                <c:pt idx="4126">
                  <c:v>0.49479999999999996</c:v>
                </c:pt>
                <c:pt idx="4127">
                  <c:v>0.49689999999999995</c:v>
                </c:pt>
                <c:pt idx="4128">
                  <c:v>0.49689999999999995</c:v>
                </c:pt>
                <c:pt idx="4129">
                  <c:v>0.49369999999999997</c:v>
                </c:pt>
                <c:pt idx="4130">
                  <c:v>0.49479999999999996</c:v>
                </c:pt>
                <c:pt idx="4131">
                  <c:v>0.49579999999999996</c:v>
                </c:pt>
                <c:pt idx="4132">
                  <c:v>0.49579999999999996</c:v>
                </c:pt>
                <c:pt idx="4133">
                  <c:v>0.49579999999999996</c:v>
                </c:pt>
                <c:pt idx="4134">
                  <c:v>0.49689999999999995</c:v>
                </c:pt>
                <c:pt idx="4135">
                  <c:v>0.49479999999999996</c:v>
                </c:pt>
                <c:pt idx="4136">
                  <c:v>0.49579999999999996</c:v>
                </c:pt>
                <c:pt idx="4137">
                  <c:v>0.49810000000000004</c:v>
                </c:pt>
                <c:pt idx="4138">
                  <c:v>0.49579999999999996</c:v>
                </c:pt>
                <c:pt idx="4139">
                  <c:v>0.49579999999999996</c:v>
                </c:pt>
                <c:pt idx="4140">
                  <c:v>0.49579999999999996</c:v>
                </c:pt>
                <c:pt idx="4141">
                  <c:v>0.49479999999999996</c:v>
                </c:pt>
                <c:pt idx="4142">
                  <c:v>0.49579999999999996</c:v>
                </c:pt>
                <c:pt idx="4143">
                  <c:v>0.49249999999999999</c:v>
                </c:pt>
                <c:pt idx="4144">
                  <c:v>0.49689999999999995</c:v>
                </c:pt>
                <c:pt idx="4145">
                  <c:v>0.49479999999999996</c:v>
                </c:pt>
                <c:pt idx="4146">
                  <c:v>0.49479999999999996</c:v>
                </c:pt>
                <c:pt idx="4147">
                  <c:v>0.49479999999999996</c:v>
                </c:pt>
                <c:pt idx="4148">
                  <c:v>0.49810000000000004</c:v>
                </c:pt>
                <c:pt idx="4149">
                  <c:v>0.49579999999999996</c:v>
                </c:pt>
                <c:pt idx="4150">
                  <c:v>0.49159999999999998</c:v>
                </c:pt>
                <c:pt idx="4151">
                  <c:v>0.49579999999999996</c:v>
                </c:pt>
                <c:pt idx="4152">
                  <c:v>0.49579999999999996</c:v>
                </c:pt>
                <c:pt idx="4153">
                  <c:v>0.49579999999999996</c:v>
                </c:pt>
                <c:pt idx="4154">
                  <c:v>0.49579999999999996</c:v>
                </c:pt>
                <c:pt idx="4155">
                  <c:v>0.49369999999999997</c:v>
                </c:pt>
                <c:pt idx="4156">
                  <c:v>0.49579999999999996</c:v>
                </c:pt>
                <c:pt idx="4157">
                  <c:v>0.49689999999999995</c:v>
                </c:pt>
                <c:pt idx="4158">
                  <c:v>0.49689999999999995</c:v>
                </c:pt>
                <c:pt idx="4159">
                  <c:v>0.49479999999999996</c:v>
                </c:pt>
                <c:pt idx="4160">
                  <c:v>0.49479999999999996</c:v>
                </c:pt>
                <c:pt idx="4161">
                  <c:v>0.49479999999999996</c:v>
                </c:pt>
                <c:pt idx="4162">
                  <c:v>0.49479999999999996</c:v>
                </c:pt>
                <c:pt idx="4163">
                  <c:v>0.49479999999999996</c:v>
                </c:pt>
                <c:pt idx="4164">
                  <c:v>0.49479999999999996</c:v>
                </c:pt>
                <c:pt idx="4165">
                  <c:v>0.49689999999999995</c:v>
                </c:pt>
                <c:pt idx="4166">
                  <c:v>0.49689999999999995</c:v>
                </c:pt>
                <c:pt idx="4167">
                  <c:v>0.49689999999999995</c:v>
                </c:pt>
                <c:pt idx="4168">
                  <c:v>0.49689999999999995</c:v>
                </c:pt>
                <c:pt idx="4169">
                  <c:v>0.49579999999999996</c:v>
                </c:pt>
                <c:pt idx="4170">
                  <c:v>0.49479999999999996</c:v>
                </c:pt>
                <c:pt idx="4171">
                  <c:v>0.49689999999999995</c:v>
                </c:pt>
                <c:pt idx="4172">
                  <c:v>0.49579999999999996</c:v>
                </c:pt>
                <c:pt idx="4173">
                  <c:v>0.49479999999999996</c:v>
                </c:pt>
                <c:pt idx="4174">
                  <c:v>0.49479999999999996</c:v>
                </c:pt>
                <c:pt idx="4175">
                  <c:v>0.49479999999999996</c:v>
                </c:pt>
                <c:pt idx="4176">
                  <c:v>0.49579999999999996</c:v>
                </c:pt>
                <c:pt idx="4177">
                  <c:v>0.49479999999999996</c:v>
                </c:pt>
                <c:pt idx="4178">
                  <c:v>0.49689999999999995</c:v>
                </c:pt>
                <c:pt idx="4179">
                  <c:v>0.49579999999999996</c:v>
                </c:pt>
                <c:pt idx="4180">
                  <c:v>0.49159999999999998</c:v>
                </c:pt>
                <c:pt idx="4181">
                  <c:v>0.49159999999999998</c:v>
                </c:pt>
                <c:pt idx="4182">
                  <c:v>0.49159999999999998</c:v>
                </c:pt>
                <c:pt idx="4183">
                  <c:v>0.49810000000000004</c:v>
                </c:pt>
                <c:pt idx="4184">
                  <c:v>0.49689999999999995</c:v>
                </c:pt>
                <c:pt idx="4185">
                  <c:v>0.49369999999999997</c:v>
                </c:pt>
                <c:pt idx="4186">
                  <c:v>0.49810000000000004</c:v>
                </c:pt>
                <c:pt idx="4187">
                  <c:v>0.49579999999999996</c:v>
                </c:pt>
                <c:pt idx="4188">
                  <c:v>0.49579999999999996</c:v>
                </c:pt>
                <c:pt idx="4189">
                  <c:v>0.49579999999999996</c:v>
                </c:pt>
                <c:pt idx="4190">
                  <c:v>0.49579999999999996</c:v>
                </c:pt>
                <c:pt idx="4191">
                  <c:v>0.49579999999999996</c:v>
                </c:pt>
                <c:pt idx="4192">
                  <c:v>0.49689999999999995</c:v>
                </c:pt>
                <c:pt idx="4193">
                  <c:v>0.49579999999999996</c:v>
                </c:pt>
                <c:pt idx="4194">
                  <c:v>0.49369999999999997</c:v>
                </c:pt>
                <c:pt idx="4195">
                  <c:v>0.49369999999999997</c:v>
                </c:pt>
                <c:pt idx="4196">
                  <c:v>0.49369999999999997</c:v>
                </c:pt>
                <c:pt idx="4197">
                  <c:v>0.49689999999999995</c:v>
                </c:pt>
                <c:pt idx="4198">
                  <c:v>0.49579999999999996</c:v>
                </c:pt>
                <c:pt idx="4199">
                  <c:v>0.49689999999999995</c:v>
                </c:pt>
                <c:pt idx="4200">
                  <c:v>0.49479999999999996</c:v>
                </c:pt>
                <c:pt idx="4201">
                  <c:v>0.49579999999999996</c:v>
                </c:pt>
                <c:pt idx="4202">
                  <c:v>0.49579999999999996</c:v>
                </c:pt>
                <c:pt idx="4203">
                  <c:v>0.49579999999999996</c:v>
                </c:pt>
                <c:pt idx="4204">
                  <c:v>0.49579999999999996</c:v>
                </c:pt>
                <c:pt idx="4205">
                  <c:v>0.49479999999999996</c:v>
                </c:pt>
                <c:pt idx="4206">
                  <c:v>0.49579999999999996</c:v>
                </c:pt>
                <c:pt idx="4207">
                  <c:v>0.49579999999999996</c:v>
                </c:pt>
                <c:pt idx="4208">
                  <c:v>0.49579999999999996</c:v>
                </c:pt>
                <c:pt idx="4209">
                  <c:v>0.49579999999999996</c:v>
                </c:pt>
                <c:pt idx="4210">
                  <c:v>0.49579999999999996</c:v>
                </c:pt>
                <c:pt idx="4211">
                  <c:v>0.49689999999999995</c:v>
                </c:pt>
                <c:pt idx="4212">
                  <c:v>0.49369999999999997</c:v>
                </c:pt>
                <c:pt idx="4213">
                  <c:v>0.49689999999999995</c:v>
                </c:pt>
                <c:pt idx="4214">
                  <c:v>0.49810000000000004</c:v>
                </c:pt>
                <c:pt idx="4215">
                  <c:v>0.49689999999999995</c:v>
                </c:pt>
                <c:pt idx="4216">
                  <c:v>0.49689999999999995</c:v>
                </c:pt>
                <c:pt idx="4217">
                  <c:v>0.49689999999999995</c:v>
                </c:pt>
                <c:pt idx="4218">
                  <c:v>0.49579999999999996</c:v>
                </c:pt>
                <c:pt idx="4219">
                  <c:v>0.49159999999999998</c:v>
                </c:pt>
                <c:pt idx="4220">
                  <c:v>0.49579999999999996</c:v>
                </c:pt>
                <c:pt idx="4221">
                  <c:v>0.49689999999999995</c:v>
                </c:pt>
                <c:pt idx="4222">
                  <c:v>0.49479999999999996</c:v>
                </c:pt>
                <c:pt idx="4223">
                  <c:v>0.49479999999999996</c:v>
                </c:pt>
                <c:pt idx="4224">
                  <c:v>0.49479999999999996</c:v>
                </c:pt>
                <c:pt idx="4225">
                  <c:v>0.49579999999999996</c:v>
                </c:pt>
                <c:pt idx="4226">
                  <c:v>0.49689999999999995</c:v>
                </c:pt>
                <c:pt idx="4227">
                  <c:v>0.49689999999999995</c:v>
                </c:pt>
                <c:pt idx="4228">
                  <c:v>0.49479999999999996</c:v>
                </c:pt>
                <c:pt idx="4229">
                  <c:v>0.49579999999999996</c:v>
                </c:pt>
                <c:pt idx="4230">
                  <c:v>0.49579999999999996</c:v>
                </c:pt>
                <c:pt idx="4231">
                  <c:v>0.49579999999999996</c:v>
                </c:pt>
                <c:pt idx="4232">
                  <c:v>0.49689999999999995</c:v>
                </c:pt>
                <c:pt idx="4233">
                  <c:v>0.49689999999999995</c:v>
                </c:pt>
                <c:pt idx="4234">
                  <c:v>0.49579999999999996</c:v>
                </c:pt>
                <c:pt idx="4235">
                  <c:v>0.49579999999999996</c:v>
                </c:pt>
                <c:pt idx="4236">
                  <c:v>0.49579999999999996</c:v>
                </c:pt>
                <c:pt idx="4237">
                  <c:v>0.49579999999999996</c:v>
                </c:pt>
                <c:pt idx="4238">
                  <c:v>0.49579999999999996</c:v>
                </c:pt>
                <c:pt idx="4239">
                  <c:v>0.49689999999999995</c:v>
                </c:pt>
                <c:pt idx="4240">
                  <c:v>0.49689999999999995</c:v>
                </c:pt>
                <c:pt idx="4241">
                  <c:v>0.49369999999999997</c:v>
                </c:pt>
                <c:pt idx="4242">
                  <c:v>0.49689999999999995</c:v>
                </c:pt>
                <c:pt idx="4243">
                  <c:v>0.49810000000000004</c:v>
                </c:pt>
                <c:pt idx="4244">
                  <c:v>0.49810000000000004</c:v>
                </c:pt>
                <c:pt idx="4245">
                  <c:v>0.49810000000000004</c:v>
                </c:pt>
                <c:pt idx="4246">
                  <c:v>0.49810000000000004</c:v>
                </c:pt>
                <c:pt idx="4247">
                  <c:v>0.49810000000000004</c:v>
                </c:pt>
                <c:pt idx="4248">
                  <c:v>0.49689999999999995</c:v>
                </c:pt>
                <c:pt idx="4249">
                  <c:v>0.49479999999999996</c:v>
                </c:pt>
                <c:pt idx="4250">
                  <c:v>0.49689999999999995</c:v>
                </c:pt>
                <c:pt idx="4251">
                  <c:v>0.49689999999999995</c:v>
                </c:pt>
                <c:pt idx="4252">
                  <c:v>0.49689999999999995</c:v>
                </c:pt>
                <c:pt idx="4253">
                  <c:v>0.49579999999999996</c:v>
                </c:pt>
                <c:pt idx="4254">
                  <c:v>0.49810000000000004</c:v>
                </c:pt>
                <c:pt idx="4255">
                  <c:v>0.49479999999999996</c:v>
                </c:pt>
                <c:pt idx="4256">
                  <c:v>0.49689999999999995</c:v>
                </c:pt>
                <c:pt idx="4257">
                  <c:v>0.49479999999999996</c:v>
                </c:pt>
                <c:pt idx="4258">
                  <c:v>0.49479999999999996</c:v>
                </c:pt>
                <c:pt idx="4259">
                  <c:v>0.49479999999999996</c:v>
                </c:pt>
                <c:pt idx="4260">
                  <c:v>0.49689999999999995</c:v>
                </c:pt>
                <c:pt idx="4261">
                  <c:v>0.49579999999999996</c:v>
                </c:pt>
                <c:pt idx="4262">
                  <c:v>0.49689999999999995</c:v>
                </c:pt>
                <c:pt idx="4263">
                  <c:v>0.49579999999999996</c:v>
                </c:pt>
                <c:pt idx="4264">
                  <c:v>0.49579999999999996</c:v>
                </c:pt>
                <c:pt idx="4265">
                  <c:v>0.49579999999999996</c:v>
                </c:pt>
                <c:pt idx="4266">
                  <c:v>0.49579999999999996</c:v>
                </c:pt>
                <c:pt idx="4267">
                  <c:v>0.49689999999999995</c:v>
                </c:pt>
                <c:pt idx="4268">
                  <c:v>0.49689999999999995</c:v>
                </c:pt>
                <c:pt idx="4269">
                  <c:v>0.49689999999999995</c:v>
                </c:pt>
                <c:pt idx="4270">
                  <c:v>0.49579999999999996</c:v>
                </c:pt>
                <c:pt idx="4271">
                  <c:v>0.49579999999999996</c:v>
                </c:pt>
                <c:pt idx="4272">
                  <c:v>0.49579999999999996</c:v>
                </c:pt>
                <c:pt idx="4273">
                  <c:v>0.49579999999999996</c:v>
                </c:pt>
                <c:pt idx="4274">
                  <c:v>0.499</c:v>
                </c:pt>
                <c:pt idx="4275">
                  <c:v>0.49689999999999995</c:v>
                </c:pt>
                <c:pt idx="4276">
                  <c:v>0.49810000000000004</c:v>
                </c:pt>
                <c:pt idx="4277">
                  <c:v>0.49689999999999995</c:v>
                </c:pt>
                <c:pt idx="4278">
                  <c:v>0.49479999999999996</c:v>
                </c:pt>
                <c:pt idx="4279">
                  <c:v>0.49479999999999996</c:v>
                </c:pt>
                <c:pt idx="4280">
                  <c:v>0.49479999999999996</c:v>
                </c:pt>
                <c:pt idx="4281">
                  <c:v>0.49689999999999995</c:v>
                </c:pt>
                <c:pt idx="4282">
                  <c:v>0.49249999999999999</c:v>
                </c:pt>
                <c:pt idx="4283">
                  <c:v>0.49479999999999996</c:v>
                </c:pt>
                <c:pt idx="4284">
                  <c:v>0.49810000000000004</c:v>
                </c:pt>
                <c:pt idx="4285">
                  <c:v>0.49579999999999996</c:v>
                </c:pt>
                <c:pt idx="4286">
                  <c:v>0.49579999999999996</c:v>
                </c:pt>
                <c:pt idx="4287">
                  <c:v>0.49579999999999996</c:v>
                </c:pt>
                <c:pt idx="4288">
                  <c:v>0.49689999999999995</c:v>
                </c:pt>
                <c:pt idx="4289">
                  <c:v>0.49579999999999996</c:v>
                </c:pt>
                <c:pt idx="4290">
                  <c:v>0.49689999999999995</c:v>
                </c:pt>
                <c:pt idx="4291">
                  <c:v>0.49810000000000004</c:v>
                </c:pt>
                <c:pt idx="4292">
                  <c:v>0.49579999999999996</c:v>
                </c:pt>
                <c:pt idx="4293">
                  <c:v>0.49579999999999996</c:v>
                </c:pt>
                <c:pt idx="4294">
                  <c:v>0.49579999999999996</c:v>
                </c:pt>
                <c:pt idx="4295">
                  <c:v>0.49579999999999996</c:v>
                </c:pt>
                <c:pt idx="4296">
                  <c:v>0.49579999999999996</c:v>
                </c:pt>
                <c:pt idx="4297">
                  <c:v>0.49689999999999995</c:v>
                </c:pt>
                <c:pt idx="4298">
                  <c:v>0.49689999999999995</c:v>
                </c:pt>
                <c:pt idx="4299">
                  <c:v>0.49689999999999995</c:v>
                </c:pt>
                <c:pt idx="4300">
                  <c:v>0.49689999999999995</c:v>
                </c:pt>
                <c:pt idx="4301">
                  <c:v>0.49689999999999995</c:v>
                </c:pt>
                <c:pt idx="4302">
                  <c:v>0.49689999999999995</c:v>
                </c:pt>
                <c:pt idx="4303">
                  <c:v>0.49689999999999995</c:v>
                </c:pt>
                <c:pt idx="4304">
                  <c:v>0.49579999999999996</c:v>
                </c:pt>
                <c:pt idx="4305">
                  <c:v>0.49479999999999996</c:v>
                </c:pt>
                <c:pt idx="4306">
                  <c:v>0.49810000000000004</c:v>
                </c:pt>
                <c:pt idx="4307">
                  <c:v>0.49810000000000004</c:v>
                </c:pt>
                <c:pt idx="4308">
                  <c:v>0.49810000000000004</c:v>
                </c:pt>
                <c:pt idx="4309">
                  <c:v>0.49579999999999996</c:v>
                </c:pt>
                <c:pt idx="4310">
                  <c:v>0.49579999999999996</c:v>
                </c:pt>
                <c:pt idx="4311">
                  <c:v>0.49689999999999995</c:v>
                </c:pt>
                <c:pt idx="4312">
                  <c:v>0.49479999999999996</c:v>
                </c:pt>
                <c:pt idx="4313">
                  <c:v>0.49479999999999996</c:v>
                </c:pt>
                <c:pt idx="4314">
                  <c:v>0.49479999999999996</c:v>
                </c:pt>
                <c:pt idx="4315">
                  <c:v>0.49479999999999996</c:v>
                </c:pt>
                <c:pt idx="4316">
                  <c:v>0.49689999999999995</c:v>
                </c:pt>
                <c:pt idx="4317">
                  <c:v>0.49579999999999996</c:v>
                </c:pt>
                <c:pt idx="4318">
                  <c:v>0.49579999999999996</c:v>
                </c:pt>
                <c:pt idx="4319">
                  <c:v>0.49689999999999995</c:v>
                </c:pt>
                <c:pt idx="4320">
                  <c:v>0.49810000000000004</c:v>
                </c:pt>
                <c:pt idx="4321">
                  <c:v>0.49810000000000004</c:v>
                </c:pt>
                <c:pt idx="4322">
                  <c:v>0.49810000000000004</c:v>
                </c:pt>
                <c:pt idx="4323">
                  <c:v>0.49579999999999996</c:v>
                </c:pt>
                <c:pt idx="4324">
                  <c:v>0.49579999999999996</c:v>
                </c:pt>
                <c:pt idx="4325">
                  <c:v>0.49579999999999996</c:v>
                </c:pt>
                <c:pt idx="4326">
                  <c:v>0.49579999999999996</c:v>
                </c:pt>
                <c:pt idx="4327">
                  <c:v>0.49579999999999996</c:v>
                </c:pt>
                <c:pt idx="4328">
                  <c:v>0.49579999999999996</c:v>
                </c:pt>
                <c:pt idx="4329">
                  <c:v>0.49579999999999996</c:v>
                </c:pt>
                <c:pt idx="4330">
                  <c:v>0.49810000000000004</c:v>
                </c:pt>
                <c:pt idx="4331">
                  <c:v>0.49579999999999996</c:v>
                </c:pt>
                <c:pt idx="4332">
                  <c:v>0.49579999999999996</c:v>
                </c:pt>
                <c:pt idx="4333">
                  <c:v>0.49689999999999995</c:v>
                </c:pt>
                <c:pt idx="4334">
                  <c:v>0.49810000000000004</c:v>
                </c:pt>
                <c:pt idx="4335">
                  <c:v>0.49810000000000004</c:v>
                </c:pt>
                <c:pt idx="4336">
                  <c:v>0.49810000000000004</c:v>
                </c:pt>
                <c:pt idx="4337">
                  <c:v>0.49810000000000004</c:v>
                </c:pt>
                <c:pt idx="4338">
                  <c:v>0.49689999999999995</c:v>
                </c:pt>
                <c:pt idx="4339">
                  <c:v>0.49689999999999995</c:v>
                </c:pt>
                <c:pt idx="4340">
                  <c:v>0.49369999999999997</c:v>
                </c:pt>
                <c:pt idx="4341">
                  <c:v>0.49579999999999996</c:v>
                </c:pt>
                <c:pt idx="4342">
                  <c:v>0.49579999999999996</c:v>
                </c:pt>
                <c:pt idx="4343">
                  <c:v>0.49579999999999996</c:v>
                </c:pt>
                <c:pt idx="4344">
                  <c:v>0.49579999999999996</c:v>
                </c:pt>
                <c:pt idx="4345">
                  <c:v>0.49579999999999996</c:v>
                </c:pt>
                <c:pt idx="4346">
                  <c:v>0.49810000000000004</c:v>
                </c:pt>
                <c:pt idx="4347">
                  <c:v>0.49689999999999995</c:v>
                </c:pt>
                <c:pt idx="4348">
                  <c:v>0.49810000000000004</c:v>
                </c:pt>
                <c:pt idx="4349">
                  <c:v>0.49810000000000004</c:v>
                </c:pt>
                <c:pt idx="4350">
                  <c:v>0.49810000000000004</c:v>
                </c:pt>
                <c:pt idx="4351">
                  <c:v>0.49689999999999995</c:v>
                </c:pt>
                <c:pt idx="4352">
                  <c:v>0.49689999999999995</c:v>
                </c:pt>
                <c:pt idx="4353">
                  <c:v>0.49689999999999995</c:v>
                </c:pt>
                <c:pt idx="4354">
                  <c:v>0.49579999999999996</c:v>
                </c:pt>
                <c:pt idx="4355">
                  <c:v>0.49579999999999996</c:v>
                </c:pt>
                <c:pt idx="4356">
                  <c:v>0.49579999999999996</c:v>
                </c:pt>
                <c:pt idx="4357">
                  <c:v>0.49579999999999996</c:v>
                </c:pt>
                <c:pt idx="4358">
                  <c:v>0.49810000000000004</c:v>
                </c:pt>
                <c:pt idx="4359">
                  <c:v>0.49579999999999996</c:v>
                </c:pt>
                <c:pt idx="4360">
                  <c:v>0.49579999999999996</c:v>
                </c:pt>
                <c:pt idx="4361">
                  <c:v>0.49689999999999995</c:v>
                </c:pt>
                <c:pt idx="4362">
                  <c:v>0.49479999999999996</c:v>
                </c:pt>
                <c:pt idx="4363">
                  <c:v>0.49479999999999996</c:v>
                </c:pt>
                <c:pt idx="4364">
                  <c:v>0.49479999999999996</c:v>
                </c:pt>
                <c:pt idx="4365">
                  <c:v>0.49579999999999996</c:v>
                </c:pt>
                <c:pt idx="4366">
                  <c:v>0.49810000000000004</c:v>
                </c:pt>
                <c:pt idx="4367">
                  <c:v>0.49579999999999996</c:v>
                </c:pt>
                <c:pt idx="4368">
                  <c:v>0.49810000000000004</c:v>
                </c:pt>
                <c:pt idx="4369">
                  <c:v>0.49689999999999995</c:v>
                </c:pt>
                <c:pt idx="4370">
                  <c:v>0.49689999999999995</c:v>
                </c:pt>
                <c:pt idx="4371">
                  <c:v>0.49689999999999995</c:v>
                </c:pt>
                <c:pt idx="4372">
                  <c:v>0.49579999999999996</c:v>
                </c:pt>
                <c:pt idx="4373">
                  <c:v>0.499</c:v>
                </c:pt>
                <c:pt idx="4374">
                  <c:v>0.49689999999999995</c:v>
                </c:pt>
                <c:pt idx="4375">
                  <c:v>0.49689999999999995</c:v>
                </c:pt>
                <c:pt idx="4376">
                  <c:v>0.49689999999999995</c:v>
                </c:pt>
                <c:pt idx="4377">
                  <c:v>0.49689999999999995</c:v>
                </c:pt>
                <c:pt idx="4378">
                  <c:v>0.49689999999999995</c:v>
                </c:pt>
                <c:pt idx="4379">
                  <c:v>0.49810000000000004</c:v>
                </c:pt>
                <c:pt idx="4380">
                  <c:v>0.49810000000000004</c:v>
                </c:pt>
                <c:pt idx="4381">
                  <c:v>0.49810000000000004</c:v>
                </c:pt>
                <c:pt idx="4382">
                  <c:v>0.49689999999999995</c:v>
                </c:pt>
                <c:pt idx="4383">
                  <c:v>0.49689999999999995</c:v>
                </c:pt>
                <c:pt idx="4384">
                  <c:v>0.49689999999999995</c:v>
                </c:pt>
                <c:pt idx="4385">
                  <c:v>0.49689999999999995</c:v>
                </c:pt>
                <c:pt idx="4386">
                  <c:v>0.49810000000000004</c:v>
                </c:pt>
                <c:pt idx="4387">
                  <c:v>0.49810000000000004</c:v>
                </c:pt>
                <c:pt idx="4388">
                  <c:v>0.49810000000000004</c:v>
                </c:pt>
                <c:pt idx="4389">
                  <c:v>0.49689999999999995</c:v>
                </c:pt>
                <c:pt idx="4390">
                  <c:v>0.49579999999999996</c:v>
                </c:pt>
                <c:pt idx="4391">
                  <c:v>0.49579999999999996</c:v>
                </c:pt>
                <c:pt idx="4392">
                  <c:v>0.49579999999999996</c:v>
                </c:pt>
                <c:pt idx="4393">
                  <c:v>0.49689999999999995</c:v>
                </c:pt>
                <c:pt idx="4394">
                  <c:v>0.49810000000000004</c:v>
                </c:pt>
                <c:pt idx="4395">
                  <c:v>0.49810000000000004</c:v>
                </c:pt>
                <c:pt idx="4396">
                  <c:v>0.49689999999999995</c:v>
                </c:pt>
                <c:pt idx="4397">
                  <c:v>0.55330000000000001</c:v>
                </c:pt>
                <c:pt idx="4398">
                  <c:v>0.55330000000000001</c:v>
                </c:pt>
                <c:pt idx="4399">
                  <c:v>0.55330000000000001</c:v>
                </c:pt>
                <c:pt idx="4400">
                  <c:v>0.55770000000000008</c:v>
                </c:pt>
                <c:pt idx="4401">
                  <c:v>0.55330000000000001</c:v>
                </c:pt>
                <c:pt idx="4402">
                  <c:v>0.5544</c:v>
                </c:pt>
                <c:pt idx="4403">
                  <c:v>0.5544</c:v>
                </c:pt>
                <c:pt idx="4404">
                  <c:v>0.55770000000000008</c:v>
                </c:pt>
                <c:pt idx="4405">
                  <c:v>0.55770000000000008</c:v>
                </c:pt>
                <c:pt idx="4406">
                  <c:v>0.55770000000000008</c:v>
                </c:pt>
                <c:pt idx="4407">
                  <c:v>0.56009999999999993</c:v>
                </c:pt>
                <c:pt idx="4408">
                  <c:v>0.55549999999999999</c:v>
                </c:pt>
                <c:pt idx="4409">
                  <c:v>0.55659999999999998</c:v>
                </c:pt>
                <c:pt idx="4410">
                  <c:v>0.55770000000000008</c:v>
                </c:pt>
                <c:pt idx="4411">
                  <c:v>0.55549999999999999</c:v>
                </c:pt>
                <c:pt idx="4412">
                  <c:v>0.55549999999999999</c:v>
                </c:pt>
                <c:pt idx="4413">
                  <c:v>0.55549999999999999</c:v>
                </c:pt>
                <c:pt idx="4414">
                  <c:v>0.55770000000000008</c:v>
                </c:pt>
                <c:pt idx="4415">
                  <c:v>0.55770000000000008</c:v>
                </c:pt>
                <c:pt idx="4416">
                  <c:v>0.55659999999999998</c:v>
                </c:pt>
                <c:pt idx="4417">
                  <c:v>0.55659999999999998</c:v>
                </c:pt>
                <c:pt idx="4418">
                  <c:v>0.56009999999999993</c:v>
                </c:pt>
                <c:pt idx="4419">
                  <c:v>0.56009999999999993</c:v>
                </c:pt>
                <c:pt idx="4420">
                  <c:v>0.56009999999999993</c:v>
                </c:pt>
                <c:pt idx="4421">
                  <c:v>0.55770000000000008</c:v>
                </c:pt>
                <c:pt idx="4422">
                  <c:v>0.55549999999999999</c:v>
                </c:pt>
                <c:pt idx="4423">
                  <c:v>0.55659999999999998</c:v>
                </c:pt>
                <c:pt idx="4424">
                  <c:v>0.55659999999999998</c:v>
                </c:pt>
                <c:pt idx="4425">
                  <c:v>0.55659999999999998</c:v>
                </c:pt>
                <c:pt idx="4426">
                  <c:v>0.55659999999999998</c:v>
                </c:pt>
                <c:pt idx="4427">
                  <c:v>0.55659999999999998</c:v>
                </c:pt>
                <c:pt idx="4428">
                  <c:v>0.55330000000000001</c:v>
                </c:pt>
                <c:pt idx="4429">
                  <c:v>0.5544</c:v>
                </c:pt>
                <c:pt idx="4430">
                  <c:v>0.55880000000000007</c:v>
                </c:pt>
                <c:pt idx="4431">
                  <c:v>0.55549999999999999</c:v>
                </c:pt>
                <c:pt idx="4432">
                  <c:v>0.55659999999999998</c:v>
                </c:pt>
                <c:pt idx="4433">
                  <c:v>0.55659999999999998</c:v>
                </c:pt>
                <c:pt idx="4434">
                  <c:v>0.55659999999999998</c:v>
                </c:pt>
                <c:pt idx="4435">
                  <c:v>0.55549999999999999</c:v>
                </c:pt>
                <c:pt idx="4436">
                  <c:v>0.55770000000000008</c:v>
                </c:pt>
                <c:pt idx="4437">
                  <c:v>0.55880000000000007</c:v>
                </c:pt>
                <c:pt idx="4438">
                  <c:v>0.55770000000000008</c:v>
                </c:pt>
                <c:pt idx="4439">
                  <c:v>0.59989999999999999</c:v>
                </c:pt>
                <c:pt idx="4440">
                  <c:v>0.59989999999999999</c:v>
                </c:pt>
                <c:pt idx="4441">
                  <c:v>0.59989999999999999</c:v>
                </c:pt>
                <c:pt idx="4442">
                  <c:v>0.59989999999999999</c:v>
                </c:pt>
                <c:pt idx="4443">
                  <c:v>0.59989999999999999</c:v>
                </c:pt>
                <c:pt idx="4444">
                  <c:v>0.5988</c:v>
                </c:pt>
                <c:pt idx="4445">
                  <c:v>0.60209999999999997</c:v>
                </c:pt>
                <c:pt idx="4446">
                  <c:v>0.60209999999999997</c:v>
                </c:pt>
                <c:pt idx="4447">
                  <c:v>0.60209999999999997</c:v>
                </c:pt>
                <c:pt idx="4448">
                  <c:v>0.60209999999999997</c:v>
                </c:pt>
                <c:pt idx="4449">
                  <c:v>0.59989999999999999</c:v>
                </c:pt>
                <c:pt idx="4450">
                  <c:v>0.59989999999999999</c:v>
                </c:pt>
                <c:pt idx="4451">
                  <c:v>0.60340000000000005</c:v>
                </c:pt>
                <c:pt idx="4452">
                  <c:v>0.60209999999999997</c:v>
                </c:pt>
                <c:pt idx="4453">
                  <c:v>0.59650000000000003</c:v>
                </c:pt>
                <c:pt idx="4454">
                  <c:v>0.59650000000000003</c:v>
                </c:pt>
                <c:pt idx="4455">
                  <c:v>0.59650000000000003</c:v>
                </c:pt>
                <c:pt idx="4456">
                  <c:v>0.60209999999999997</c:v>
                </c:pt>
                <c:pt idx="4457">
                  <c:v>0.60119999999999996</c:v>
                </c:pt>
                <c:pt idx="4458">
                  <c:v>0.5988</c:v>
                </c:pt>
                <c:pt idx="4459">
                  <c:v>0.60209999999999997</c:v>
                </c:pt>
                <c:pt idx="4460">
                  <c:v>0.59989999999999999</c:v>
                </c:pt>
                <c:pt idx="4461">
                  <c:v>0.59989999999999999</c:v>
                </c:pt>
                <c:pt idx="4462">
                  <c:v>0.59989999999999999</c:v>
                </c:pt>
                <c:pt idx="4463">
                  <c:v>0.5988</c:v>
                </c:pt>
                <c:pt idx="4464">
                  <c:v>0.60119999999999996</c:v>
                </c:pt>
                <c:pt idx="4465">
                  <c:v>0.60209999999999997</c:v>
                </c:pt>
                <c:pt idx="4466">
                  <c:v>0.60209999999999997</c:v>
                </c:pt>
                <c:pt idx="4467">
                  <c:v>0.60460000000000003</c:v>
                </c:pt>
                <c:pt idx="4468">
                  <c:v>0.60460000000000003</c:v>
                </c:pt>
                <c:pt idx="4469">
                  <c:v>0.60460000000000003</c:v>
                </c:pt>
                <c:pt idx="4470">
                  <c:v>0.60209999999999997</c:v>
                </c:pt>
                <c:pt idx="4471">
                  <c:v>0.60119999999999996</c:v>
                </c:pt>
                <c:pt idx="4472">
                  <c:v>0.5988</c:v>
                </c:pt>
                <c:pt idx="4473">
                  <c:v>0.63969999999999994</c:v>
                </c:pt>
                <c:pt idx="4474">
                  <c:v>0.63969999999999994</c:v>
                </c:pt>
                <c:pt idx="4475">
                  <c:v>0.63969999999999994</c:v>
                </c:pt>
                <c:pt idx="4476">
                  <c:v>0.63969999999999994</c:v>
                </c:pt>
                <c:pt idx="4477">
                  <c:v>0.63850000000000007</c:v>
                </c:pt>
                <c:pt idx="4478">
                  <c:v>0.63719999999999999</c:v>
                </c:pt>
                <c:pt idx="4479">
                  <c:v>0.63850000000000007</c:v>
                </c:pt>
                <c:pt idx="4480">
                  <c:v>0.63490000000000002</c:v>
                </c:pt>
                <c:pt idx="4481">
                  <c:v>0.63850000000000007</c:v>
                </c:pt>
                <c:pt idx="4482">
                  <c:v>0.63850000000000007</c:v>
                </c:pt>
                <c:pt idx="4483">
                  <c:v>0.63850000000000007</c:v>
                </c:pt>
                <c:pt idx="4484">
                  <c:v>0.63850000000000007</c:v>
                </c:pt>
                <c:pt idx="4485">
                  <c:v>0.64080000000000004</c:v>
                </c:pt>
                <c:pt idx="4486">
                  <c:v>0.64080000000000004</c:v>
                </c:pt>
                <c:pt idx="4487">
                  <c:v>0.64080000000000004</c:v>
                </c:pt>
                <c:pt idx="4488">
                  <c:v>0.64080000000000004</c:v>
                </c:pt>
                <c:pt idx="4489">
                  <c:v>0.64080000000000004</c:v>
                </c:pt>
                <c:pt idx="4490">
                  <c:v>0.64080000000000004</c:v>
                </c:pt>
                <c:pt idx="4491">
                  <c:v>0.63719999999999999</c:v>
                </c:pt>
                <c:pt idx="4492">
                  <c:v>0.63719999999999999</c:v>
                </c:pt>
                <c:pt idx="4493">
                  <c:v>0.63850000000000007</c:v>
                </c:pt>
                <c:pt idx="4494">
                  <c:v>0.63619999999999999</c:v>
                </c:pt>
                <c:pt idx="4495">
                  <c:v>0.63619999999999999</c:v>
                </c:pt>
                <c:pt idx="4496">
                  <c:v>0.63619999999999999</c:v>
                </c:pt>
                <c:pt idx="4497">
                  <c:v>0.63619999999999999</c:v>
                </c:pt>
                <c:pt idx="4498">
                  <c:v>0.6873999999999999</c:v>
                </c:pt>
                <c:pt idx="4499">
                  <c:v>0.68150000000000011</c:v>
                </c:pt>
                <c:pt idx="4500">
                  <c:v>0.68269999999999997</c:v>
                </c:pt>
                <c:pt idx="4501">
                  <c:v>0.68389999999999995</c:v>
                </c:pt>
                <c:pt idx="4502">
                  <c:v>0.68269999999999997</c:v>
                </c:pt>
                <c:pt idx="4503">
                  <c:v>0.68269999999999997</c:v>
                </c:pt>
                <c:pt idx="4504">
                  <c:v>0.68269999999999997</c:v>
                </c:pt>
                <c:pt idx="4505">
                  <c:v>0.68500000000000005</c:v>
                </c:pt>
                <c:pt idx="4506">
                  <c:v>0.68879999999999997</c:v>
                </c:pt>
                <c:pt idx="4507">
                  <c:v>0.6873999999999999</c:v>
                </c:pt>
                <c:pt idx="4508">
                  <c:v>0.68640000000000001</c:v>
                </c:pt>
                <c:pt idx="4509">
                  <c:v>0.68389999999999995</c:v>
                </c:pt>
                <c:pt idx="4510">
                  <c:v>0.68389999999999995</c:v>
                </c:pt>
                <c:pt idx="4511">
                  <c:v>0.68389999999999995</c:v>
                </c:pt>
                <c:pt idx="4512">
                  <c:v>0.68879999999999997</c:v>
                </c:pt>
                <c:pt idx="4513">
                  <c:v>0.68500000000000005</c:v>
                </c:pt>
                <c:pt idx="4514">
                  <c:v>0.68500000000000005</c:v>
                </c:pt>
                <c:pt idx="4515">
                  <c:v>0.68879999999999997</c:v>
                </c:pt>
                <c:pt idx="4516">
                  <c:v>0.6873999999999999</c:v>
                </c:pt>
                <c:pt idx="4517">
                  <c:v>0.6873999999999999</c:v>
                </c:pt>
                <c:pt idx="4518">
                  <c:v>0.6873999999999999</c:v>
                </c:pt>
                <c:pt idx="4519">
                  <c:v>0.68879999999999997</c:v>
                </c:pt>
                <c:pt idx="4520">
                  <c:v>0.68389999999999995</c:v>
                </c:pt>
                <c:pt idx="4521">
                  <c:v>0.68389999999999995</c:v>
                </c:pt>
                <c:pt idx="4522">
                  <c:v>0.68879999999999997</c:v>
                </c:pt>
                <c:pt idx="4523">
                  <c:v>0.6873999999999999</c:v>
                </c:pt>
                <c:pt idx="4524">
                  <c:v>0.6873999999999999</c:v>
                </c:pt>
                <c:pt idx="4525">
                  <c:v>0.6873999999999999</c:v>
                </c:pt>
                <c:pt idx="4526">
                  <c:v>0.7229000000000001</c:v>
                </c:pt>
                <c:pt idx="4527">
                  <c:v>0.70940000000000003</c:v>
                </c:pt>
                <c:pt idx="4528">
                  <c:v>0.70940000000000003</c:v>
                </c:pt>
                <c:pt idx="4529">
                  <c:v>0.72560000000000002</c:v>
                </c:pt>
                <c:pt idx="4530">
                  <c:v>0.72680000000000011</c:v>
                </c:pt>
                <c:pt idx="4531">
                  <c:v>0.72680000000000011</c:v>
                </c:pt>
                <c:pt idx="4532">
                  <c:v>0.72680000000000011</c:v>
                </c:pt>
                <c:pt idx="4533">
                  <c:v>0.7229000000000001</c:v>
                </c:pt>
                <c:pt idx="4534">
                  <c:v>0.72409999999999997</c:v>
                </c:pt>
                <c:pt idx="4535">
                  <c:v>0.7229000000000001</c:v>
                </c:pt>
                <c:pt idx="4536">
                  <c:v>0.72560000000000002</c:v>
                </c:pt>
                <c:pt idx="4537">
                  <c:v>0.72409999999999997</c:v>
                </c:pt>
                <c:pt idx="4538">
                  <c:v>0.72409999999999997</c:v>
                </c:pt>
                <c:pt idx="4539">
                  <c:v>0.72409999999999997</c:v>
                </c:pt>
                <c:pt idx="4540">
                  <c:v>0.72560000000000002</c:v>
                </c:pt>
                <c:pt idx="4541">
                  <c:v>0.71200000000000008</c:v>
                </c:pt>
                <c:pt idx="4542">
                  <c:v>0.72920000000000007</c:v>
                </c:pt>
                <c:pt idx="4543">
                  <c:v>0.72560000000000002</c:v>
                </c:pt>
                <c:pt idx="4544">
                  <c:v>0.72409999999999997</c:v>
                </c:pt>
                <c:pt idx="4545">
                  <c:v>0.72409999999999997</c:v>
                </c:pt>
                <c:pt idx="4546">
                  <c:v>0.72409999999999997</c:v>
                </c:pt>
                <c:pt idx="4547">
                  <c:v>0.72799999999999998</c:v>
                </c:pt>
                <c:pt idx="4548">
                  <c:v>0.72680000000000011</c:v>
                </c:pt>
                <c:pt idx="4549">
                  <c:v>0.72799999999999998</c:v>
                </c:pt>
                <c:pt idx="4550">
                  <c:v>0.72560000000000002</c:v>
                </c:pt>
                <c:pt idx="4551">
                  <c:v>0.72560000000000002</c:v>
                </c:pt>
                <c:pt idx="4552">
                  <c:v>0.72560000000000002</c:v>
                </c:pt>
                <c:pt idx="4553">
                  <c:v>0.72560000000000002</c:v>
                </c:pt>
                <c:pt idx="4554">
                  <c:v>0.72560000000000002</c:v>
                </c:pt>
                <c:pt idx="4555">
                  <c:v>0.72680000000000011</c:v>
                </c:pt>
                <c:pt idx="4556">
                  <c:v>0.72799999999999998</c:v>
                </c:pt>
                <c:pt idx="4557">
                  <c:v>0.72170000000000001</c:v>
                </c:pt>
                <c:pt idx="4558">
                  <c:v>0.72560000000000002</c:v>
                </c:pt>
                <c:pt idx="4559">
                  <c:v>0.72560000000000002</c:v>
                </c:pt>
                <c:pt idx="4560">
                  <c:v>0.72560000000000002</c:v>
                </c:pt>
                <c:pt idx="4561">
                  <c:v>0.72920000000000007</c:v>
                </c:pt>
                <c:pt idx="4562">
                  <c:v>0.81279999999999997</c:v>
                </c:pt>
                <c:pt idx="4563">
                  <c:v>0.81010000000000004</c:v>
                </c:pt>
                <c:pt idx="4564">
                  <c:v>0.81159999999999999</c:v>
                </c:pt>
                <c:pt idx="4565">
                  <c:v>0.80629999999999991</c:v>
                </c:pt>
                <c:pt idx="4566">
                  <c:v>0.80629999999999991</c:v>
                </c:pt>
                <c:pt idx="4567">
                  <c:v>0.80629999999999991</c:v>
                </c:pt>
                <c:pt idx="4568">
                  <c:v>0.81279999999999997</c:v>
                </c:pt>
                <c:pt idx="4569">
                  <c:v>0.8076000000000001</c:v>
                </c:pt>
                <c:pt idx="4570">
                  <c:v>0.81159999999999999</c:v>
                </c:pt>
                <c:pt idx="4571">
                  <c:v>0.80909999999999993</c:v>
                </c:pt>
                <c:pt idx="4572">
                  <c:v>0.81540000000000001</c:v>
                </c:pt>
                <c:pt idx="4573">
                  <c:v>0.81540000000000001</c:v>
                </c:pt>
                <c:pt idx="4574">
                  <c:v>0.81540000000000001</c:v>
                </c:pt>
                <c:pt idx="4575">
                  <c:v>0.81409999999999993</c:v>
                </c:pt>
                <c:pt idx="4576">
                  <c:v>0.81159999999999999</c:v>
                </c:pt>
                <c:pt idx="4577">
                  <c:v>0.81790000000000007</c:v>
                </c:pt>
                <c:pt idx="4578">
                  <c:v>0.81279999999999997</c:v>
                </c:pt>
                <c:pt idx="4579">
                  <c:v>0.81680000000000008</c:v>
                </c:pt>
                <c:pt idx="4580">
                  <c:v>0.81680000000000008</c:v>
                </c:pt>
                <c:pt idx="4581">
                  <c:v>0.81680000000000008</c:v>
                </c:pt>
                <c:pt idx="4582">
                  <c:v>0.81680000000000008</c:v>
                </c:pt>
                <c:pt idx="4583">
                  <c:v>0.81159999999999999</c:v>
                </c:pt>
                <c:pt idx="4584">
                  <c:v>0.81409999999999993</c:v>
                </c:pt>
                <c:pt idx="4585">
                  <c:v>0.81680000000000008</c:v>
                </c:pt>
                <c:pt idx="4586">
                  <c:v>0.81409999999999993</c:v>
                </c:pt>
                <c:pt idx="4587">
                  <c:v>0.81409999999999993</c:v>
                </c:pt>
                <c:pt idx="4588">
                  <c:v>0.81409999999999993</c:v>
                </c:pt>
                <c:pt idx="4589">
                  <c:v>0.81279999999999997</c:v>
                </c:pt>
                <c:pt idx="4590">
                  <c:v>0.81159999999999999</c:v>
                </c:pt>
                <c:pt idx="4591">
                  <c:v>0.8076000000000001</c:v>
                </c:pt>
                <c:pt idx="4592">
                  <c:v>0.81680000000000008</c:v>
                </c:pt>
                <c:pt idx="4593">
                  <c:v>0.81159999999999999</c:v>
                </c:pt>
                <c:pt idx="4594">
                  <c:v>0.81159999999999999</c:v>
                </c:pt>
                <c:pt idx="4595">
                  <c:v>0.81159999999999999</c:v>
                </c:pt>
                <c:pt idx="4596">
                  <c:v>0.81010000000000004</c:v>
                </c:pt>
                <c:pt idx="4597">
                  <c:v>0.80629999999999991</c:v>
                </c:pt>
                <c:pt idx="4598">
                  <c:v>0.81409999999999993</c:v>
                </c:pt>
                <c:pt idx="4599">
                  <c:v>0.81680000000000008</c:v>
                </c:pt>
                <c:pt idx="4600">
                  <c:v>0.91520000000000001</c:v>
                </c:pt>
                <c:pt idx="4601">
                  <c:v>0.91520000000000001</c:v>
                </c:pt>
                <c:pt idx="4602">
                  <c:v>0.91520000000000001</c:v>
                </c:pt>
                <c:pt idx="4603">
                  <c:v>0.93420000000000003</c:v>
                </c:pt>
                <c:pt idx="4604">
                  <c:v>0.90959999999999996</c:v>
                </c:pt>
                <c:pt idx="4605">
                  <c:v>0.93159999999999998</c:v>
                </c:pt>
                <c:pt idx="4606">
                  <c:v>0.92730000000000001</c:v>
                </c:pt>
                <c:pt idx="4607">
                  <c:v>0.93</c:v>
                </c:pt>
                <c:pt idx="4608">
                  <c:v>0.93</c:v>
                </c:pt>
                <c:pt idx="4609">
                  <c:v>0.93</c:v>
                </c:pt>
                <c:pt idx="4610">
                  <c:v>0.93</c:v>
                </c:pt>
                <c:pt idx="4611">
                  <c:v>0.93559999999999999</c:v>
                </c:pt>
                <c:pt idx="4612">
                  <c:v>0.91780000000000006</c:v>
                </c:pt>
                <c:pt idx="4613">
                  <c:v>0.92730000000000001</c:v>
                </c:pt>
                <c:pt idx="4614">
                  <c:v>0.93559999999999999</c:v>
                </c:pt>
                <c:pt idx="4615">
                  <c:v>0.93559999999999999</c:v>
                </c:pt>
                <c:pt idx="4616">
                  <c:v>0.93559999999999999</c:v>
                </c:pt>
                <c:pt idx="4617">
                  <c:v>1.0940000000000001</c:v>
                </c:pt>
                <c:pt idx="4618">
                  <c:v>1.0998000000000001</c:v>
                </c:pt>
                <c:pt idx="4619">
                  <c:v>1.0940000000000001</c:v>
                </c:pt>
                <c:pt idx="4620">
                  <c:v>1.0909</c:v>
                </c:pt>
                <c:pt idx="4621">
                  <c:v>1.0764</c:v>
                </c:pt>
                <c:pt idx="4622">
                  <c:v>1.0764</c:v>
                </c:pt>
                <c:pt idx="4623">
                  <c:v>1.0764</c:v>
                </c:pt>
                <c:pt idx="4624">
                  <c:v>1.1087</c:v>
                </c:pt>
                <c:pt idx="4625">
                  <c:v>1.0834999999999999</c:v>
                </c:pt>
                <c:pt idx="4626">
                  <c:v>1.0909</c:v>
                </c:pt>
                <c:pt idx="4627" formatCode="0.00%">
                  <c:v>1.0894999999999999</c:v>
                </c:pt>
                <c:pt idx="4628" formatCode="0.00%">
                  <c:v>1.0894999999999999</c:v>
                </c:pt>
                <c:pt idx="4629" formatCode="0.00%">
                  <c:v>1.0894999999999999</c:v>
                </c:pt>
                <c:pt idx="4630" formatCode="0.00%">
                  <c:v>1.0894999999999999</c:v>
                </c:pt>
                <c:pt idx="4631" formatCode="0.00%">
                  <c:v>1.0923</c:v>
                </c:pt>
                <c:pt idx="4632" formatCode="0.00%">
                  <c:v>1.0969</c:v>
                </c:pt>
                <c:pt idx="4633" formatCode="0.00%">
                  <c:v>1.0880000000000001</c:v>
                </c:pt>
                <c:pt idx="4634" formatCode="0.00%">
                  <c:v>1.1029</c:v>
                </c:pt>
                <c:pt idx="4635" formatCode="0.00%">
                  <c:v>1.1206</c:v>
                </c:pt>
                <c:pt idx="4636" formatCode="0.00%">
                  <c:v>1.1206</c:v>
                </c:pt>
                <c:pt idx="4637" formatCode="0.00%">
                  <c:v>1.1206</c:v>
                </c:pt>
                <c:pt idx="4638" formatCode="0.00%">
                  <c:v>1.1101000000000001</c:v>
                </c:pt>
                <c:pt idx="4639" formatCode="0.00%">
                  <c:v>1.0806</c:v>
                </c:pt>
                <c:pt idx="4640" formatCode="0.00%">
                  <c:v>1.1012</c:v>
                </c:pt>
                <c:pt idx="4641" formatCode="0.00%">
                  <c:v>1.0952</c:v>
                </c:pt>
                <c:pt idx="4642" formatCode="0.00%">
                  <c:v>1.0983000000000001</c:v>
                </c:pt>
                <c:pt idx="4643" formatCode="0.00%">
                  <c:v>1.0983000000000001</c:v>
                </c:pt>
                <c:pt idx="4644" formatCode="0.00%">
                  <c:v>1.0983000000000001</c:v>
                </c:pt>
                <c:pt idx="4645" formatCode="0.00%">
                  <c:v>1.1101000000000001</c:v>
                </c:pt>
                <c:pt idx="4646" formatCode="0.00%">
                  <c:v>1.1041000000000001</c:v>
                </c:pt>
                <c:pt idx="4647" formatCode="0.00%">
                  <c:v>1.1029</c:v>
                </c:pt>
                <c:pt idx="4648" formatCode="0.00%">
                  <c:v>1.1072</c:v>
                </c:pt>
                <c:pt idx="4649" formatCode="0.00%">
                  <c:v>1.2073</c:v>
                </c:pt>
                <c:pt idx="4650" formatCode="0.00%">
                  <c:v>1.2073</c:v>
                </c:pt>
                <c:pt idx="4651" formatCode="0.00%">
                  <c:v>1.2073</c:v>
                </c:pt>
                <c:pt idx="4652" formatCode="0.00%">
                  <c:v>1.2199</c:v>
                </c:pt>
                <c:pt idx="4653" formatCode="0.00%">
                  <c:v>1.2199</c:v>
                </c:pt>
                <c:pt idx="4654" formatCode="0.00%">
                  <c:v>1.2447999999999999</c:v>
                </c:pt>
                <c:pt idx="4655" formatCode="0.00%">
                  <c:v>1.2183999999999999</c:v>
                </c:pt>
                <c:pt idx="4656" formatCode="0.00%">
                  <c:v>1.2214</c:v>
                </c:pt>
                <c:pt idx="4657" formatCode="0.00%">
                  <c:v>1.2214</c:v>
                </c:pt>
                <c:pt idx="4658" formatCode="0.00%">
                  <c:v>1.2214</c:v>
                </c:pt>
                <c:pt idx="4659" formatCode="0.00%">
                  <c:v>1.2341</c:v>
                </c:pt>
                <c:pt idx="4660" formatCode="0.00%">
                  <c:v>1.2090000000000001</c:v>
                </c:pt>
                <c:pt idx="4661" formatCode="0.00%">
                  <c:v>1.2277</c:v>
                </c:pt>
                <c:pt idx="4662" formatCode="0.00%">
                  <c:v>1.2307999999999999</c:v>
                </c:pt>
                <c:pt idx="4663" formatCode="0.00%">
                  <c:v>1.2307999999999999</c:v>
                </c:pt>
                <c:pt idx="4664" formatCode="0.00%">
                  <c:v>1.2307999999999999</c:v>
                </c:pt>
                <c:pt idx="4665" formatCode="0.00%">
                  <c:v>1.2307999999999999</c:v>
                </c:pt>
                <c:pt idx="4666" formatCode="0.00%">
                  <c:v>1.2307999999999999</c:v>
                </c:pt>
                <c:pt idx="4667" formatCode="0.00%">
                  <c:v>1.2307999999999999</c:v>
                </c:pt>
                <c:pt idx="4668" formatCode="0.00%">
                  <c:v>1.2481</c:v>
                </c:pt>
                <c:pt idx="4669" formatCode="0.00%">
                  <c:v>1.2214</c:v>
                </c:pt>
                <c:pt idx="4670" formatCode="0.00%">
                  <c:v>1.2402</c:v>
                </c:pt>
                <c:pt idx="4671" formatCode="0.00%">
                  <c:v>1.2402</c:v>
                </c:pt>
                <c:pt idx="4672" formatCode="0.00%">
                  <c:v>1.2402</c:v>
                </c:pt>
                <c:pt idx="4673" formatCode="0.00%">
                  <c:v>1.2183999999999999</c:v>
                </c:pt>
                <c:pt idx="4674" formatCode="0.00%">
                  <c:v>1.2481</c:v>
                </c:pt>
                <c:pt idx="4675" formatCode="0.00%">
                  <c:v>1.2417</c:v>
                </c:pt>
                <c:pt idx="4676" formatCode="0.00%">
                  <c:v>1.2371000000000001</c:v>
                </c:pt>
                <c:pt idx="4677" formatCode="0.00%">
                  <c:v>1.2214</c:v>
                </c:pt>
                <c:pt idx="4678" formatCode="0.00%">
                  <c:v>1.2214</c:v>
                </c:pt>
                <c:pt idx="4679" formatCode="0.00%">
                  <c:v>1.2214</c:v>
                </c:pt>
                <c:pt idx="4680" formatCode="0.00%">
                  <c:v>1.2386999999999999</c:v>
                </c:pt>
                <c:pt idx="4681" formatCode="0.00%">
                  <c:v>1.2090000000000001</c:v>
                </c:pt>
                <c:pt idx="4682" formatCode="0.00%">
                  <c:v>1.2199</c:v>
                </c:pt>
                <c:pt idx="4683" formatCode="0.00%">
                  <c:v>1.2183999999999999</c:v>
                </c:pt>
                <c:pt idx="4684" formatCode="0.00%">
                  <c:v>1.2307999999999999</c:v>
                </c:pt>
                <c:pt idx="4685" formatCode="0.00%">
                  <c:v>1.2307999999999999</c:v>
                </c:pt>
                <c:pt idx="4686" formatCode="0.00%">
                  <c:v>1.2307999999999999</c:v>
                </c:pt>
                <c:pt idx="4687" formatCode="0.00%">
                  <c:v>1.2307999999999999</c:v>
                </c:pt>
                <c:pt idx="4688" formatCode="0.00%">
                  <c:v>1.2090000000000001</c:v>
                </c:pt>
                <c:pt idx="4689" formatCode="0.00%">
                  <c:v>1.2341</c:v>
                </c:pt>
                <c:pt idx="4690" formatCode="0.00%">
                  <c:v>1.226</c:v>
                </c:pt>
                <c:pt idx="4691" formatCode="0.00%">
                  <c:v>1.2229000000000001</c:v>
                </c:pt>
                <c:pt idx="4692" formatCode="0.00%">
                  <c:v>1.2229000000000001</c:v>
                </c:pt>
                <c:pt idx="4693" formatCode="0.00%">
                  <c:v>1.2229000000000001</c:v>
                </c:pt>
                <c:pt idx="4694" formatCode="0.00%">
                  <c:v>1.2402</c:v>
                </c:pt>
                <c:pt idx="4695" formatCode="0.00%">
                  <c:v>1.2307999999999999</c:v>
                </c:pt>
                <c:pt idx="4696" formatCode="0.00%">
                  <c:v>1.2481</c:v>
                </c:pt>
                <c:pt idx="4697" formatCode="0.00%">
                  <c:v>1.2481</c:v>
                </c:pt>
                <c:pt idx="4698" formatCode="0.00%">
                  <c:v>1.2435</c:v>
                </c:pt>
                <c:pt idx="4699" formatCode="0.00%">
                  <c:v>1.2435</c:v>
                </c:pt>
                <c:pt idx="4700" formatCode="0.00%">
                  <c:v>1.2435</c:v>
                </c:pt>
                <c:pt idx="4701" formatCode="0.00%">
                  <c:v>1.2386999999999999</c:v>
                </c:pt>
                <c:pt idx="4702" formatCode="0.00%">
                  <c:v>1.2293000000000001</c:v>
                </c:pt>
                <c:pt idx="4703" formatCode="0.00%">
                  <c:v>1.2136</c:v>
                </c:pt>
                <c:pt idx="4704" formatCode="0.00%">
                  <c:v>1.2561</c:v>
                </c:pt>
                <c:pt idx="4705" formatCode="0.00%">
                  <c:v>1.2529999999999999</c:v>
                </c:pt>
                <c:pt idx="4706" formatCode="0.00%">
                  <c:v>1.2529999999999999</c:v>
                </c:pt>
                <c:pt idx="4707" formatCode="0.00%">
                  <c:v>1.2529999999999999</c:v>
                </c:pt>
                <c:pt idx="4708" formatCode="0.00%">
                  <c:v>1.2529999999999999</c:v>
                </c:pt>
                <c:pt idx="4709" formatCode="0.00%">
                  <c:v>1.2447999999999999</c:v>
                </c:pt>
                <c:pt idx="4710" formatCode="0.00%">
                  <c:v>1.2183999999999999</c:v>
                </c:pt>
                <c:pt idx="4711" formatCode="0.00%">
                  <c:v>1.2341</c:v>
                </c:pt>
                <c:pt idx="4712" formatCode="0.00%">
                  <c:v>1.2199</c:v>
                </c:pt>
                <c:pt idx="4713" formatCode="0.00%">
                  <c:v>1.2199</c:v>
                </c:pt>
                <c:pt idx="4714" formatCode="0.00%">
                  <c:v>1.2199</c:v>
                </c:pt>
                <c:pt idx="4715" formatCode="0.00%">
                  <c:v>1.2165999999999999</c:v>
                </c:pt>
                <c:pt idx="4716" formatCode="0.00%">
                  <c:v>1.2435</c:v>
                </c:pt>
                <c:pt idx="4717" formatCode="0.00%">
                  <c:v>1.2341</c:v>
                </c:pt>
                <c:pt idx="4718" formatCode="0.00%">
                  <c:v>1.2121</c:v>
                </c:pt>
                <c:pt idx="4719" formatCode="0.00%">
                  <c:v>1.2323</c:v>
                </c:pt>
                <c:pt idx="4720" formatCode="0.00%">
                  <c:v>1.2323</c:v>
                </c:pt>
                <c:pt idx="4721" formatCode="0.00%">
                  <c:v>1.2323</c:v>
                </c:pt>
                <c:pt idx="4722" formatCode="0.00%">
                  <c:v>1.2354000000000001</c:v>
                </c:pt>
                <c:pt idx="4723" formatCode="0.00%">
                  <c:v>1.2104999999999999</c:v>
                </c:pt>
                <c:pt idx="4724" formatCode="0.00%">
                  <c:v>1.2402</c:v>
                </c:pt>
                <c:pt idx="4725" formatCode="0.00%">
                  <c:v>1.2402</c:v>
                </c:pt>
                <c:pt idx="4726" formatCode="0.00%">
                  <c:v>1.2402</c:v>
                </c:pt>
                <c:pt idx="4727" formatCode="0.00%">
                  <c:v>1.2402</c:v>
                </c:pt>
                <c:pt idx="4728" formatCode="0.00%">
                  <c:v>1.2402</c:v>
                </c:pt>
                <c:pt idx="4729" formatCode="0.00%">
                  <c:v>1.2293000000000001</c:v>
                </c:pt>
                <c:pt idx="4730" formatCode="0.00%">
                  <c:v>1.2277</c:v>
                </c:pt>
                <c:pt idx="4731" formatCode="0.00%">
                  <c:v>1.2512000000000001</c:v>
                </c:pt>
                <c:pt idx="4732" formatCode="0.00%">
                  <c:v>1.2307999999999999</c:v>
                </c:pt>
                <c:pt idx="4733" formatCode="0.00%">
                  <c:v>1.2307999999999999</c:v>
                </c:pt>
                <c:pt idx="4734" formatCode="0.00%">
                  <c:v>1.2307999999999999</c:v>
                </c:pt>
                <c:pt idx="4735" formatCode="0.00%">
                  <c:v>1.2307999999999999</c:v>
                </c:pt>
                <c:pt idx="4736" formatCode="0.00%">
                  <c:v>1.2402</c:v>
                </c:pt>
                <c:pt idx="4737" formatCode="0.00%">
                  <c:v>1.2417</c:v>
                </c:pt>
                <c:pt idx="4738" formatCode="0.00%">
                  <c:v>1.2402</c:v>
                </c:pt>
                <c:pt idx="4739" formatCode="0.00%">
                  <c:v>1.226</c:v>
                </c:pt>
                <c:pt idx="4740" formatCode="0.00%">
                  <c:v>1.2417</c:v>
                </c:pt>
                <c:pt idx="4741" formatCode="0.00%">
                  <c:v>1.2417</c:v>
                </c:pt>
                <c:pt idx="4742" formatCode="0.00%">
                  <c:v>1.2417</c:v>
                </c:pt>
                <c:pt idx="4743" formatCode="0.00%">
                  <c:v>1.2371000000000001</c:v>
                </c:pt>
                <c:pt idx="4744" formatCode="0.00%">
                  <c:v>1.2293000000000001</c:v>
                </c:pt>
                <c:pt idx="4745" formatCode="0.00%">
                  <c:v>1.2246999999999999</c:v>
                </c:pt>
                <c:pt idx="4746" formatCode="0.00%">
                  <c:v>1.2447999999999999</c:v>
                </c:pt>
                <c:pt idx="4747" formatCode="0.00%">
                  <c:v>1.2341</c:v>
                </c:pt>
                <c:pt idx="4748" formatCode="0.00%">
                  <c:v>1.2341</c:v>
                </c:pt>
                <c:pt idx="4749" formatCode="0.00%">
                  <c:v>1.2341</c:v>
                </c:pt>
                <c:pt idx="4750" formatCode="0.00%">
                  <c:v>1.2402</c:v>
                </c:pt>
                <c:pt idx="4751" formatCode="0.00%">
                  <c:v>1.2153</c:v>
                </c:pt>
                <c:pt idx="4752" formatCode="0.00%">
                  <c:v>1.2341</c:v>
                </c:pt>
                <c:pt idx="4753" formatCode="0.00%">
                  <c:v>1.2229000000000001</c:v>
                </c:pt>
                <c:pt idx="4754" formatCode="0.00%">
                  <c:v>1.2371000000000001</c:v>
                </c:pt>
                <c:pt idx="4755" formatCode="0.00%">
                  <c:v>1.2371000000000001</c:v>
                </c:pt>
                <c:pt idx="4756" formatCode="0.00%">
                  <c:v>1.2371000000000001</c:v>
                </c:pt>
                <c:pt idx="4757" formatCode="0.00%">
                  <c:v>1.2371000000000001</c:v>
                </c:pt>
                <c:pt idx="4758" formatCode="0.00%">
                  <c:v>1.2153</c:v>
                </c:pt>
                <c:pt idx="4759" formatCode="0.00%">
                  <c:v>1.2481</c:v>
                </c:pt>
                <c:pt idx="4760" formatCode="0.00%">
                  <c:v>1.2371000000000001</c:v>
                </c:pt>
                <c:pt idx="4761" formatCode="0.00%">
                  <c:v>1.2354000000000001</c:v>
                </c:pt>
                <c:pt idx="4762" formatCode="0.00%">
                  <c:v>1.2354000000000001</c:v>
                </c:pt>
                <c:pt idx="4763" formatCode="0.00%">
                  <c:v>1.2354000000000001</c:v>
                </c:pt>
                <c:pt idx="4764" formatCode="0.00%">
                  <c:v>1.2354000000000001</c:v>
                </c:pt>
                <c:pt idx="4765" formatCode="0.00%">
                  <c:v>1.2229000000000001</c:v>
                </c:pt>
                <c:pt idx="4766" formatCode="0.00%">
                  <c:v>1.2576000000000001</c:v>
                </c:pt>
                <c:pt idx="4767" formatCode="0.00%">
                  <c:v>1.2512000000000001</c:v>
                </c:pt>
                <c:pt idx="4768" formatCode="0.00%">
                  <c:v>1.2465999999999999</c:v>
                </c:pt>
                <c:pt idx="4769" formatCode="0.00%">
                  <c:v>1.2465999999999999</c:v>
                </c:pt>
                <c:pt idx="4770" formatCode="0.00%">
                  <c:v>1.2465999999999999</c:v>
                </c:pt>
                <c:pt idx="4771" formatCode="0.00%">
                  <c:v>1.2529999999999999</c:v>
                </c:pt>
                <c:pt idx="4772" formatCode="0.00%">
                  <c:v>1.2417</c:v>
                </c:pt>
                <c:pt idx="4773" formatCode="0.00%">
                  <c:v>1.2341</c:v>
                </c:pt>
                <c:pt idx="4774" formatCode="0.00%">
                  <c:v>1.2323</c:v>
                </c:pt>
                <c:pt idx="4775" formatCode="0.00%">
                  <c:v>1.2293000000000001</c:v>
                </c:pt>
                <c:pt idx="4776" formatCode="0.00%">
                  <c:v>1.2293000000000001</c:v>
                </c:pt>
                <c:pt idx="4777" formatCode="0.00%">
                  <c:v>1.2293000000000001</c:v>
                </c:pt>
                <c:pt idx="4778" formatCode="0.00%">
                  <c:v>1.2656000000000001</c:v>
                </c:pt>
                <c:pt idx="4779" formatCode="0.00%">
                  <c:v>1.2293000000000001</c:v>
                </c:pt>
                <c:pt idx="4780" formatCode="0.00%">
                  <c:v>1.2561</c:v>
                </c:pt>
                <c:pt idx="4781" formatCode="0.00%">
                  <c:v>1.2323</c:v>
                </c:pt>
                <c:pt idx="4782" formatCode="0.00%">
                  <c:v>1.2121</c:v>
                </c:pt>
                <c:pt idx="4783" formatCode="0.00%">
                  <c:v>1.2121</c:v>
                </c:pt>
                <c:pt idx="4784" formatCode="0.00%">
                  <c:v>1.2121</c:v>
                </c:pt>
                <c:pt idx="4785" formatCode="0.00%">
                  <c:v>1.2592000000000001</c:v>
                </c:pt>
                <c:pt idx="4786" formatCode="0.00%">
                  <c:v>1.2371000000000001</c:v>
                </c:pt>
                <c:pt idx="4787" formatCode="0.00%">
                  <c:v>1.2481</c:v>
                </c:pt>
                <c:pt idx="4788" formatCode="0.00%">
                  <c:v>1.2323</c:v>
                </c:pt>
                <c:pt idx="4789" formatCode="0.00%">
                  <c:v>1.2402</c:v>
                </c:pt>
                <c:pt idx="4790" formatCode="0.00%">
                  <c:v>1.2402</c:v>
                </c:pt>
                <c:pt idx="4791" formatCode="0.00%">
                  <c:v>1.2402</c:v>
                </c:pt>
                <c:pt idx="4792" formatCode="0.00%">
                  <c:v>1.2543</c:v>
                </c:pt>
                <c:pt idx="4793" formatCode="0.00%">
                  <c:v>1.2354000000000001</c:v>
                </c:pt>
                <c:pt idx="4794" formatCode="0.00%">
                  <c:v>1.2402</c:v>
                </c:pt>
                <c:pt idx="4795" formatCode="0.00%">
                  <c:v>1.2497</c:v>
                </c:pt>
                <c:pt idx="4796" formatCode="0.00%">
                  <c:v>1.2592000000000001</c:v>
                </c:pt>
                <c:pt idx="4797" formatCode="0.00%">
                  <c:v>1.2592000000000001</c:v>
                </c:pt>
                <c:pt idx="4798" formatCode="0.00%">
                  <c:v>1.2592000000000001</c:v>
                </c:pt>
                <c:pt idx="4799" formatCode="0.00%">
                  <c:v>1.2592000000000001</c:v>
                </c:pt>
                <c:pt idx="4800" formatCode="0.00%">
                  <c:v>1.2592000000000001</c:v>
                </c:pt>
                <c:pt idx="4801" formatCode="0.00%">
                  <c:v>1.2733000000000001</c:v>
                </c:pt>
                <c:pt idx="4802" formatCode="0.00%">
                  <c:v>1.2386999999999999</c:v>
                </c:pt>
                <c:pt idx="4803" formatCode="0.00%">
                  <c:v>1.2447999999999999</c:v>
                </c:pt>
                <c:pt idx="4804" formatCode="0.00%">
                  <c:v>1.2447999999999999</c:v>
                </c:pt>
                <c:pt idx="4805" formatCode="0.00%">
                  <c:v>1.2447999999999999</c:v>
                </c:pt>
                <c:pt idx="4806" formatCode="0.00%">
                  <c:v>1.2447999999999999</c:v>
                </c:pt>
                <c:pt idx="4807" formatCode="0.00%">
                  <c:v>1.2447999999999999</c:v>
                </c:pt>
                <c:pt idx="4808" formatCode="0.00%">
                  <c:v>1.2656000000000001</c:v>
                </c:pt>
                <c:pt idx="4809" formatCode="0.00%">
                  <c:v>1.2371000000000001</c:v>
                </c:pt>
                <c:pt idx="4810" formatCode="0.00%">
                  <c:v>1.2543</c:v>
                </c:pt>
                <c:pt idx="4811" formatCode="0.00%">
                  <c:v>1.2543</c:v>
                </c:pt>
                <c:pt idx="4812" formatCode="0.00%">
                  <c:v>1.2543</c:v>
                </c:pt>
                <c:pt idx="4813" formatCode="0.00%">
                  <c:v>1.2465999999999999</c:v>
                </c:pt>
                <c:pt idx="4814" formatCode="0.00%">
                  <c:v>1.2371000000000001</c:v>
                </c:pt>
                <c:pt idx="4815" formatCode="0.00%">
                  <c:v>1.2606999999999999</c:v>
                </c:pt>
                <c:pt idx="4816" formatCode="0.00%">
                  <c:v>1.2465999999999999</c:v>
                </c:pt>
                <c:pt idx="4817" formatCode="0.00%">
                  <c:v>1.2576000000000001</c:v>
                </c:pt>
                <c:pt idx="4818" formatCode="0.00%">
                  <c:v>1.2576000000000001</c:v>
                </c:pt>
                <c:pt idx="4819" formatCode="0.00%">
                  <c:v>1.2576000000000001</c:v>
                </c:pt>
                <c:pt idx="4820" formatCode="0.00%">
                  <c:v>1.2592000000000001</c:v>
                </c:pt>
                <c:pt idx="4821" formatCode="0.00%">
                  <c:v>1.2435</c:v>
                </c:pt>
                <c:pt idx="4822" formatCode="0.00%">
                  <c:v>1.2606999999999999</c:v>
                </c:pt>
                <c:pt idx="4823" formatCode="0.00%">
                  <c:v>1.2543</c:v>
                </c:pt>
                <c:pt idx="4824" formatCode="0.00%">
                  <c:v>1.2435</c:v>
                </c:pt>
                <c:pt idx="4825" formatCode="0.00%">
                  <c:v>1.2435</c:v>
                </c:pt>
                <c:pt idx="4826" formatCode="0.00%">
                  <c:v>1.2435</c:v>
                </c:pt>
                <c:pt idx="4827" formatCode="0.00%">
                  <c:v>1.2592000000000001</c:v>
                </c:pt>
                <c:pt idx="4828" formatCode="0.00%">
                  <c:v>1.2543</c:v>
                </c:pt>
                <c:pt idx="4829" formatCode="0.00%">
                  <c:v>1.2670999999999999</c:v>
                </c:pt>
                <c:pt idx="4830" formatCode="0.00%">
                  <c:v>1.2576000000000001</c:v>
                </c:pt>
                <c:pt idx="4831" formatCode="0.00%">
                  <c:v>1.2576000000000001</c:v>
                </c:pt>
                <c:pt idx="4832" formatCode="0.00%">
                  <c:v>1.2576000000000001</c:v>
                </c:pt>
                <c:pt idx="4833" formatCode="0.00%">
                  <c:v>1.2576000000000001</c:v>
                </c:pt>
                <c:pt idx="4834" formatCode="0.00%">
                  <c:v>1.3008999999999999</c:v>
                </c:pt>
                <c:pt idx="4835" formatCode="0.00%">
                  <c:v>1.304</c:v>
                </c:pt>
                <c:pt idx="4836" formatCode="0.00%">
                  <c:v>1.2925</c:v>
                </c:pt>
                <c:pt idx="4837" formatCode="0.00%">
                  <c:v>1.2879</c:v>
                </c:pt>
                <c:pt idx="4838" formatCode="0.00%">
                  <c:v>1.2798</c:v>
                </c:pt>
                <c:pt idx="4839" formatCode="0.00%">
                  <c:v>1.2798</c:v>
                </c:pt>
                <c:pt idx="4840" formatCode="0.00%">
                  <c:v>1.2798</c:v>
                </c:pt>
                <c:pt idx="4841" formatCode="0.00%">
                  <c:v>1.3479000000000001</c:v>
                </c:pt>
                <c:pt idx="4842" formatCode="0.00%">
                  <c:v>1.3119000000000001</c:v>
                </c:pt>
                <c:pt idx="4843" formatCode="0.00%">
                  <c:v>1.3071999999999999</c:v>
                </c:pt>
                <c:pt idx="4844" formatCode="0.00%">
                  <c:v>1.3071999999999999</c:v>
                </c:pt>
                <c:pt idx="4845" formatCode="0.00%">
                  <c:v>1.3071999999999999</c:v>
                </c:pt>
                <c:pt idx="4846" formatCode="0.00%">
                  <c:v>1.3071999999999999</c:v>
                </c:pt>
                <c:pt idx="4847" formatCode="0.00%">
                  <c:v>1.3071999999999999</c:v>
                </c:pt>
                <c:pt idx="4848" formatCode="0.00%">
                  <c:v>1.3022</c:v>
                </c:pt>
                <c:pt idx="4849" formatCode="0.00%">
                  <c:v>1.3152999999999999</c:v>
                </c:pt>
                <c:pt idx="4850" formatCode="0.00%">
                  <c:v>1.3216000000000001</c:v>
                </c:pt>
                <c:pt idx="4851" formatCode="0.00%">
                  <c:v>1.3008999999999999</c:v>
                </c:pt>
                <c:pt idx="4852" formatCode="0.00%">
                  <c:v>1.3185</c:v>
                </c:pt>
                <c:pt idx="4853" formatCode="0.00%">
                  <c:v>1.3185</c:v>
                </c:pt>
                <c:pt idx="4854" formatCode="0.00%">
                  <c:v>1.3185</c:v>
                </c:pt>
                <c:pt idx="4855" formatCode="0.00%">
                  <c:v>1.3348</c:v>
                </c:pt>
                <c:pt idx="4856" formatCode="0.00%">
                  <c:v>1.3152999999999999</c:v>
                </c:pt>
                <c:pt idx="4857" formatCode="0.00%">
                  <c:v>1.3282</c:v>
                </c:pt>
                <c:pt idx="4858" formatCode="0.00%">
                  <c:v>1.3250999999999999</c:v>
                </c:pt>
                <c:pt idx="4859" formatCode="0.00%">
                  <c:v>1.3332999999999999</c:v>
                </c:pt>
                <c:pt idx="4860" formatCode="0.00%">
                  <c:v>1.3332999999999999</c:v>
                </c:pt>
                <c:pt idx="4861" formatCode="0.00%">
                  <c:v>1.3332999999999999</c:v>
                </c:pt>
                <c:pt idx="4862" formatCode="0.00%">
                  <c:v>1.3395999999999999</c:v>
                </c:pt>
                <c:pt idx="4863" formatCode="0.00%">
                  <c:v>1.3185</c:v>
                </c:pt>
                <c:pt idx="4864" formatCode="0.00%">
                  <c:v>1.3301000000000001</c:v>
                </c:pt>
                <c:pt idx="4865" formatCode="0.00%">
                  <c:v>1.3313999999999999</c:v>
                </c:pt>
                <c:pt idx="4866" formatCode="0.00%">
                  <c:v>1.3511</c:v>
                </c:pt>
                <c:pt idx="4867" formatCode="0.00%">
                  <c:v>1.3511</c:v>
                </c:pt>
                <c:pt idx="4868" formatCode="0.00%">
                  <c:v>1.3511</c:v>
                </c:pt>
                <c:pt idx="4869" formatCode="0.00%">
                  <c:v>1.3511</c:v>
                </c:pt>
                <c:pt idx="4870" formatCode="0.00%">
                  <c:v>1.3759999999999999</c:v>
                </c:pt>
                <c:pt idx="4871" formatCode="0.00%">
                  <c:v>1.3545</c:v>
                </c:pt>
                <c:pt idx="4872" formatCode="0.00%">
                  <c:v>1.4194</c:v>
                </c:pt>
                <c:pt idx="4873" formatCode="0.00%">
                  <c:v>1.4160999999999999</c:v>
                </c:pt>
                <c:pt idx="4874" formatCode="0.00%">
                  <c:v>1.7377</c:v>
                </c:pt>
                <c:pt idx="4875" formatCode="0.00%">
                  <c:v>1.7377</c:v>
                </c:pt>
                <c:pt idx="4876" formatCode="0.00%">
                  <c:v>1.7377</c:v>
                </c:pt>
                <c:pt idx="4877" formatCode="0.00%">
                  <c:v>1.7377</c:v>
                </c:pt>
                <c:pt idx="4878" formatCode="0.00%">
                  <c:v>1.7377</c:v>
                </c:pt>
                <c:pt idx="4879" formatCode="0.00%">
                  <c:v>1.7301</c:v>
                </c:pt>
                <c:pt idx="4880" formatCode="0.00%">
                  <c:v>1.7414000000000001</c:v>
                </c:pt>
                <c:pt idx="4881" formatCode="0.00%">
                  <c:v>1.7414000000000001</c:v>
                </c:pt>
                <c:pt idx="4882" formatCode="0.00%">
                  <c:v>1.7414000000000001</c:v>
                </c:pt>
                <c:pt idx="4883" formatCode="0.00%">
                  <c:v>1.7491000000000001</c:v>
                </c:pt>
                <c:pt idx="4884" formatCode="0.00%">
                  <c:v>1.6941999999999999</c:v>
                </c:pt>
                <c:pt idx="4885" formatCode="0.00%">
                  <c:v>1.7583</c:v>
                </c:pt>
                <c:pt idx="4886" formatCode="0.00%">
                  <c:v>1.7545999999999999</c:v>
                </c:pt>
                <c:pt idx="4887" formatCode="0.00%">
                  <c:v>1.7491000000000001</c:v>
                </c:pt>
                <c:pt idx="4888" formatCode="0.00%">
                  <c:v>1.7491000000000001</c:v>
                </c:pt>
                <c:pt idx="4889" formatCode="0.00%">
                  <c:v>1.7491000000000001</c:v>
                </c:pt>
                <c:pt idx="4890" formatCode="0.00%">
                  <c:v>1.7834000000000001</c:v>
                </c:pt>
                <c:pt idx="4891" formatCode="0.00%">
                  <c:v>1.9047000000000001</c:v>
                </c:pt>
                <c:pt idx="4892" formatCode="0.00%">
                  <c:v>1.9106000000000001</c:v>
                </c:pt>
                <c:pt idx="4893" formatCode="0.00%">
                  <c:v>1.9106000000000001</c:v>
                </c:pt>
                <c:pt idx="4894" formatCode="0.00%">
                  <c:v>1.9106000000000001</c:v>
                </c:pt>
                <c:pt idx="4895" formatCode="0.00%">
                  <c:v>1.9106000000000001</c:v>
                </c:pt>
                <c:pt idx="4896" formatCode="0.00%">
                  <c:v>1.9106000000000001</c:v>
                </c:pt>
                <c:pt idx="4897" formatCode="0.00%">
                  <c:v>1.9125000000000001</c:v>
                </c:pt>
                <c:pt idx="4898" formatCode="0.00%">
                  <c:v>1.8828</c:v>
                </c:pt>
                <c:pt idx="4899" formatCode="0.00%">
                  <c:v>1.8786</c:v>
                </c:pt>
                <c:pt idx="4900" formatCode="0.00%">
                  <c:v>1.869</c:v>
                </c:pt>
                <c:pt idx="4901" formatCode="0.00%">
                  <c:v>1.861</c:v>
                </c:pt>
                <c:pt idx="4902" formatCode="0.00%">
                  <c:v>1.861</c:v>
                </c:pt>
                <c:pt idx="4903" formatCode="0.00%">
                  <c:v>1.861</c:v>
                </c:pt>
                <c:pt idx="4904" formatCode="0.00%">
                  <c:v>1.9144999999999999</c:v>
                </c:pt>
                <c:pt idx="4905" formatCode="0.00%">
                  <c:v>1.8866999999999998</c:v>
                </c:pt>
                <c:pt idx="4906" formatCode="0.00%">
                  <c:v>1.8747999999999998</c:v>
                </c:pt>
                <c:pt idx="4907" formatCode="0.00%">
                  <c:v>1.9066999999999998</c:v>
                </c:pt>
                <c:pt idx="4908" formatCode="0.00%">
                  <c:v>1.8905000000000001</c:v>
                </c:pt>
                <c:pt idx="4909" formatCode="0.00%">
                  <c:v>1.8905000000000001</c:v>
                </c:pt>
                <c:pt idx="4910" formatCode="0.00%">
                  <c:v>1.8905000000000001</c:v>
                </c:pt>
                <c:pt idx="4911" formatCode="0.00%">
                  <c:v>1.9086000000000001</c:v>
                </c:pt>
                <c:pt idx="4912" formatCode="0.00%">
                  <c:v>1.8947000000000001</c:v>
                </c:pt>
                <c:pt idx="4913" formatCode="0.00%">
                  <c:v>1.8886000000000001</c:v>
                </c:pt>
                <c:pt idx="4914" formatCode="0.00%">
                  <c:v>1.8747999999999998</c:v>
                </c:pt>
                <c:pt idx="4915" formatCode="0.00%">
                  <c:v>1.9005000000000001</c:v>
                </c:pt>
                <c:pt idx="4916" formatCode="0.00%">
                  <c:v>1.9005000000000001</c:v>
                </c:pt>
                <c:pt idx="4917" formatCode="0.00%">
                  <c:v>1.9005000000000001</c:v>
                </c:pt>
                <c:pt idx="4918" formatCode="0.00%">
                  <c:v>1.9005000000000001</c:v>
                </c:pt>
                <c:pt idx="4919" formatCode="0.00%">
                  <c:v>1.9005000000000001</c:v>
                </c:pt>
                <c:pt idx="4920" formatCode="0.00%">
                  <c:v>1.9005000000000001</c:v>
                </c:pt>
                <c:pt idx="4921" formatCode="0.00%">
                  <c:v>1.8766999999999998</c:v>
                </c:pt>
                <c:pt idx="4922" formatCode="0.00%">
                  <c:v>1.8928</c:v>
                </c:pt>
                <c:pt idx="4923" formatCode="0.00%">
                  <c:v>1.8928</c:v>
                </c:pt>
                <c:pt idx="4924" formatCode="0.00%">
                  <c:v>1.8928</c:v>
                </c:pt>
                <c:pt idx="4925" formatCode="0.00%">
                  <c:v>1.8928</c:v>
                </c:pt>
                <c:pt idx="4926" formatCode="0.00%">
                  <c:v>1.8928</c:v>
                </c:pt>
                <c:pt idx="4927" formatCode="0.00%">
                  <c:v>1.9025000000000001</c:v>
                </c:pt>
                <c:pt idx="4928" formatCode="0.00%">
                  <c:v>1.8786</c:v>
                </c:pt>
                <c:pt idx="4929" formatCode="0.00%">
                  <c:v>1.8629</c:v>
                </c:pt>
                <c:pt idx="4930" formatCode="0.00%">
                  <c:v>1.8629</c:v>
                </c:pt>
                <c:pt idx="4931" formatCode="0.00%">
                  <c:v>1.8629</c:v>
                </c:pt>
                <c:pt idx="4932" formatCode="0.00%">
                  <c:v>1.8847</c:v>
                </c:pt>
                <c:pt idx="4933" formatCode="0.00%">
                  <c:v>1.8647999999999998</c:v>
                </c:pt>
                <c:pt idx="4934" formatCode="0.00%">
                  <c:v>1.9125000000000001</c:v>
                </c:pt>
                <c:pt idx="4935" formatCode="0.00%">
                  <c:v>1.8947000000000001</c:v>
                </c:pt>
                <c:pt idx="4936" formatCode="0.00%">
                  <c:v>1.8847</c:v>
                </c:pt>
                <c:pt idx="4937" formatCode="0.00%">
                  <c:v>1.8847</c:v>
                </c:pt>
                <c:pt idx="4938" formatCode="0.00%">
                  <c:v>1.8847</c:v>
                </c:pt>
                <c:pt idx="4939" formatCode="0.00%">
                  <c:v>1.9187000000000001</c:v>
                </c:pt>
                <c:pt idx="4940" formatCode="0.00%">
                  <c:v>1.8866999999999998</c:v>
                </c:pt>
                <c:pt idx="4941" formatCode="0.00%">
                  <c:v>1.9206000000000001</c:v>
                </c:pt>
                <c:pt idx="4942" formatCode="0.00%">
                  <c:v>1.9106000000000001</c:v>
                </c:pt>
                <c:pt idx="4943" formatCode="0.00%">
                  <c:v>1.8986000000000001</c:v>
                </c:pt>
                <c:pt idx="4944" formatCode="0.00%">
                  <c:v>1.8986000000000001</c:v>
                </c:pt>
                <c:pt idx="4945" formatCode="0.00%">
                  <c:v>1.8986000000000001</c:v>
                </c:pt>
                <c:pt idx="4946" formatCode="0.00%">
                  <c:v>1.9225999999999999</c:v>
                </c:pt>
                <c:pt idx="4947" formatCode="0.00%">
                  <c:v>1.8966000000000001</c:v>
                </c:pt>
                <c:pt idx="4948" formatCode="0.00%">
                  <c:v>1.9106000000000001</c:v>
                </c:pt>
                <c:pt idx="4949" formatCode="0.00%">
                  <c:v>1.9066999999999998</c:v>
                </c:pt>
                <c:pt idx="4950" formatCode="0.00%">
                  <c:v>1.9047000000000001</c:v>
                </c:pt>
                <c:pt idx="4951" formatCode="0.00%">
                  <c:v>1.9047000000000001</c:v>
                </c:pt>
                <c:pt idx="4952" formatCode="0.00%">
                  <c:v>1.9047000000000001</c:v>
                </c:pt>
                <c:pt idx="4953" formatCode="0.00%">
                  <c:v>1.9144999999999999</c:v>
                </c:pt>
                <c:pt idx="4954" formatCode="0.00%">
                  <c:v>1.8786</c:v>
                </c:pt>
                <c:pt idx="4955" formatCode="0.00%">
                  <c:v>1.8766999999999998</c:v>
                </c:pt>
                <c:pt idx="4956" formatCode="0.00%">
                  <c:v>1.8549</c:v>
                </c:pt>
                <c:pt idx="4957" formatCode="0.00%">
                  <c:v>1.8966000000000001</c:v>
                </c:pt>
                <c:pt idx="4958" formatCode="0.00%">
                  <c:v>1.8966000000000001</c:v>
                </c:pt>
                <c:pt idx="4959" formatCode="0.00%">
                  <c:v>1.8966000000000001</c:v>
                </c:pt>
                <c:pt idx="4960" formatCode="0.00%">
                  <c:v>1.8928</c:v>
                </c:pt>
                <c:pt idx="4961" formatCode="0.00%">
                  <c:v>1.8747999999999998</c:v>
                </c:pt>
                <c:pt idx="4962" formatCode="0.00%">
                  <c:v>1.8728</c:v>
                </c:pt>
                <c:pt idx="4963" formatCode="0.00%">
                  <c:v>1.8647999999999998</c:v>
                </c:pt>
                <c:pt idx="4964" formatCode="0.00%">
                  <c:v>1.9066999999999998</c:v>
                </c:pt>
                <c:pt idx="4965" formatCode="0.00%">
                  <c:v>1.9066999999999998</c:v>
                </c:pt>
                <c:pt idx="4966" formatCode="0.00%">
                  <c:v>1.9066999999999998</c:v>
                </c:pt>
                <c:pt idx="4967" formatCode="0.00%">
                  <c:v>1.9047000000000001</c:v>
                </c:pt>
                <c:pt idx="4968" formatCode="0.00%">
                  <c:v>1.8828</c:v>
                </c:pt>
                <c:pt idx="4969" formatCode="0.00%">
                  <c:v>1.9166999999999998</c:v>
                </c:pt>
                <c:pt idx="4970" formatCode="0.00%">
                  <c:v>1.9125000000000001</c:v>
                </c:pt>
                <c:pt idx="4971" formatCode="0.00%">
                  <c:v>1.9166999999999998</c:v>
                </c:pt>
                <c:pt idx="4972" formatCode="0.00%">
                  <c:v>1.9166999999999998</c:v>
                </c:pt>
                <c:pt idx="4973" formatCode="0.00%">
                  <c:v>1.9166999999999998</c:v>
                </c:pt>
                <c:pt idx="4974" formatCode="0.00%">
                  <c:v>1.9125000000000001</c:v>
                </c:pt>
                <c:pt idx="4975" formatCode="0.00%">
                  <c:v>1.8647999999999998</c:v>
                </c:pt>
                <c:pt idx="4976" formatCode="0.00%">
                  <c:v>1.9125000000000001</c:v>
                </c:pt>
                <c:pt idx="4977" formatCode="0.00%">
                  <c:v>1.8986000000000001</c:v>
                </c:pt>
                <c:pt idx="4978" formatCode="0.00%">
                  <c:v>1.9106000000000001</c:v>
                </c:pt>
                <c:pt idx="4979" formatCode="0.00%">
                  <c:v>1.9106000000000001</c:v>
                </c:pt>
                <c:pt idx="4980" formatCode="0.00%">
                  <c:v>1.9106000000000001</c:v>
                </c:pt>
                <c:pt idx="4981" formatCode="0.00%">
                  <c:v>1.9106000000000001</c:v>
                </c:pt>
                <c:pt idx="4982" formatCode="0.00%">
                  <c:v>1.9790999999999999</c:v>
                </c:pt>
                <c:pt idx="4983" formatCode="0.00%">
                  <c:v>2.6315</c:v>
                </c:pt>
                <c:pt idx="4984" formatCode="0.00%">
                  <c:v>2.6315</c:v>
                </c:pt>
                <c:pt idx="4985" formatCode="0.00%">
                  <c:v>2.6168</c:v>
                </c:pt>
                <c:pt idx="4986" formatCode="0.00%">
                  <c:v>2.6168</c:v>
                </c:pt>
                <c:pt idx="4987" formatCode="0.00%">
                  <c:v>2.6168</c:v>
                </c:pt>
                <c:pt idx="4988" formatCode="0.00%">
                  <c:v>2.5876000000000001</c:v>
                </c:pt>
                <c:pt idx="4989" formatCode="0.00%">
                  <c:v>2.6141000000000001</c:v>
                </c:pt>
                <c:pt idx="4990" formatCode="0.00%">
                  <c:v>2.6141000000000001</c:v>
                </c:pt>
                <c:pt idx="4991" formatCode="0.00%">
                  <c:v>2.6141000000000001</c:v>
                </c:pt>
                <c:pt idx="4992" formatCode="0.00%">
                  <c:v>2.6187999999999998</c:v>
                </c:pt>
                <c:pt idx="4993" formatCode="0.00%">
                  <c:v>2.6187999999999998</c:v>
                </c:pt>
                <c:pt idx="4994" formatCode="0.00%">
                  <c:v>2.6187999999999998</c:v>
                </c:pt>
                <c:pt idx="4995" formatCode="0.00%">
                  <c:v>2.6581999999999999</c:v>
                </c:pt>
                <c:pt idx="4996" formatCode="0.00%">
                  <c:v>2.5970999999999997</c:v>
                </c:pt>
                <c:pt idx="4997" formatCode="0.00%">
                  <c:v>2.6387</c:v>
                </c:pt>
                <c:pt idx="4998" formatCode="0.00%">
                  <c:v>2.6335000000000002</c:v>
                </c:pt>
                <c:pt idx="4999" formatCode="0.00%">
                  <c:v>2.6630000000000003</c:v>
                </c:pt>
                <c:pt idx="5000" formatCode="0.00%">
                  <c:v>2.6630000000000003</c:v>
                </c:pt>
                <c:pt idx="5001" formatCode="0.00%">
                  <c:v>2.6630000000000003</c:v>
                </c:pt>
                <c:pt idx="5002" formatCode="0.00%">
                  <c:v>2.6779000000000002</c:v>
                </c:pt>
                <c:pt idx="5003" formatCode="0.00%">
                  <c:v>2.6557999999999997</c:v>
                </c:pt>
                <c:pt idx="5004" formatCode="0.00%">
                  <c:v>2.6510000000000002</c:v>
                </c:pt>
                <c:pt idx="5005" formatCode="0.00%">
                  <c:v>2.6411000000000002</c:v>
                </c:pt>
                <c:pt idx="5006" formatCode="0.00%">
                  <c:v>2.6657999999999999</c:v>
                </c:pt>
                <c:pt idx="5007" formatCode="0.00%">
                  <c:v>2.6657999999999999</c:v>
                </c:pt>
                <c:pt idx="5008" formatCode="0.00%">
                  <c:v>2.6657999999999999</c:v>
                </c:pt>
                <c:pt idx="5009" formatCode="0.00%">
                  <c:v>2.6806999999999999</c:v>
                </c:pt>
                <c:pt idx="5010" formatCode="0.00%">
                  <c:v>2.6581999999999999</c:v>
                </c:pt>
                <c:pt idx="5011" formatCode="0.00%">
                  <c:v>2.7029000000000001</c:v>
                </c:pt>
                <c:pt idx="5012" formatCode="0.00%">
                  <c:v>2.6461999999999999</c:v>
                </c:pt>
                <c:pt idx="5013" formatCode="0.00%">
                  <c:v>2.6510000000000002</c:v>
                </c:pt>
                <c:pt idx="5014" formatCode="0.00%">
                  <c:v>2.6510000000000002</c:v>
                </c:pt>
                <c:pt idx="5015" formatCode="0.00%">
                  <c:v>2.6510000000000002</c:v>
                </c:pt>
                <c:pt idx="5016" formatCode="0.00%">
                  <c:v>2.6093000000000002</c:v>
                </c:pt>
                <c:pt idx="5017" formatCode="0.00%">
                  <c:v>2.6022000000000003</c:v>
                </c:pt>
                <c:pt idx="5018" formatCode="0.00%">
                  <c:v>2.6387</c:v>
                </c:pt>
                <c:pt idx="5019" formatCode="0.00%">
                  <c:v>2.6387</c:v>
                </c:pt>
                <c:pt idx="5020" formatCode="0.00%">
                  <c:v>2.6387</c:v>
                </c:pt>
                <c:pt idx="5021" formatCode="0.00%">
                  <c:v>2.6387</c:v>
                </c:pt>
                <c:pt idx="5022" formatCode="0.00%">
                  <c:v>2.6387</c:v>
                </c:pt>
                <c:pt idx="5023" formatCode="0.00%">
                  <c:v>2.6387</c:v>
                </c:pt>
                <c:pt idx="5024" formatCode="0.00%">
                  <c:v>2.5947000000000005</c:v>
                </c:pt>
                <c:pt idx="5025" formatCode="0.00%">
                  <c:v>2.6482000000000001</c:v>
                </c:pt>
                <c:pt idx="5026" formatCode="0.00%">
                  <c:v>2.6239999999999997</c:v>
                </c:pt>
                <c:pt idx="5027" formatCode="0.00%">
                  <c:v>2.6510000000000002</c:v>
                </c:pt>
                <c:pt idx="5028" formatCode="0.00%">
                  <c:v>2.6510000000000002</c:v>
                </c:pt>
                <c:pt idx="5029" formatCode="0.00%">
                  <c:v>2.6510000000000002</c:v>
                </c:pt>
                <c:pt idx="5030" formatCode="0.00%">
                  <c:v>2.673</c:v>
                </c:pt>
                <c:pt idx="5031" formatCode="0.00%">
                  <c:v>2.6093000000000002</c:v>
                </c:pt>
                <c:pt idx="5032" formatCode="0.00%">
                  <c:v>2.6758999999999999</c:v>
                </c:pt>
                <c:pt idx="5033" formatCode="0.00%">
                  <c:v>2.6557999999999997</c:v>
                </c:pt>
                <c:pt idx="5034" formatCode="0.00%">
                  <c:v>2.6557999999999997</c:v>
                </c:pt>
                <c:pt idx="5035" formatCode="0.00%">
                  <c:v>2.6557999999999997</c:v>
                </c:pt>
                <c:pt idx="5036" formatCode="0.00%">
                  <c:v>2.6557999999999997</c:v>
                </c:pt>
                <c:pt idx="5037" formatCode="0.00%">
                  <c:v>2.6557999999999997</c:v>
                </c:pt>
                <c:pt idx="5038" formatCode="0.00%">
                  <c:v>2.6557999999999997</c:v>
                </c:pt>
                <c:pt idx="5039" formatCode="0.00%">
                  <c:v>2.673</c:v>
                </c:pt>
                <c:pt idx="5040" formatCode="0.00%">
                  <c:v>2.6387</c:v>
                </c:pt>
                <c:pt idx="5041" formatCode="0.00%">
                  <c:v>2.6885000000000003</c:v>
                </c:pt>
                <c:pt idx="5042" formatCode="0.00%">
                  <c:v>2.6885000000000003</c:v>
                </c:pt>
                <c:pt idx="5043" formatCode="0.00%">
                  <c:v>2.6885000000000003</c:v>
                </c:pt>
                <c:pt idx="5044" formatCode="0.00%">
                  <c:v>2.6581999999999999</c:v>
                </c:pt>
                <c:pt idx="5045" formatCode="0.00%">
                  <c:v>2.6581999999999999</c:v>
                </c:pt>
                <c:pt idx="5046" formatCode="0.00%">
                  <c:v>3.3108</c:v>
                </c:pt>
                <c:pt idx="5047" formatCode="0.00%">
                  <c:v>3.2792000000000003</c:v>
                </c:pt>
                <c:pt idx="5048" formatCode="0.00%">
                  <c:v>3.2848000000000002</c:v>
                </c:pt>
                <c:pt idx="5049" formatCode="0.00%">
                  <c:v>3.2848000000000002</c:v>
                </c:pt>
                <c:pt idx="5050" formatCode="0.00%">
                  <c:v>3.2848000000000002</c:v>
                </c:pt>
                <c:pt idx="5051" formatCode="0.00%">
                  <c:v>3.2705000000000002</c:v>
                </c:pt>
                <c:pt idx="5052" formatCode="0.00%">
                  <c:v>3.2255000000000003</c:v>
                </c:pt>
                <c:pt idx="5053" formatCode="0.00%">
                  <c:v>3.2593999999999999</c:v>
                </c:pt>
                <c:pt idx="5054" formatCode="0.00%">
                  <c:v>3.2593999999999999</c:v>
                </c:pt>
                <c:pt idx="5055" formatCode="0.00%">
                  <c:v>3.2875999999999999</c:v>
                </c:pt>
                <c:pt idx="5056" formatCode="0.00%">
                  <c:v>3.2875999999999999</c:v>
                </c:pt>
                <c:pt idx="5057" formatCode="0.00%">
                  <c:v>3.2875999999999999</c:v>
                </c:pt>
                <c:pt idx="5058" formatCode="0.00%">
                  <c:v>3.2875999999999999</c:v>
                </c:pt>
                <c:pt idx="5059" formatCode="0.00%">
                  <c:v>3.2792000000000003</c:v>
                </c:pt>
                <c:pt idx="5060" formatCode="0.00%">
                  <c:v>3.2732000000000001</c:v>
                </c:pt>
                <c:pt idx="5061" formatCode="0.00%">
                  <c:v>3.3108</c:v>
                </c:pt>
                <c:pt idx="5062" formatCode="0.00%">
                  <c:v>3.2676999999999996</c:v>
                </c:pt>
                <c:pt idx="5063" formatCode="0.00%">
                  <c:v>3.2676999999999996</c:v>
                </c:pt>
                <c:pt idx="5064" formatCode="0.00%">
                  <c:v>3.2676999999999996</c:v>
                </c:pt>
                <c:pt idx="5065" formatCode="0.00%">
                  <c:v>3.3336000000000001</c:v>
                </c:pt>
                <c:pt idx="5066" formatCode="0.00%">
                  <c:v>3.3218999999999999</c:v>
                </c:pt>
                <c:pt idx="5067" formatCode="0.00%">
                  <c:v>3.3280000000000003</c:v>
                </c:pt>
                <c:pt idx="5068" formatCode="0.00%">
                  <c:v>3.2936000000000001</c:v>
                </c:pt>
                <c:pt idx="5069" formatCode="0.00%">
                  <c:v>3.3308</c:v>
                </c:pt>
                <c:pt idx="5070" formatCode="0.00%">
                  <c:v>3.3308</c:v>
                </c:pt>
                <c:pt idx="5071" formatCode="0.00%">
                  <c:v>3.3308</c:v>
                </c:pt>
                <c:pt idx="5072" formatCode="0.00%">
                  <c:v>3.3308</c:v>
                </c:pt>
                <c:pt idx="5073" formatCode="0.00%">
                  <c:v>3.3536999999999999</c:v>
                </c:pt>
                <c:pt idx="5074" formatCode="0.00%">
                  <c:v>3.2622000000000004</c:v>
                </c:pt>
                <c:pt idx="5075" formatCode="0.00%">
                  <c:v>3.2593999999999999</c:v>
                </c:pt>
                <c:pt idx="5076" formatCode="0.00%">
                  <c:v>3.3336000000000001</c:v>
                </c:pt>
                <c:pt idx="5077" formatCode="0.00%">
                  <c:v>3.3336000000000001</c:v>
                </c:pt>
                <c:pt idx="5078" formatCode="0.00%">
                  <c:v>3.3336000000000001</c:v>
                </c:pt>
                <c:pt idx="5079" formatCode="0.00%">
                  <c:v>3.3047000000000004</c:v>
                </c:pt>
                <c:pt idx="5080" formatCode="0.00%">
                  <c:v>3.3308</c:v>
                </c:pt>
                <c:pt idx="5081" formatCode="0.00%">
                  <c:v>3.3308</c:v>
                </c:pt>
                <c:pt idx="5082" formatCode="0.00%">
                  <c:v>3.2732000000000001</c:v>
                </c:pt>
                <c:pt idx="5083" formatCode="0.00%">
                  <c:v>3.3047000000000004</c:v>
                </c:pt>
                <c:pt idx="5084" formatCode="0.00%">
                  <c:v>3.3047000000000004</c:v>
                </c:pt>
                <c:pt idx="5085" formatCode="0.00%">
                  <c:v>3.3047000000000004</c:v>
                </c:pt>
                <c:pt idx="5086" formatCode="0.00%">
                  <c:v>3.3163</c:v>
                </c:pt>
                <c:pt idx="5087" formatCode="0.00%">
                  <c:v>3.3108</c:v>
                </c:pt>
                <c:pt idx="5088" formatCode="0.00%">
                  <c:v>3.3075000000000001</c:v>
                </c:pt>
                <c:pt idx="5089" formatCode="0.00%">
                  <c:v>3.3336000000000001</c:v>
                </c:pt>
                <c:pt idx="5090" formatCode="0.00%">
                  <c:v>3.3336000000000001</c:v>
                </c:pt>
                <c:pt idx="5091" formatCode="0.00%">
                  <c:v>3.3336000000000001</c:v>
                </c:pt>
                <c:pt idx="5092" formatCode="0.00%">
                  <c:v>3.3336000000000001</c:v>
                </c:pt>
                <c:pt idx="5093" formatCode="0.00%">
                  <c:v>3.3481000000000001</c:v>
                </c:pt>
                <c:pt idx="5094" formatCode="0.00%">
                  <c:v>3.3218999999999999</c:v>
                </c:pt>
                <c:pt idx="5095" formatCode="0.00%">
                  <c:v>3.2963999999999998</c:v>
                </c:pt>
                <c:pt idx="5096" formatCode="0.00%">
                  <c:v>3.2991000000000001</c:v>
                </c:pt>
                <c:pt idx="5097" formatCode="0.00%">
                  <c:v>3.3452999999999999</c:v>
                </c:pt>
                <c:pt idx="5098" formatCode="0.00%">
                  <c:v>3.3452999999999999</c:v>
                </c:pt>
                <c:pt idx="5099" formatCode="0.00%">
                  <c:v>3.3452999999999999</c:v>
                </c:pt>
                <c:pt idx="5100" formatCode="0.00%">
                  <c:v>3.3336000000000001</c:v>
                </c:pt>
                <c:pt idx="5101" formatCode="0.00%">
                  <c:v>3.3280000000000003</c:v>
                </c:pt>
                <c:pt idx="5102" formatCode="0.00%">
                  <c:v>3.3047000000000004</c:v>
                </c:pt>
                <c:pt idx="5103" formatCode="0.00%">
                  <c:v>3.2423999999999999</c:v>
                </c:pt>
                <c:pt idx="5104" formatCode="0.00%">
                  <c:v>3.2593999999999999</c:v>
                </c:pt>
                <c:pt idx="5105" formatCode="0.00%">
                  <c:v>3.2593999999999999</c:v>
                </c:pt>
                <c:pt idx="5106" formatCode="0.00%">
                  <c:v>3.2593999999999999</c:v>
                </c:pt>
                <c:pt idx="5107" formatCode="0.00%">
                  <c:v>3.2593999999999999</c:v>
                </c:pt>
                <c:pt idx="5108" formatCode="0.00%">
                  <c:v>3.3363999999999998</c:v>
                </c:pt>
                <c:pt idx="5109" formatCode="0.00%">
                  <c:v>2.6168</c:v>
                </c:pt>
                <c:pt idx="5110" formatCode="0.00%">
                  <c:v>2.4918</c:v>
                </c:pt>
                <c:pt idx="5111" formatCode="0.00%">
                  <c:v>2.4988999999999999</c:v>
                </c:pt>
                <c:pt idx="5112" formatCode="0.00%">
                  <c:v>2.4988999999999999</c:v>
                </c:pt>
                <c:pt idx="5113" formatCode="0.00%">
                  <c:v>2.4988999999999999</c:v>
                </c:pt>
                <c:pt idx="5114" formatCode="0.00%">
                  <c:v>2.4988999999999999</c:v>
                </c:pt>
                <c:pt idx="5115" formatCode="0.00%">
                  <c:v>2.4844999999999997</c:v>
                </c:pt>
                <c:pt idx="5116" formatCode="0.00%">
                  <c:v>2.4752999999999998</c:v>
                </c:pt>
                <c:pt idx="5117" formatCode="0.00%">
                  <c:v>2.4588999999999999</c:v>
                </c:pt>
                <c:pt idx="5118" formatCode="0.00%">
                  <c:v>2.4634999999999998</c:v>
                </c:pt>
                <c:pt idx="5119" formatCode="0.00%">
                  <c:v>2.4634999999999998</c:v>
                </c:pt>
                <c:pt idx="5120" formatCode="0.00%">
                  <c:v>2.4634999999999998</c:v>
                </c:pt>
                <c:pt idx="5121" formatCode="0.00%">
                  <c:v>2.4918</c:v>
                </c:pt>
                <c:pt idx="5122" formatCode="0.00%">
                  <c:v>2.4263999999999997</c:v>
                </c:pt>
                <c:pt idx="5123" formatCode="0.00%">
                  <c:v>2.4685000000000001</c:v>
                </c:pt>
                <c:pt idx="5124" formatCode="0.00%">
                  <c:v>2.4730000000000003</c:v>
                </c:pt>
                <c:pt idx="5125" formatCode="0.00%">
                  <c:v>2.4685000000000001</c:v>
                </c:pt>
                <c:pt idx="5126" formatCode="0.00%">
                  <c:v>2.4685000000000001</c:v>
                </c:pt>
                <c:pt idx="5127" formatCode="0.00%">
                  <c:v>2.4685000000000001</c:v>
                </c:pt>
                <c:pt idx="5128" formatCode="0.00%">
                  <c:v>2.4472</c:v>
                </c:pt>
                <c:pt idx="5129" formatCode="0.00%">
                  <c:v>2.4918</c:v>
                </c:pt>
                <c:pt idx="5130" formatCode="0.00%">
                  <c:v>2.4377</c:v>
                </c:pt>
                <c:pt idx="5131" formatCode="0.00%">
                  <c:v>2.4825999999999997</c:v>
                </c:pt>
                <c:pt idx="5132" formatCode="0.00%">
                  <c:v>2.4775999999999998</c:v>
                </c:pt>
                <c:pt idx="5133" formatCode="0.00%">
                  <c:v>2.4775999999999998</c:v>
                </c:pt>
                <c:pt idx="5134" formatCode="0.00%">
                  <c:v>2.4775999999999998</c:v>
                </c:pt>
                <c:pt idx="5135" formatCode="0.00%">
                  <c:v>2.4872000000000001</c:v>
                </c:pt>
                <c:pt idx="5136" formatCode="0.00%">
                  <c:v>2.4918</c:v>
                </c:pt>
                <c:pt idx="5137" formatCode="0.00%">
                  <c:v>2.4844999999999997</c:v>
                </c:pt>
                <c:pt idx="5138" formatCode="0.00%">
                  <c:v>2.4872000000000001</c:v>
                </c:pt>
                <c:pt idx="5139" formatCode="0.00%">
                  <c:v>2.4895</c:v>
                </c:pt>
                <c:pt idx="5140" formatCode="0.00%">
                  <c:v>2.4516999999999998</c:v>
                </c:pt>
                <c:pt idx="5141" formatCode="0.00%">
                  <c:v>2.4895</c:v>
                </c:pt>
                <c:pt idx="5142" formatCode="0.00%">
                  <c:v>2.4964</c:v>
                </c:pt>
                <c:pt idx="5143" formatCode="0.00%">
                  <c:v>2.4563000000000001</c:v>
                </c:pt>
                <c:pt idx="5144" formatCode="0.00%">
                  <c:v>2.4283000000000001</c:v>
                </c:pt>
                <c:pt idx="5145" formatCode="0.00%">
                  <c:v>2.4283000000000001</c:v>
                </c:pt>
                <c:pt idx="5146" formatCode="0.00%">
                  <c:v>2.4283000000000001</c:v>
                </c:pt>
                <c:pt idx="5147" formatCode="0.00%">
                  <c:v>2.4634999999999998</c:v>
                </c:pt>
                <c:pt idx="5148" formatCode="0.00%">
                  <c:v>2.4495</c:v>
                </c:pt>
                <c:pt idx="5149" formatCode="0.00%">
                  <c:v>2.4895</c:v>
                </c:pt>
                <c:pt idx="5150" formatCode="0.00%">
                  <c:v>2.4238</c:v>
                </c:pt>
                <c:pt idx="5151" formatCode="0.00%">
                  <c:v>2.4588999999999999</c:v>
                </c:pt>
                <c:pt idx="5152" formatCode="0.00%">
                  <c:v>2.4588999999999999</c:v>
                </c:pt>
                <c:pt idx="5153" formatCode="0.00%">
                  <c:v>2.4588999999999999</c:v>
                </c:pt>
                <c:pt idx="5154" formatCode="0.00%">
                  <c:v>2.4588999999999999</c:v>
                </c:pt>
                <c:pt idx="5155" formatCode="0.00%">
                  <c:v>2.4588999999999999</c:v>
                </c:pt>
                <c:pt idx="5156" formatCode="0.00%">
                  <c:v>2.4263999999999997</c:v>
                </c:pt>
                <c:pt idx="5157" formatCode="0.00%">
                  <c:v>2.4422999999999999</c:v>
                </c:pt>
                <c:pt idx="5158" formatCode="0.00%">
                  <c:v>2.4588999999999999</c:v>
                </c:pt>
                <c:pt idx="5159" formatCode="0.00%">
                  <c:v>2.4588999999999999</c:v>
                </c:pt>
                <c:pt idx="5160" formatCode="0.00%">
                  <c:v>2.4588999999999999</c:v>
                </c:pt>
                <c:pt idx="5161" formatCode="0.00%">
                  <c:v>2.4799000000000002</c:v>
                </c:pt>
                <c:pt idx="5162" formatCode="0.00%">
                  <c:v>2.4215</c:v>
                </c:pt>
                <c:pt idx="5163" formatCode="0.00%">
                  <c:v>2.4331999999999998</c:v>
                </c:pt>
                <c:pt idx="5164" formatCode="0.00%">
                  <c:v>2.4872000000000001</c:v>
                </c:pt>
                <c:pt idx="5165" formatCode="0.00%">
                  <c:v>2.4685000000000001</c:v>
                </c:pt>
                <c:pt idx="5166" formatCode="0.00%">
                  <c:v>2.4685000000000001</c:v>
                </c:pt>
                <c:pt idx="5167" formatCode="0.00%">
                  <c:v>2.4685000000000001</c:v>
                </c:pt>
                <c:pt idx="5168" formatCode="0.00%">
                  <c:v>2.4752999999999998</c:v>
                </c:pt>
                <c:pt idx="5169" formatCode="0.00%">
                  <c:v>2.4844999999999997</c:v>
                </c:pt>
                <c:pt idx="5170" formatCode="0.00%">
                  <c:v>2.4308999999999998</c:v>
                </c:pt>
                <c:pt idx="5171" formatCode="0.00%">
                  <c:v>2.4844999999999997</c:v>
                </c:pt>
                <c:pt idx="5172" formatCode="0.00%">
                  <c:v>2.4730000000000003</c:v>
                </c:pt>
                <c:pt idx="5173" formatCode="0.00%">
                  <c:v>2.4730000000000003</c:v>
                </c:pt>
                <c:pt idx="5174" formatCode="0.00%">
                  <c:v>2.4730000000000003</c:v>
                </c:pt>
                <c:pt idx="5175" formatCode="0.00%">
                  <c:v>2.4563000000000001</c:v>
                </c:pt>
                <c:pt idx="5176" formatCode="0.00%">
                  <c:v>2.5013999999999998</c:v>
                </c:pt>
                <c:pt idx="5177" formatCode="0.00%">
                  <c:v>2.4658000000000002</c:v>
                </c:pt>
                <c:pt idx="5178" formatCode="0.00%">
                  <c:v>2.4611999999999998</c:v>
                </c:pt>
                <c:pt idx="5179" formatCode="0.00%">
                  <c:v>2.4563000000000001</c:v>
                </c:pt>
                <c:pt idx="5180" formatCode="0.00%">
                  <c:v>2.4563000000000001</c:v>
                </c:pt>
                <c:pt idx="5181" formatCode="0.00%">
                  <c:v>2.4563000000000001</c:v>
                </c:pt>
                <c:pt idx="5182" formatCode="0.00%">
                  <c:v>2.4611999999999998</c:v>
                </c:pt>
                <c:pt idx="5183" formatCode="0.00%">
                  <c:v>2.4611999999999998</c:v>
                </c:pt>
                <c:pt idx="5184" formatCode="0.00%">
                  <c:v>2.4730000000000003</c:v>
                </c:pt>
                <c:pt idx="5185" formatCode="0.00%">
                  <c:v>2.4283000000000001</c:v>
                </c:pt>
                <c:pt idx="5186" formatCode="0.00%">
                  <c:v>2.4611999999999998</c:v>
                </c:pt>
                <c:pt idx="5187" formatCode="0.00%">
                  <c:v>2.4611999999999998</c:v>
                </c:pt>
                <c:pt idx="5188" formatCode="0.00%">
                  <c:v>2.4611999999999998</c:v>
                </c:pt>
                <c:pt idx="5189" formatCode="0.00%">
                  <c:v>2.4495</c:v>
                </c:pt>
                <c:pt idx="5190" formatCode="0.00%">
                  <c:v>1.3659999999999999</c:v>
                </c:pt>
                <c:pt idx="5191" formatCode="0.00%">
                  <c:v>1.3169</c:v>
                </c:pt>
                <c:pt idx="5192" formatCode="0.00%">
                  <c:v>1.3137000000000001</c:v>
                </c:pt>
                <c:pt idx="5193" formatCode="0.00%">
                  <c:v>1.2944</c:v>
                </c:pt>
                <c:pt idx="5194" formatCode="0.00%">
                  <c:v>1.2944</c:v>
                </c:pt>
                <c:pt idx="5195" formatCode="0.00%">
                  <c:v>1.2944</c:v>
                </c:pt>
                <c:pt idx="5196" formatCode="0.00%">
                  <c:v>1.2816000000000001</c:v>
                </c:pt>
                <c:pt idx="5197" formatCode="0.00%">
                  <c:v>1.2798</c:v>
                </c:pt>
                <c:pt idx="5198" formatCode="0.00%">
                  <c:v>1.2847</c:v>
                </c:pt>
                <c:pt idx="5199" formatCode="0.00%">
                  <c:v>1.2847</c:v>
                </c:pt>
                <c:pt idx="5200" formatCode="0.00%">
                  <c:v>1.2847</c:v>
                </c:pt>
                <c:pt idx="5201" formatCode="0.00%">
                  <c:v>1.2847</c:v>
                </c:pt>
                <c:pt idx="5202" formatCode="0.00%">
                  <c:v>1.2847</c:v>
                </c:pt>
                <c:pt idx="5203" formatCode="0.00%">
                  <c:v>1.2847</c:v>
                </c:pt>
                <c:pt idx="5204" formatCode="0.00%">
                  <c:v>1.2847</c:v>
                </c:pt>
                <c:pt idx="5205" formatCode="0.00%">
                  <c:v>1.3106</c:v>
                </c:pt>
                <c:pt idx="5206" formatCode="0.00%">
                  <c:v>1.2863</c:v>
                </c:pt>
                <c:pt idx="5207" formatCode="0.00%">
                  <c:v>1.2878999999999998</c:v>
                </c:pt>
                <c:pt idx="5208" formatCode="0.00%">
                  <c:v>1.2878999999999998</c:v>
                </c:pt>
                <c:pt idx="5209" formatCode="0.00%">
                  <c:v>1.2878999999999998</c:v>
                </c:pt>
                <c:pt idx="5210" formatCode="0.00%">
                  <c:v>1.2828999999999999</c:v>
                </c:pt>
                <c:pt idx="5211" formatCode="0.00%">
                  <c:v>1.2751000000000001</c:v>
                </c:pt>
                <c:pt idx="5212" formatCode="0.00%">
                  <c:v>1.272</c:v>
                </c:pt>
                <c:pt idx="5213" formatCode="0.00%">
                  <c:v>1.2912000000000001</c:v>
                </c:pt>
                <c:pt idx="5214" formatCode="0.00%">
                  <c:v>1.2878999999999998</c:v>
                </c:pt>
                <c:pt idx="5215" formatCode="0.00%">
                  <c:v>1.2878999999999998</c:v>
                </c:pt>
                <c:pt idx="5216" formatCode="0.00%">
                  <c:v>1.2878999999999998</c:v>
                </c:pt>
                <c:pt idx="5217" formatCode="0.00%">
                  <c:v>1.2912000000000001</c:v>
                </c:pt>
                <c:pt idx="5218" formatCode="0.00%">
                  <c:v>1.2751000000000001</c:v>
                </c:pt>
                <c:pt idx="5219" formatCode="0.00%">
                  <c:v>1.2481</c:v>
                </c:pt>
                <c:pt idx="5220" formatCode="0.00%">
                  <c:v>1.1997</c:v>
                </c:pt>
                <c:pt idx="5221" formatCode="0.00%">
                  <c:v>1.0456000000000001</c:v>
                </c:pt>
                <c:pt idx="5222" formatCode="0.00%">
                  <c:v>1.0456000000000001</c:v>
                </c:pt>
                <c:pt idx="5223" formatCode="0.00%">
                  <c:v>1.0456000000000001</c:v>
                </c:pt>
                <c:pt idx="5224" formatCode="0.00%">
                  <c:v>1.0426</c:v>
                </c:pt>
                <c:pt idx="5225" formatCode="0.00%">
                  <c:v>1.0426</c:v>
                </c:pt>
                <c:pt idx="5226" formatCode="0.00%">
                  <c:v>1.0356000000000001</c:v>
                </c:pt>
                <c:pt idx="5227" formatCode="0.00%">
                  <c:v>1.0543</c:v>
                </c:pt>
                <c:pt idx="5228" formatCode="0.00%">
                  <c:v>1.0339</c:v>
                </c:pt>
                <c:pt idx="5229" formatCode="0.00%">
                  <c:v>1.0339</c:v>
                </c:pt>
                <c:pt idx="5230" formatCode="0.00%">
                  <c:v>1.0339</c:v>
                </c:pt>
                <c:pt idx="5231" formatCode="0.00%">
                  <c:v>1.0310999999999999</c:v>
                </c:pt>
                <c:pt idx="5232" formatCode="0.00%">
                  <c:v>1.0356000000000001</c:v>
                </c:pt>
                <c:pt idx="5233" formatCode="0.00%">
                  <c:v>1.0356000000000001</c:v>
                </c:pt>
                <c:pt idx="5234" formatCode="0.00%">
                  <c:v>1.0414000000000001</c:v>
                </c:pt>
                <c:pt idx="5235" formatCode="0.00%">
                  <c:v>0.93420000000000003</c:v>
                </c:pt>
                <c:pt idx="5236" formatCode="0.00%">
                  <c:v>0.93420000000000003</c:v>
                </c:pt>
                <c:pt idx="5237" formatCode="0.00%">
                  <c:v>0.93420000000000003</c:v>
                </c:pt>
                <c:pt idx="5238" formatCode="0.00%">
                  <c:v>0.81010000000000004</c:v>
                </c:pt>
                <c:pt idx="5239" formatCode="0.00%">
                  <c:v>0.81279999999999997</c:v>
                </c:pt>
                <c:pt idx="5240" formatCode="0.00%">
                  <c:v>0.81279999999999997</c:v>
                </c:pt>
                <c:pt idx="5241" formatCode="0.00%">
                  <c:v>0.75280000000000002</c:v>
                </c:pt>
                <c:pt idx="5242" formatCode="0.00%">
                  <c:v>0.61850000000000005</c:v>
                </c:pt>
                <c:pt idx="5243" formatCode="0.00%">
                  <c:v>0.61850000000000005</c:v>
                </c:pt>
                <c:pt idx="5244" formatCode="0.00%">
                  <c:v>0.61850000000000005</c:v>
                </c:pt>
                <c:pt idx="5245" formatCode="0.00%">
                  <c:v>0.60680000000000001</c:v>
                </c:pt>
                <c:pt idx="5246" formatCode="0.00%">
                  <c:v>0.60909999999999997</c:v>
                </c:pt>
                <c:pt idx="5247" formatCode="0.00%">
                  <c:v>0.60909999999999997</c:v>
                </c:pt>
                <c:pt idx="5248" formatCode="0.00%">
                  <c:v>0.60340000000000005</c:v>
                </c:pt>
                <c:pt idx="5249" formatCode="0.00%">
                  <c:v>0.58960000000000001</c:v>
                </c:pt>
                <c:pt idx="5250" formatCode="0.00%">
                  <c:v>0.58960000000000001</c:v>
                </c:pt>
                <c:pt idx="5251" formatCode="0.00%">
                  <c:v>0.58960000000000001</c:v>
                </c:pt>
                <c:pt idx="5252" formatCode="0.00%">
                  <c:v>0.59650000000000003</c:v>
                </c:pt>
                <c:pt idx="5253" formatCode="0.00%">
                  <c:v>0.58609999999999995</c:v>
                </c:pt>
                <c:pt idx="5254" formatCode="0.00%">
                  <c:v>0.46789999999999998</c:v>
                </c:pt>
                <c:pt idx="5255" formatCode="0.00%">
                  <c:v>0.46029999999999999</c:v>
                </c:pt>
                <c:pt idx="5256" formatCode="0.00%">
                  <c:v>0.44549999999999995</c:v>
                </c:pt>
                <c:pt idx="5257" formatCode="0.00%">
                  <c:v>0.44549999999999995</c:v>
                </c:pt>
                <c:pt idx="5258" formatCode="0.00%">
                  <c:v>0.44549999999999995</c:v>
                </c:pt>
                <c:pt idx="5259" formatCode="0.00%">
                  <c:v>0.4582</c:v>
                </c:pt>
                <c:pt idx="5260" formatCode="0.00%">
                  <c:v>0.4572</c:v>
                </c:pt>
                <c:pt idx="5261" formatCode="0.00%">
                  <c:v>0.45189999999999997</c:v>
                </c:pt>
                <c:pt idx="5262" formatCode="0.00%">
                  <c:v>0.43619999999999998</c:v>
                </c:pt>
                <c:pt idx="5263" formatCode="0.00%">
                  <c:v>0.46250000000000002</c:v>
                </c:pt>
                <c:pt idx="5264" formatCode="0.00%">
                  <c:v>0.46250000000000002</c:v>
                </c:pt>
                <c:pt idx="5265" formatCode="0.00%">
                  <c:v>0.46250000000000002</c:v>
                </c:pt>
                <c:pt idx="5266" formatCode="0.00%">
                  <c:v>0.4531</c:v>
                </c:pt>
                <c:pt idx="5267" formatCode="0.00%">
                  <c:v>0.45390000000000003</c:v>
                </c:pt>
                <c:pt idx="5268" formatCode="0.00%">
                  <c:v>0.46579999999999999</c:v>
                </c:pt>
                <c:pt idx="5269" formatCode="0.00%">
                  <c:v>0.46149999999999997</c:v>
                </c:pt>
                <c:pt idx="5270" formatCode="0.00%">
                  <c:v>0.48280000000000001</c:v>
                </c:pt>
                <c:pt idx="5271" formatCode="0.00%">
                  <c:v>0.48280000000000001</c:v>
                </c:pt>
                <c:pt idx="5272" formatCode="0.00%">
                  <c:v>0.48280000000000001</c:v>
                </c:pt>
                <c:pt idx="5273" formatCode="0.00%">
                  <c:v>0.46029999999999999</c:v>
                </c:pt>
                <c:pt idx="5274" formatCode="0.00%">
                  <c:v>0.46579999999999999</c:v>
                </c:pt>
                <c:pt idx="5275" formatCode="0.00%">
                  <c:v>0.46889999999999998</c:v>
                </c:pt>
                <c:pt idx="5276" formatCode="0.00%">
                  <c:v>0.47299999999999998</c:v>
                </c:pt>
                <c:pt idx="5277" formatCode="0.00%">
                  <c:v>0.4753</c:v>
                </c:pt>
                <c:pt idx="5278" formatCode="0.00%">
                  <c:v>0.4753</c:v>
                </c:pt>
                <c:pt idx="5279" formatCode="0.00%">
                  <c:v>0.4753</c:v>
                </c:pt>
                <c:pt idx="5280" formatCode="0.00%">
                  <c:v>0.4753</c:v>
                </c:pt>
                <c:pt idx="5281" formatCode="0.00%">
                  <c:v>0.4551</c:v>
                </c:pt>
                <c:pt idx="5282" formatCode="0.00%">
                  <c:v>0.50460000000000005</c:v>
                </c:pt>
                <c:pt idx="5283" formatCode="0.00%">
                  <c:v>0.50460000000000005</c:v>
                </c:pt>
                <c:pt idx="5284" formatCode="0.00%">
                  <c:v>0.50460000000000005</c:v>
                </c:pt>
                <c:pt idx="5285" formatCode="0.00%">
                  <c:v>0.50460000000000005</c:v>
                </c:pt>
                <c:pt idx="5286" formatCode="0.00%">
                  <c:v>0.50460000000000005</c:v>
                </c:pt>
                <c:pt idx="5287" formatCode="0.00%">
                  <c:v>0.4839</c:v>
                </c:pt>
                <c:pt idx="5288" formatCode="0.00%">
                  <c:v>0.48719999999999997</c:v>
                </c:pt>
                <c:pt idx="5289" formatCode="0.00%">
                  <c:v>0.4904</c:v>
                </c:pt>
                <c:pt idx="5290" formatCode="0.00%">
                  <c:v>0.47</c:v>
                </c:pt>
                <c:pt idx="5291" formatCode="0.00%">
                  <c:v>0.50229999999999997</c:v>
                </c:pt>
                <c:pt idx="5292" formatCode="0.00%">
                  <c:v>0.50229999999999997</c:v>
                </c:pt>
                <c:pt idx="5293" formatCode="0.00%">
                  <c:v>0.50229999999999997</c:v>
                </c:pt>
                <c:pt idx="5294" formatCode="0.00%">
                  <c:v>0.48280000000000001</c:v>
                </c:pt>
                <c:pt idx="5295" formatCode="0.00%">
                  <c:v>0.51439999999999997</c:v>
                </c:pt>
                <c:pt idx="5296" formatCode="0.00%">
                  <c:v>0.4743</c:v>
                </c:pt>
                <c:pt idx="5297" formatCode="0.00%">
                  <c:v>0.48599999999999999</c:v>
                </c:pt>
                <c:pt idx="5298" formatCode="0.00%">
                  <c:v>0.52979999999999994</c:v>
                </c:pt>
                <c:pt idx="5299" formatCode="0.00%">
                  <c:v>0.52979999999999994</c:v>
                </c:pt>
                <c:pt idx="5300" formatCode="0.00%">
                  <c:v>0.52979999999999994</c:v>
                </c:pt>
                <c:pt idx="5301" formatCode="0.00%">
                  <c:v>0.49689999999999995</c:v>
                </c:pt>
                <c:pt idx="5302" formatCode="0.00%">
                  <c:v>0.49689999999999995</c:v>
                </c:pt>
                <c:pt idx="5303" formatCode="0.00%">
                  <c:v>0.53770000000000007</c:v>
                </c:pt>
                <c:pt idx="5304" formatCode="0.00%">
                  <c:v>0.51</c:v>
                </c:pt>
                <c:pt idx="5305" formatCode="0.00%">
                  <c:v>0.49159999999999998</c:v>
                </c:pt>
                <c:pt idx="5306" formatCode="0.00%">
                  <c:v>0.49159999999999998</c:v>
                </c:pt>
                <c:pt idx="5307" formatCode="0.00%">
                  <c:v>0.49159999999999998</c:v>
                </c:pt>
                <c:pt idx="5308" formatCode="0.00%">
                  <c:v>0.52869999999999995</c:v>
                </c:pt>
                <c:pt idx="5309" formatCode="0.00%">
                  <c:v>0.52529999999999999</c:v>
                </c:pt>
                <c:pt idx="5310" formatCode="0.00%">
                  <c:v>0.49810000000000004</c:v>
                </c:pt>
                <c:pt idx="5311" formatCode="0.00%">
                  <c:v>0.52100000000000002</c:v>
                </c:pt>
                <c:pt idx="5312" formatCode="0.00%">
                  <c:v>0.54770000000000008</c:v>
                </c:pt>
                <c:pt idx="5313" formatCode="0.00%">
                  <c:v>0.54770000000000008</c:v>
                </c:pt>
                <c:pt idx="5314" formatCode="0.00%">
                  <c:v>0.54770000000000008</c:v>
                </c:pt>
                <c:pt idx="5315" formatCode="0.00%">
                  <c:v>0.52979999999999994</c:v>
                </c:pt>
                <c:pt idx="5316" formatCode="0.00%">
                  <c:v>0.53770000000000007</c:v>
                </c:pt>
                <c:pt idx="5317" formatCode="0.00%">
                  <c:v>0.55549999999999999</c:v>
                </c:pt>
                <c:pt idx="5318" formatCode="0.00%">
                  <c:v>0.56230000000000002</c:v>
                </c:pt>
                <c:pt idx="5319" formatCode="0.00%">
                  <c:v>0.56230000000000002</c:v>
                </c:pt>
                <c:pt idx="5320" formatCode="0.00%">
                  <c:v>0.56230000000000002</c:v>
                </c:pt>
                <c:pt idx="5321" formatCode="0.00%">
                  <c:v>0.56230000000000002</c:v>
                </c:pt>
                <c:pt idx="5322" formatCode="0.00%">
                  <c:v>0.57700000000000007</c:v>
                </c:pt>
                <c:pt idx="5323" formatCode="0.00%">
                  <c:v>0.60909999999999997</c:v>
                </c:pt>
                <c:pt idx="5324" formatCode="0.00%">
                  <c:v>0.56689999999999996</c:v>
                </c:pt>
                <c:pt idx="5325" formatCode="0.00%">
                  <c:v>0.56689999999999996</c:v>
                </c:pt>
                <c:pt idx="5326" formatCode="0.00%">
                  <c:v>0.56799999999999995</c:v>
                </c:pt>
                <c:pt idx="5327" formatCode="0.00%">
                  <c:v>0.56799999999999995</c:v>
                </c:pt>
                <c:pt idx="5328" formatCode="0.00%">
                  <c:v>0.56799999999999995</c:v>
                </c:pt>
                <c:pt idx="5329" formatCode="0.00%">
                  <c:v>0.55879999999999996</c:v>
                </c:pt>
                <c:pt idx="5330" formatCode="0.00%">
                  <c:v>0.58609999999999995</c:v>
                </c:pt>
                <c:pt idx="5331" formatCode="0.00%">
                  <c:v>0.55549999999999999</c:v>
                </c:pt>
                <c:pt idx="5332" formatCode="0.00%">
                  <c:v>0.60570000000000002</c:v>
                </c:pt>
                <c:pt idx="5333" formatCode="0.00%">
                  <c:v>0.55549999999999999</c:v>
                </c:pt>
                <c:pt idx="5334" formatCode="0.00%">
                  <c:v>0.55549999999999999</c:v>
                </c:pt>
                <c:pt idx="5335" formatCode="0.00%">
                  <c:v>0.55549999999999999</c:v>
                </c:pt>
                <c:pt idx="5336" formatCode="0.00%">
                  <c:v>0.54210000000000003</c:v>
                </c:pt>
                <c:pt idx="5337" formatCode="0.00%">
                  <c:v>0.56340000000000001</c:v>
                </c:pt>
                <c:pt idx="5338" formatCode="0.00%">
                  <c:v>0.57130000000000003</c:v>
                </c:pt>
                <c:pt idx="5339" formatCode="0.00%">
                  <c:v>0.54879999999999995</c:v>
                </c:pt>
                <c:pt idx="5340" formatCode="0.00%">
                  <c:v>0.54990000000000006</c:v>
                </c:pt>
                <c:pt idx="5341" formatCode="0.00%">
                  <c:v>0.54990000000000006</c:v>
                </c:pt>
                <c:pt idx="5342" formatCode="0.00%">
                  <c:v>0.54990000000000006</c:v>
                </c:pt>
                <c:pt idx="5343" formatCode="0.00%">
                  <c:v>0.56340000000000001</c:v>
                </c:pt>
                <c:pt idx="5344" formatCode="0.00%">
                  <c:v>0.57130000000000003</c:v>
                </c:pt>
                <c:pt idx="5345" formatCode="0.00%">
                  <c:v>0.57130000000000003</c:v>
                </c:pt>
                <c:pt idx="5346" formatCode="0.00%">
                  <c:v>0.57130000000000003</c:v>
                </c:pt>
                <c:pt idx="5347" formatCode="0.00%">
                  <c:v>0.5907</c:v>
                </c:pt>
                <c:pt idx="5348" formatCode="0.00%">
                  <c:v>0.5907</c:v>
                </c:pt>
                <c:pt idx="5349" formatCode="0.00%">
                  <c:v>0.5907</c:v>
                </c:pt>
                <c:pt idx="5350" formatCode="0.00%">
                  <c:v>0.57130000000000003</c:v>
                </c:pt>
                <c:pt idx="5351" formatCode="0.00%">
                  <c:v>0.61509999999999998</c:v>
                </c:pt>
                <c:pt idx="5352" formatCode="0.00%">
                  <c:v>0.58740000000000003</c:v>
                </c:pt>
                <c:pt idx="5353" formatCode="0.00%">
                  <c:v>0.62439999999999996</c:v>
                </c:pt>
                <c:pt idx="5354" formatCode="0.00%">
                  <c:v>0.58499999999999996</c:v>
                </c:pt>
                <c:pt idx="5355" formatCode="0.00%">
                  <c:v>0.58499999999999996</c:v>
                </c:pt>
                <c:pt idx="5356" formatCode="0.00%">
                  <c:v>0.58499999999999996</c:v>
                </c:pt>
                <c:pt idx="5357" formatCode="0.00%">
                  <c:v>0.57130000000000003</c:v>
                </c:pt>
                <c:pt idx="5358" formatCode="0.00%">
                  <c:v>0.62309999999999999</c:v>
                </c:pt>
                <c:pt idx="5359" formatCode="0.00%">
                  <c:v>0.57920000000000005</c:v>
                </c:pt>
                <c:pt idx="5360" formatCode="0.00%">
                  <c:v>0.5907</c:v>
                </c:pt>
                <c:pt idx="5361" formatCode="0.00%">
                  <c:v>0.60340000000000005</c:v>
                </c:pt>
                <c:pt idx="5362" formatCode="0.00%">
                  <c:v>0.60340000000000005</c:v>
                </c:pt>
                <c:pt idx="5363" formatCode="0.00%">
                  <c:v>0.60340000000000005</c:v>
                </c:pt>
                <c:pt idx="5364" formatCode="0.00%">
                  <c:v>0.55330000000000001</c:v>
                </c:pt>
                <c:pt idx="5365" formatCode="0.00%">
                  <c:v>0.5907</c:v>
                </c:pt>
                <c:pt idx="5366" formatCode="0.00%">
                  <c:v>0.56010000000000004</c:v>
                </c:pt>
                <c:pt idx="5367" formatCode="0.00%">
                  <c:v>0.56689999999999996</c:v>
                </c:pt>
                <c:pt idx="5368" formatCode="0.00%">
                  <c:v>0.5645</c:v>
                </c:pt>
                <c:pt idx="5369" formatCode="0.00%">
                  <c:v>0.5645</c:v>
                </c:pt>
                <c:pt idx="5370" formatCode="0.00%">
                  <c:v>0.5645</c:v>
                </c:pt>
                <c:pt idx="5371" formatCode="0.00%">
                  <c:v>0.56230000000000002</c:v>
                </c:pt>
                <c:pt idx="5372" formatCode="0.00%">
                  <c:v>0.57589999999999997</c:v>
                </c:pt>
                <c:pt idx="5373" formatCode="0.00%">
                  <c:v>0.58830000000000005</c:v>
                </c:pt>
                <c:pt idx="5374" formatCode="0.00%">
                  <c:v>0.58740000000000003</c:v>
                </c:pt>
                <c:pt idx="5375" formatCode="0.00%">
                  <c:v>0.58740000000000003</c:v>
                </c:pt>
                <c:pt idx="5376" formatCode="0.00%">
                  <c:v>0.58740000000000003</c:v>
                </c:pt>
                <c:pt idx="5377" formatCode="0.00%">
                  <c:v>0.58740000000000003</c:v>
                </c:pt>
                <c:pt idx="5378" formatCode="0.00%">
                  <c:v>0.58499999999999996</c:v>
                </c:pt>
                <c:pt idx="5379" formatCode="0.00%">
                  <c:v>0.58740000000000003</c:v>
                </c:pt>
                <c:pt idx="5380" formatCode="0.00%">
                  <c:v>0.5907</c:v>
                </c:pt>
                <c:pt idx="5381" formatCode="0.00%">
                  <c:v>0.60340000000000005</c:v>
                </c:pt>
                <c:pt idx="5382" formatCode="0.00%">
                  <c:v>0.63260000000000005</c:v>
                </c:pt>
                <c:pt idx="5383" formatCode="0.00%">
                  <c:v>0.63260000000000005</c:v>
                </c:pt>
                <c:pt idx="5384" formatCode="0.00%">
                  <c:v>0.63260000000000005</c:v>
                </c:pt>
                <c:pt idx="5385" formatCode="0.00%">
                  <c:v>0.60209999999999997</c:v>
                </c:pt>
                <c:pt idx="5386" formatCode="0.00%">
                  <c:v>0.63849999999999996</c:v>
                </c:pt>
                <c:pt idx="5387" formatCode="0.00%">
                  <c:v>0.59430000000000005</c:v>
                </c:pt>
                <c:pt idx="5388" formatCode="0.00%">
                  <c:v>0.59430000000000005</c:v>
                </c:pt>
                <c:pt idx="5389" formatCode="0.00%">
                  <c:v>0.59430000000000005</c:v>
                </c:pt>
                <c:pt idx="5390" formatCode="0.00%">
                  <c:v>0.59430000000000005</c:v>
                </c:pt>
                <c:pt idx="5391" formatCode="0.00%">
                  <c:v>0.59430000000000005</c:v>
                </c:pt>
                <c:pt idx="5392" formatCode="0.00%">
                  <c:v>0.59430000000000005</c:v>
                </c:pt>
                <c:pt idx="5393" formatCode="0.00%">
                  <c:v>0.59430000000000005</c:v>
                </c:pt>
                <c:pt idx="5394" formatCode="0.00%">
                  <c:v>0.59430000000000005</c:v>
                </c:pt>
                <c:pt idx="5395" formatCode="0.00%">
                  <c:v>0.60909999999999997</c:v>
                </c:pt>
                <c:pt idx="5396" formatCode="0.00%">
                  <c:v>0.60909999999999997</c:v>
                </c:pt>
                <c:pt idx="5397" formatCode="0.00%">
                  <c:v>0.60909999999999997</c:v>
                </c:pt>
                <c:pt idx="5398" formatCode="0.00%">
                  <c:v>0.60909999999999997</c:v>
                </c:pt>
                <c:pt idx="5399" formatCode="0.00%">
                  <c:v>0.59760000000000002</c:v>
                </c:pt>
                <c:pt idx="5400" formatCode="0.00%">
                  <c:v>0.58389999999999997</c:v>
                </c:pt>
                <c:pt idx="5401" formatCode="0.00%">
                  <c:v>0.57369999999999999</c:v>
                </c:pt>
                <c:pt idx="5402" formatCode="0.00%">
                  <c:v>0.57479999999999998</c:v>
                </c:pt>
                <c:pt idx="5403" formatCode="0.00%">
                  <c:v>0.59430000000000005</c:v>
                </c:pt>
                <c:pt idx="5404" formatCode="0.00%">
                  <c:v>0.59430000000000005</c:v>
                </c:pt>
                <c:pt idx="5405" formatCode="0.00%">
                  <c:v>0.59430000000000005</c:v>
                </c:pt>
                <c:pt idx="5406" formatCode="0.00%">
                  <c:v>0.59519999999999995</c:v>
                </c:pt>
                <c:pt idx="5407" formatCode="0.00%">
                  <c:v>0.58960000000000001</c:v>
                </c:pt>
                <c:pt idx="5408" formatCode="0.00%">
                  <c:v>0.60909999999999997</c:v>
                </c:pt>
                <c:pt idx="5409" formatCode="0.00%">
                  <c:v>0.61270000000000002</c:v>
                </c:pt>
                <c:pt idx="5410" formatCode="0.00%">
                  <c:v>0.60570000000000002</c:v>
                </c:pt>
                <c:pt idx="5411" formatCode="0.00%">
                  <c:v>0.60570000000000002</c:v>
                </c:pt>
                <c:pt idx="5412" formatCode="0.00%">
                  <c:v>0.60570000000000002</c:v>
                </c:pt>
                <c:pt idx="5413" formatCode="0.00%">
                  <c:v>0.62549999999999994</c:v>
                </c:pt>
                <c:pt idx="5414" formatCode="0.00%">
                  <c:v>0.64429999999999998</c:v>
                </c:pt>
                <c:pt idx="5415" formatCode="0.00%">
                  <c:v>0.61739999999999995</c:v>
                </c:pt>
                <c:pt idx="5416" formatCode="0.00%">
                  <c:v>0.64559999999999995</c:v>
                </c:pt>
                <c:pt idx="5417" formatCode="0.00%">
                  <c:v>0.62080000000000002</c:v>
                </c:pt>
                <c:pt idx="5418" formatCode="0.00%">
                  <c:v>0.62080000000000002</c:v>
                </c:pt>
                <c:pt idx="5419" formatCode="0.00%">
                  <c:v>0.62080000000000002</c:v>
                </c:pt>
                <c:pt idx="5420" formatCode="0.00%">
                  <c:v>0.60680000000000001</c:v>
                </c:pt>
                <c:pt idx="5421" formatCode="0.00%">
                  <c:v>0.64790000000000003</c:v>
                </c:pt>
                <c:pt idx="5422" formatCode="0.00%">
                  <c:v>0.64790000000000003</c:v>
                </c:pt>
                <c:pt idx="5423" formatCode="0.00%">
                  <c:v>0.62780000000000002</c:v>
                </c:pt>
                <c:pt idx="5424" formatCode="0.00%">
                  <c:v>0.61150000000000004</c:v>
                </c:pt>
                <c:pt idx="5425" formatCode="0.00%">
                  <c:v>0.61150000000000004</c:v>
                </c:pt>
                <c:pt idx="5426" formatCode="0.00%">
                  <c:v>0.61150000000000004</c:v>
                </c:pt>
                <c:pt idx="5427" formatCode="0.00%">
                  <c:v>0.55549999999999999</c:v>
                </c:pt>
                <c:pt idx="5428" formatCode="0.00%">
                  <c:v>0.55549999999999999</c:v>
                </c:pt>
                <c:pt idx="5429" formatCode="0.00%">
                  <c:v>0.55549999999999999</c:v>
                </c:pt>
                <c:pt idx="5430" formatCode="0.00%">
                  <c:v>0.55549999999999999</c:v>
                </c:pt>
                <c:pt idx="5431" formatCode="0.00%">
                  <c:v>0.52869999999999995</c:v>
                </c:pt>
                <c:pt idx="5432" formatCode="0.00%">
                  <c:v>0.52869999999999995</c:v>
                </c:pt>
                <c:pt idx="5433" formatCode="0.00%">
                  <c:v>0.52869999999999995</c:v>
                </c:pt>
                <c:pt idx="5434" formatCode="0.00%">
                  <c:v>0.52869999999999995</c:v>
                </c:pt>
                <c:pt idx="5435" formatCode="0.00%">
                  <c:v>0.51990000000000003</c:v>
                </c:pt>
                <c:pt idx="5436" formatCode="0.00%">
                  <c:v>0.53539999999999999</c:v>
                </c:pt>
                <c:pt idx="5437" formatCode="0.00%">
                  <c:v>0.53110000000000002</c:v>
                </c:pt>
                <c:pt idx="5438" formatCode="0.00%">
                  <c:v>0.5232</c:v>
                </c:pt>
                <c:pt idx="5439" formatCode="0.00%">
                  <c:v>0.5232</c:v>
                </c:pt>
                <c:pt idx="5440" formatCode="0.00%">
                  <c:v>0.5232</c:v>
                </c:pt>
                <c:pt idx="5441" formatCode="0.00%">
                  <c:v>0.52529999999999999</c:v>
                </c:pt>
                <c:pt idx="5442" formatCode="0.00%">
                  <c:v>0.50549999999999995</c:v>
                </c:pt>
                <c:pt idx="5443" formatCode="0.00%">
                  <c:v>0.50549999999999995</c:v>
                </c:pt>
                <c:pt idx="5444" formatCode="0.00%">
                  <c:v>0.54420000000000002</c:v>
                </c:pt>
                <c:pt idx="5445" formatCode="0.00%">
                  <c:v>0.52529999999999999</c:v>
                </c:pt>
                <c:pt idx="5446" formatCode="0.00%">
                  <c:v>0.52529999999999999</c:v>
                </c:pt>
                <c:pt idx="5447" formatCode="0.00%">
                  <c:v>0.52529999999999999</c:v>
                </c:pt>
                <c:pt idx="5448" formatCode="0.00%">
                  <c:v>0.51990000000000003</c:v>
                </c:pt>
                <c:pt idx="5449" formatCode="0.00%">
                  <c:v>0.55200000000000005</c:v>
                </c:pt>
                <c:pt idx="5450" formatCode="0.00%">
                  <c:v>0.53539999999999999</c:v>
                </c:pt>
                <c:pt idx="5451" formatCode="0.00%">
                  <c:v>0.54659999999999997</c:v>
                </c:pt>
                <c:pt idx="5452" formatCode="0.00%">
                  <c:v>0.53770000000000007</c:v>
                </c:pt>
                <c:pt idx="5453" formatCode="0.00%">
                  <c:v>0.53770000000000007</c:v>
                </c:pt>
                <c:pt idx="5454" formatCode="0.00%">
                  <c:v>0.53770000000000007</c:v>
                </c:pt>
                <c:pt idx="5455" formatCode="0.00%">
                  <c:v>0.51</c:v>
                </c:pt>
                <c:pt idx="5456" formatCode="0.00%">
                  <c:v>0.54530000000000001</c:v>
                </c:pt>
                <c:pt idx="5457" formatCode="0.00%">
                  <c:v>0.50549999999999995</c:v>
                </c:pt>
                <c:pt idx="5458" formatCode="0.00%">
                  <c:v>0.51780000000000004</c:v>
                </c:pt>
                <c:pt idx="5459" formatCode="0.00%">
                  <c:v>0.46889999999999998</c:v>
                </c:pt>
                <c:pt idx="5460" formatCode="0.00%">
                  <c:v>0.46889999999999998</c:v>
                </c:pt>
                <c:pt idx="5461" formatCode="0.00%">
                  <c:v>0.46889999999999998</c:v>
                </c:pt>
                <c:pt idx="5462" formatCode="0.00%">
                  <c:v>0.4572</c:v>
                </c:pt>
                <c:pt idx="5463" formatCode="0.00%">
                  <c:v>0.47100000000000003</c:v>
                </c:pt>
                <c:pt idx="5464" formatCode="0.00%">
                  <c:v>0.4476</c:v>
                </c:pt>
                <c:pt idx="5465" formatCode="0.00%">
                  <c:v>0.4476</c:v>
                </c:pt>
                <c:pt idx="5466" formatCode="0.00%">
                  <c:v>0.4476</c:v>
                </c:pt>
                <c:pt idx="5467" formatCode="0.00%">
                  <c:v>0.4476</c:v>
                </c:pt>
                <c:pt idx="5468" formatCode="0.00%">
                  <c:v>0.4476</c:v>
                </c:pt>
                <c:pt idx="5469" formatCode="0.00%">
                  <c:v>0.4582</c:v>
                </c:pt>
                <c:pt idx="5470" formatCode="0.00%">
                  <c:v>0.4582</c:v>
                </c:pt>
                <c:pt idx="5471" formatCode="0.00%">
                  <c:v>0.4582</c:v>
                </c:pt>
                <c:pt idx="5472" formatCode="0.00%">
                  <c:v>0.46789999999999998</c:v>
                </c:pt>
                <c:pt idx="5473" formatCode="0.00%">
                  <c:v>0.46579999999999999</c:v>
                </c:pt>
                <c:pt idx="5474" formatCode="0.00%">
                  <c:v>0.46579999999999999</c:v>
                </c:pt>
                <c:pt idx="5475" formatCode="0.00%">
                  <c:v>0.46579999999999999</c:v>
                </c:pt>
                <c:pt idx="5476" formatCode="0.00%">
                  <c:v>0.45390000000000003</c:v>
                </c:pt>
                <c:pt idx="5477" formatCode="0.00%">
                  <c:v>0.45390000000000003</c:v>
                </c:pt>
                <c:pt idx="5478" formatCode="0.00%">
                  <c:v>0.31419999999999998</c:v>
                </c:pt>
                <c:pt idx="5479" formatCode="0.00%">
                  <c:v>0.31419999999999998</c:v>
                </c:pt>
                <c:pt idx="5480" formatCode="0.00%">
                  <c:v>0.31419999999999998</c:v>
                </c:pt>
                <c:pt idx="5481" formatCode="0.00%">
                  <c:v>0.31419999999999998</c:v>
                </c:pt>
                <c:pt idx="5482" formatCode="0.00%">
                  <c:v>0.31419999999999998</c:v>
                </c:pt>
                <c:pt idx="5483" formatCode="0.00%">
                  <c:v>0.31419999999999998</c:v>
                </c:pt>
                <c:pt idx="5484" formatCode="0.00%">
                  <c:v>0.32169999999999999</c:v>
                </c:pt>
                <c:pt idx="5485" formatCode="0.00%">
                  <c:v>0.32169999999999999</c:v>
                </c:pt>
                <c:pt idx="5486" formatCode="0.00%">
                  <c:v>0.32169999999999999</c:v>
                </c:pt>
                <c:pt idx="5487" formatCode="0.00%">
                  <c:v>0.32169999999999999</c:v>
                </c:pt>
                <c:pt idx="5488" formatCode="0.00%">
                  <c:v>0.32169999999999999</c:v>
                </c:pt>
                <c:pt idx="5489" formatCode="0.00%">
                  <c:v>0.32169999999999999</c:v>
                </c:pt>
                <c:pt idx="5490" formatCode="0.00%">
                  <c:v>0.32169999999999999</c:v>
                </c:pt>
                <c:pt idx="5491" formatCode="0.00%">
                  <c:v>0.32169999999999999</c:v>
                </c:pt>
                <c:pt idx="5492" formatCode="0.00%">
                  <c:v>0.32169999999999999</c:v>
                </c:pt>
                <c:pt idx="5493" formatCode="0.00%">
                  <c:v>0.32169999999999999</c:v>
                </c:pt>
                <c:pt idx="5494" formatCode="0.00%">
                  <c:v>0.32169999999999999</c:v>
                </c:pt>
                <c:pt idx="5495" formatCode="0.00%">
                  <c:v>0.32169999999999999</c:v>
                </c:pt>
                <c:pt idx="5496" formatCode="0.00%">
                  <c:v>0.32169999999999999</c:v>
                </c:pt>
                <c:pt idx="5497" formatCode="0.00%">
                  <c:v>0.32169999999999999</c:v>
                </c:pt>
                <c:pt idx="5498" formatCode="0.00%">
                  <c:v>0.32169999999999999</c:v>
                </c:pt>
                <c:pt idx="5499" formatCode="0.00%">
                  <c:v>0.32169999999999999</c:v>
                </c:pt>
                <c:pt idx="5500" formatCode="0.00%">
                  <c:v>0.32169999999999999</c:v>
                </c:pt>
                <c:pt idx="5501" formatCode="0.00%">
                  <c:v>0.32169999999999999</c:v>
                </c:pt>
                <c:pt idx="5502" formatCode="0.00%">
                  <c:v>0.32169999999999999</c:v>
                </c:pt>
                <c:pt idx="5503" formatCode="0.00%">
                  <c:v>0.32169999999999999</c:v>
                </c:pt>
                <c:pt idx="5504" formatCode="0.00%">
                  <c:v>0.32169999999999999</c:v>
                </c:pt>
                <c:pt idx="5505" formatCode="0.00%">
                  <c:v>0.32169999999999999</c:v>
                </c:pt>
                <c:pt idx="5506" formatCode="0.00%">
                  <c:v>0.32169999999999999</c:v>
                </c:pt>
                <c:pt idx="5507" formatCode="0.00%">
                  <c:v>0.30919999999999997</c:v>
                </c:pt>
                <c:pt idx="5508" formatCode="0.00%">
                  <c:v>0.31969999999999998</c:v>
                </c:pt>
                <c:pt idx="5509" formatCode="0.00%">
                  <c:v>0.31969999999999998</c:v>
                </c:pt>
                <c:pt idx="5510" formatCode="0.00%">
                  <c:v>0.31969999999999998</c:v>
                </c:pt>
                <c:pt idx="5511" formatCode="0.00%">
                  <c:v>0.31969999999999998</c:v>
                </c:pt>
                <c:pt idx="5512" formatCode="0.00%">
                  <c:v>0.31969999999999998</c:v>
                </c:pt>
                <c:pt idx="5513" formatCode="0.00%">
                  <c:v>0.31969999999999998</c:v>
                </c:pt>
                <c:pt idx="5514" formatCode="0.00%">
                  <c:v>0.31969999999999998</c:v>
                </c:pt>
                <c:pt idx="5515" formatCode="0.00%">
                  <c:v>0.31969999999999998</c:v>
                </c:pt>
                <c:pt idx="5516" formatCode="0.00%">
                  <c:v>0.31969999999999998</c:v>
                </c:pt>
                <c:pt idx="5517" formatCode="0.00%">
                  <c:v>0.31969999999999998</c:v>
                </c:pt>
                <c:pt idx="5518" formatCode="0.00%">
                  <c:v>0.28620000000000001</c:v>
                </c:pt>
                <c:pt idx="5519" formatCode="0.00%">
                  <c:v>0.28620000000000001</c:v>
                </c:pt>
                <c:pt idx="5520" formatCode="0.00%">
                  <c:v>0.28620000000000001</c:v>
                </c:pt>
                <c:pt idx="5521" formatCode="0.00%">
                  <c:v>0.28620000000000001</c:v>
                </c:pt>
                <c:pt idx="5522" formatCode="0.00%">
                  <c:v>0.28620000000000001</c:v>
                </c:pt>
                <c:pt idx="5523" formatCode="0.00%">
                  <c:v>0.28620000000000001</c:v>
                </c:pt>
                <c:pt idx="5524" formatCode="0.00%">
                  <c:v>0.28620000000000001</c:v>
                </c:pt>
                <c:pt idx="5525" formatCode="0.00%">
                  <c:v>0.28620000000000001</c:v>
                </c:pt>
                <c:pt idx="5526" formatCode="0.00%">
                  <c:v>0.28620000000000001</c:v>
                </c:pt>
                <c:pt idx="5527" formatCode="0.00%">
                  <c:v>0.28620000000000001</c:v>
                </c:pt>
                <c:pt idx="5528" formatCode="0.00%">
                  <c:v>0.28620000000000001</c:v>
                </c:pt>
                <c:pt idx="5529" formatCode="0.00%">
                  <c:v>0.28620000000000001</c:v>
                </c:pt>
                <c:pt idx="5530" formatCode="0.00%">
                  <c:v>0.28620000000000001</c:v>
                </c:pt>
                <c:pt idx="5531" formatCode="0.00%">
                  <c:v>0.28620000000000001</c:v>
                </c:pt>
                <c:pt idx="5532" formatCode="0.00%">
                  <c:v>0.28620000000000001</c:v>
                </c:pt>
                <c:pt idx="5533" formatCode="0.00%">
                  <c:v>0.28620000000000001</c:v>
                </c:pt>
                <c:pt idx="5534" formatCode="0.00%">
                  <c:v>0.28620000000000001</c:v>
                </c:pt>
                <c:pt idx="5535" formatCode="0.00%">
                  <c:v>0.28620000000000001</c:v>
                </c:pt>
                <c:pt idx="5536" formatCode="0.00%">
                  <c:v>0.28620000000000001</c:v>
                </c:pt>
                <c:pt idx="5537" formatCode="0.00%">
                  <c:v>0.28620000000000001</c:v>
                </c:pt>
                <c:pt idx="5538" formatCode="0.00%">
                  <c:v>0.28620000000000001</c:v>
                </c:pt>
                <c:pt idx="5539" formatCode="0.00%">
                  <c:v>0.29599999999999999</c:v>
                </c:pt>
                <c:pt idx="5540" formatCode="0.00%">
                  <c:v>0.29599999999999999</c:v>
                </c:pt>
                <c:pt idx="5541" formatCode="0.00%">
                  <c:v>0.29599999999999999</c:v>
                </c:pt>
                <c:pt idx="5542" formatCode="0.00%">
                  <c:v>0.29599999999999999</c:v>
                </c:pt>
                <c:pt idx="5543" formatCode="0.00%">
                  <c:v>0.29599999999999999</c:v>
                </c:pt>
                <c:pt idx="5544" formatCode="0.00%">
                  <c:v>0.29599999999999999</c:v>
                </c:pt>
                <c:pt idx="5545" formatCode="0.00%">
                  <c:v>0.29599999999999999</c:v>
                </c:pt>
                <c:pt idx="5546" formatCode="0.00%">
                  <c:v>0.29599999999999999</c:v>
                </c:pt>
                <c:pt idx="5547" formatCode="0.00%">
                  <c:v>0.29599999999999999</c:v>
                </c:pt>
                <c:pt idx="5548" formatCode="0%">
                  <c:v>0.28000000000000003</c:v>
                </c:pt>
                <c:pt idx="5549" formatCode="0%">
                  <c:v>0.28000000000000003</c:v>
                </c:pt>
                <c:pt idx="5550" formatCode="0%">
                  <c:v>0.28000000000000003</c:v>
                </c:pt>
                <c:pt idx="5551" formatCode="0.00%">
                  <c:v>0.2893</c:v>
                </c:pt>
                <c:pt idx="5552" formatCode="0.00%">
                  <c:v>0.2893</c:v>
                </c:pt>
                <c:pt idx="5553" formatCode="0.00%">
                  <c:v>0.2893</c:v>
                </c:pt>
                <c:pt idx="5554" formatCode="0.00%">
                  <c:v>0.2893</c:v>
                </c:pt>
                <c:pt idx="5555" formatCode="0.00%">
                  <c:v>0.2893</c:v>
                </c:pt>
                <c:pt idx="5556" formatCode="0.00%">
                  <c:v>0.2893</c:v>
                </c:pt>
                <c:pt idx="5557" formatCode="0.00%">
                  <c:v>0.2893</c:v>
                </c:pt>
                <c:pt idx="5558" formatCode="0.00%">
                  <c:v>0.2893</c:v>
                </c:pt>
                <c:pt idx="5559" formatCode="0.00%">
                  <c:v>0.2893</c:v>
                </c:pt>
                <c:pt idx="5560" formatCode="0.00%">
                  <c:v>0.2893</c:v>
                </c:pt>
                <c:pt idx="5561" formatCode="0.00%">
                  <c:v>0.2893</c:v>
                </c:pt>
                <c:pt idx="5562" formatCode="0.00%">
                  <c:v>0.2893</c:v>
                </c:pt>
                <c:pt idx="5563" formatCode="0.00%">
                  <c:v>0.2893</c:v>
                </c:pt>
                <c:pt idx="5564" formatCode="0.00%">
                  <c:v>0.2893</c:v>
                </c:pt>
                <c:pt idx="5565" formatCode="0.00%">
                  <c:v>0.2893</c:v>
                </c:pt>
                <c:pt idx="5566" formatCode="0.00%">
                  <c:v>0.2893</c:v>
                </c:pt>
                <c:pt idx="5567" formatCode="0.00%">
                  <c:v>0.2893</c:v>
                </c:pt>
                <c:pt idx="5568" formatCode="0.00%">
                  <c:v>0.2893</c:v>
                </c:pt>
                <c:pt idx="5569" formatCode="0.00%">
                  <c:v>0.2893</c:v>
                </c:pt>
                <c:pt idx="5570" formatCode="0.00%">
                  <c:v>0.2893</c:v>
                </c:pt>
                <c:pt idx="5571" formatCode="0.00%">
                  <c:v>0.2893</c:v>
                </c:pt>
                <c:pt idx="5572" formatCode="0.00%">
                  <c:v>0.2893</c:v>
                </c:pt>
                <c:pt idx="5573" formatCode="0.00%">
                  <c:v>0.2893</c:v>
                </c:pt>
                <c:pt idx="5574" formatCode="0.00%">
                  <c:v>0.2893</c:v>
                </c:pt>
                <c:pt idx="5575" formatCode="0.00%">
                  <c:v>0.2893</c:v>
                </c:pt>
                <c:pt idx="5576" formatCode="0.00%">
                  <c:v>0.2893</c:v>
                </c:pt>
                <c:pt idx="5577" formatCode="0.00%">
                  <c:v>0.2893</c:v>
                </c:pt>
                <c:pt idx="5578" formatCode="0.00%">
                  <c:v>0.2893</c:v>
                </c:pt>
                <c:pt idx="5579" formatCode="0.00%">
                  <c:v>0.2893</c:v>
                </c:pt>
                <c:pt idx="5580" formatCode="0.00%">
                  <c:v>0.2893</c:v>
                </c:pt>
                <c:pt idx="5581" formatCode="0.00%">
                  <c:v>0.2893</c:v>
                </c:pt>
                <c:pt idx="5582" formatCode="0.00%">
                  <c:v>0.2893</c:v>
                </c:pt>
                <c:pt idx="5583" formatCode="0.00%">
                  <c:v>0.2893</c:v>
                </c:pt>
                <c:pt idx="5584" formatCode="0.00%">
                  <c:v>0.2893</c:v>
                </c:pt>
                <c:pt idx="5585" formatCode="0.00%">
                  <c:v>0.2893</c:v>
                </c:pt>
                <c:pt idx="5586" formatCode="0.00%">
                  <c:v>0.2893</c:v>
                </c:pt>
                <c:pt idx="5587" formatCode="0.00%">
                  <c:v>0.2893</c:v>
                </c:pt>
                <c:pt idx="5588" formatCode="0.00%">
                  <c:v>0.2893</c:v>
                </c:pt>
                <c:pt idx="5589" formatCode="0.00%">
                  <c:v>0.2893</c:v>
                </c:pt>
                <c:pt idx="5590" formatCode="0.00%">
                  <c:v>0.2893</c:v>
                </c:pt>
                <c:pt idx="5591" formatCode="0.00%">
                  <c:v>0.2893</c:v>
                </c:pt>
                <c:pt idx="5592" formatCode="0.00%">
                  <c:v>0.2893</c:v>
                </c:pt>
                <c:pt idx="5593" formatCode="0.00%">
                  <c:v>0.2893</c:v>
                </c:pt>
                <c:pt idx="5594" formatCode="0.00%">
                  <c:v>0.2893</c:v>
                </c:pt>
                <c:pt idx="5595" formatCode="0.00%">
                  <c:v>0.33829999999999999</c:v>
                </c:pt>
                <c:pt idx="5596" formatCode="0.00%">
                  <c:v>0.33829999999999999</c:v>
                </c:pt>
                <c:pt idx="5597" formatCode="0.00%">
                  <c:v>0.33829999999999999</c:v>
                </c:pt>
                <c:pt idx="5598" formatCode="0.00%">
                  <c:v>0.33829999999999999</c:v>
                </c:pt>
                <c:pt idx="5599" formatCode="0.00%">
                  <c:v>0.33829999999999999</c:v>
                </c:pt>
                <c:pt idx="5600" formatCode="0.00%">
                  <c:v>0.33829999999999999</c:v>
                </c:pt>
                <c:pt idx="5601" formatCode="0.00%">
                  <c:v>0.33829999999999999</c:v>
                </c:pt>
                <c:pt idx="5602" formatCode="0.00%">
                  <c:v>0.33829999999999999</c:v>
                </c:pt>
                <c:pt idx="5603" formatCode="0.00%">
                  <c:v>0.33829999999999999</c:v>
                </c:pt>
                <c:pt idx="5604" formatCode="0.00%">
                  <c:v>0.3276</c:v>
                </c:pt>
                <c:pt idx="5605" formatCode="0.00%">
                  <c:v>0.3231</c:v>
                </c:pt>
                <c:pt idx="5606" formatCode="0.00%">
                  <c:v>0.32490000000000002</c:v>
                </c:pt>
                <c:pt idx="5607" formatCode="0.00%">
                  <c:v>0.31619999999999998</c:v>
                </c:pt>
                <c:pt idx="5608" formatCode="0.00%">
                  <c:v>0.31619999999999998</c:v>
                </c:pt>
                <c:pt idx="5609" formatCode="0.00%">
                  <c:v>0.31619999999999998</c:v>
                </c:pt>
                <c:pt idx="5610" formatCode="0.00%">
                  <c:v>0.31619999999999998</c:v>
                </c:pt>
                <c:pt idx="5611" formatCode="0.00%">
                  <c:v>0.31619999999999998</c:v>
                </c:pt>
                <c:pt idx="5612" formatCode="0.00%">
                  <c:v>0.31619999999999998</c:v>
                </c:pt>
                <c:pt idx="5613" formatCode="0.00%">
                  <c:v>0.31619999999999998</c:v>
                </c:pt>
                <c:pt idx="5614" formatCode="0.00%">
                  <c:v>0.33100000000000002</c:v>
                </c:pt>
                <c:pt idx="5615" formatCode="0.00%">
                  <c:v>0.33100000000000002</c:v>
                </c:pt>
                <c:pt idx="5616" formatCode="0.00%">
                  <c:v>0.33100000000000002</c:v>
                </c:pt>
                <c:pt idx="5617" formatCode="0.00%">
                  <c:v>0.33100000000000002</c:v>
                </c:pt>
                <c:pt idx="5618" formatCode="0.00%">
                  <c:v>0.33100000000000002</c:v>
                </c:pt>
                <c:pt idx="5619" formatCode="0.00%">
                  <c:v>0.33100000000000002</c:v>
                </c:pt>
                <c:pt idx="5620" formatCode="0.00%">
                  <c:v>0.33100000000000002</c:v>
                </c:pt>
                <c:pt idx="5621" formatCode="0.00%">
                  <c:v>0.33100000000000002</c:v>
                </c:pt>
                <c:pt idx="5622" formatCode="0.00%">
                  <c:v>0.33100000000000002</c:v>
                </c:pt>
                <c:pt idx="5623" formatCode="0.00%">
                  <c:v>0.33100000000000002</c:v>
                </c:pt>
                <c:pt idx="5624" formatCode="0.00%">
                  <c:v>0.33100000000000002</c:v>
                </c:pt>
                <c:pt idx="5625" formatCode="0.00%">
                  <c:v>0.33100000000000002</c:v>
                </c:pt>
                <c:pt idx="5626" formatCode="0.00%">
                  <c:v>0.33100000000000002</c:v>
                </c:pt>
                <c:pt idx="5627" formatCode="0.00%">
                  <c:v>0.33100000000000002</c:v>
                </c:pt>
                <c:pt idx="5628" formatCode="0.00%">
                  <c:v>0.33100000000000002</c:v>
                </c:pt>
                <c:pt idx="5629" formatCode="0.00%">
                  <c:v>0.33100000000000002</c:v>
                </c:pt>
                <c:pt idx="5630" formatCode="0.00%">
                  <c:v>0.33100000000000002</c:v>
                </c:pt>
                <c:pt idx="5631" formatCode="0.00%">
                  <c:v>0.33100000000000002</c:v>
                </c:pt>
                <c:pt idx="5632" formatCode="0.00%">
                  <c:v>0.33100000000000002</c:v>
                </c:pt>
                <c:pt idx="5633" formatCode="0.00%">
                  <c:v>0.33100000000000002</c:v>
                </c:pt>
                <c:pt idx="5634" formatCode="0.00%">
                  <c:v>0.32400000000000001</c:v>
                </c:pt>
                <c:pt idx="5635" formatCode="0.00%">
                  <c:v>0.32400000000000001</c:v>
                </c:pt>
                <c:pt idx="5636" formatCode="0.00%">
                  <c:v>0.32400000000000001</c:v>
                </c:pt>
                <c:pt idx="5637" formatCode="0.00%">
                  <c:v>0.32400000000000001</c:v>
                </c:pt>
                <c:pt idx="5638" formatCode="0.00%">
                  <c:v>0.32400000000000001</c:v>
                </c:pt>
                <c:pt idx="5639" formatCode="0.00%">
                  <c:v>0.32400000000000001</c:v>
                </c:pt>
                <c:pt idx="5640" formatCode="0.00%">
                  <c:v>0.32400000000000001</c:v>
                </c:pt>
                <c:pt idx="5641" formatCode="0.00%">
                  <c:v>0.32400000000000001</c:v>
                </c:pt>
                <c:pt idx="5642" formatCode="0.00%">
                  <c:v>0.32400000000000001</c:v>
                </c:pt>
                <c:pt idx="5643" formatCode="0.00%">
                  <c:v>0.32400000000000001</c:v>
                </c:pt>
                <c:pt idx="5644" formatCode="0.00%">
                  <c:v>0.32400000000000001</c:v>
                </c:pt>
                <c:pt idx="5645" formatCode="0.00%">
                  <c:v>0.32400000000000001</c:v>
                </c:pt>
                <c:pt idx="5646" formatCode="0.00%">
                  <c:v>0.32400000000000001</c:v>
                </c:pt>
                <c:pt idx="5647" formatCode="0.00%">
                  <c:v>0.32400000000000001</c:v>
                </c:pt>
                <c:pt idx="5648" formatCode="0.00%">
                  <c:v>0.32400000000000001</c:v>
                </c:pt>
                <c:pt idx="5649" formatCode="0.00%">
                  <c:v>0.32400000000000001</c:v>
                </c:pt>
                <c:pt idx="5650" formatCode="0.00%">
                  <c:v>0.31900000000000001</c:v>
                </c:pt>
                <c:pt idx="5651" formatCode="0.00%">
                  <c:v>0.31900000000000001</c:v>
                </c:pt>
                <c:pt idx="5652" formatCode="0.00%">
                  <c:v>0.31900000000000001</c:v>
                </c:pt>
                <c:pt idx="5653" formatCode="0.00%">
                  <c:v>0.31900000000000001</c:v>
                </c:pt>
                <c:pt idx="5654" formatCode="0.00%">
                  <c:v>0.31900000000000001</c:v>
                </c:pt>
                <c:pt idx="5655" formatCode="0.00%">
                  <c:v>0.31900000000000001</c:v>
                </c:pt>
                <c:pt idx="5656" formatCode="0.00%">
                  <c:v>0.31900000000000001</c:v>
                </c:pt>
                <c:pt idx="5657" formatCode="0.00%">
                  <c:v>0.31900000000000001</c:v>
                </c:pt>
                <c:pt idx="5658" formatCode="0.00%">
                  <c:v>0.31900000000000001</c:v>
                </c:pt>
                <c:pt idx="5659" formatCode="0.00%">
                  <c:v>0.31900000000000001</c:v>
                </c:pt>
                <c:pt idx="5660" formatCode="0.00%">
                  <c:v>0.31900000000000001</c:v>
                </c:pt>
                <c:pt idx="5661" formatCode="0.00%">
                  <c:v>0.31900000000000001</c:v>
                </c:pt>
                <c:pt idx="5662" formatCode="0.00%">
                  <c:v>0.31900000000000001</c:v>
                </c:pt>
                <c:pt idx="5663" formatCode="0.00%">
                  <c:v>0.31900000000000001</c:v>
                </c:pt>
                <c:pt idx="5664" formatCode="0.00%">
                  <c:v>0.31900000000000001</c:v>
                </c:pt>
                <c:pt idx="5665" formatCode="0.00%">
                  <c:v>0.31900000000000001</c:v>
                </c:pt>
                <c:pt idx="5666" formatCode="0.00%">
                  <c:v>0.307</c:v>
                </c:pt>
                <c:pt idx="5667" formatCode="0.00%">
                  <c:v>0.307</c:v>
                </c:pt>
                <c:pt idx="5668" formatCode="0.00%">
                  <c:v>0.307</c:v>
                </c:pt>
                <c:pt idx="5669" formatCode="0.00%">
                  <c:v>0.307</c:v>
                </c:pt>
                <c:pt idx="5670" formatCode="0.00%">
                  <c:v>0.307</c:v>
                </c:pt>
                <c:pt idx="5671" formatCode="0.00%">
                  <c:v>0.307</c:v>
                </c:pt>
                <c:pt idx="5672" formatCode="0.00%">
                  <c:v>0.307</c:v>
                </c:pt>
                <c:pt idx="5673" formatCode="0.00%">
                  <c:v>0.307</c:v>
                </c:pt>
                <c:pt idx="5674" formatCode="0.00%">
                  <c:v>0.307</c:v>
                </c:pt>
                <c:pt idx="5675" formatCode="0.00%">
                  <c:v>0.307</c:v>
                </c:pt>
                <c:pt idx="5676" formatCode="0.00%">
                  <c:v>0.307</c:v>
                </c:pt>
                <c:pt idx="5677" formatCode="0.00%">
                  <c:v>0.307</c:v>
                </c:pt>
                <c:pt idx="5678" formatCode="0.00%">
                  <c:v>0.307</c:v>
                </c:pt>
                <c:pt idx="5679" formatCode="0.00%">
                  <c:v>0.307</c:v>
                </c:pt>
                <c:pt idx="5680" formatCode="0.00%">
                  <c:v>0.307</c:v>
                </c:pt>
                <c:pt idx="5681" formatCode="0.00%">
                  <c:v>0.307</c:v>
                </c:pt>
                <c:pt idx="5682" formatCode="0.00%">
                  <c:v>0.307</c:v>
                </c:pt>
                <c:pt idx="5683" formatCode="0.00%">
                  <c:v>0.307</c:v>
                </c:pt>
                <c:pt idx="5684" formatCode="0.00%">
                  <c:v>0.30399999999999999</c:v>
                </c:pt>
                <c:pt idx="5685" formatCode="0.00%">
                  <c:v>0.30399999999999999</c:v>
                </c:pt>
                <c:pt idx="5686" formatCode="0.00%">
                  <c:v>0.30399999999999999</c:v>
                </c:pt>
                <c:pt idx="5687" formatCode="0.00%">
                  <c:v>0.30399999999999999</c:v>
                </c:pt>
                <c:pt idx="5688" formatCode="0.00%">
                  <c:v>0.30399999999999999</c:v>
                </c:pt>
                <c:pt idx="5689" formatCode="0.00%">
                  <c:v>0.30399999999999999</c:v>
                </c:pt>
                <c:pt idx="5690" formatCode="0.00%">
                  <c:v>0.30399999999999999</c:v>
                </c:pt>
                <c:pt idx="5691" formatCode="0.00%">
                  <c:v>0.30399999999999999</c:v>
                </c:pt>
                <c:pt idx="5692" formatCode="0.00%">
                  <c:v>0.30399999999999999</c:v>
                </c:pt>
                <c:pt idx="5693" formatCode="0.00%">
                  <c:v>0.30399999999999999</c:v>
                </c:pt>
                <c:pt idx="5694" formatCode="0.00%">
                  <c:v>0.30399999999999999</c:v>
                </c:pt>
                <c:pt idx="5695" formatCode="0.00%">
                  <c:v>0.30399999999999999</c:v>
                </c:pt>
                <c:pt idx="5696" formatCode="0.00%">
                  <c:v>0.30399999999999999</c:v>
                </c:pt>
                <c:pt idx="5697" formatCode="0.00%">
                  <c:v>0.30399999999999999</c:v>
                </c:pt>
                <c:pt idx="5698" formatCode="0.00%">
                  <c:v>0.30399999999999999</c:v>
                </c:pt>
                <c:pt idx="5699" formatCode="0.00%">
                  <c:v>0.30399999999999999</c:v>
                </c:pt>
                <c:pt idx="5700" formatCode="0.00%">
                  <c:v>0.30399999999999999</c:v>
                </c:pt>
                <c:pt idx="5701" formatCode="0.00%">
                  <c:v>0.30399999999999999</c:v>
                </c:pt>
                <c:pt idx="5702" formatCode="0.00%">
                  <c:v>0.30399999999999999</c:v>
                </c:pt>
                <c:pt idx="5703" formatCode="0.00%">
                  <c:v>0.30399999999999999</c:v>
                </c:pt>
                <c:pt idx="5704" formatCode="0.00%">
                  <c:v>0.30399999999999999</c:v>
                </c:pt>
                <c:pt idx="5705" formatCode="0.00%">
                  <c:v>0.30399999999999999</c:v>
                </c:pt>
                <c:pt idx="5706" formatCode="0.00%">
                  <c:v>0.30399999999999999</c:v>
                </c:pt>
                <c:pt idx="5707" formatCode="0.00%">
                  <c:v>0.30399999999999999</c:v>
                </c:pt>
                <c:pt idx="5708" formatCode="0.00%">
                  <c:v>0.30099999999999999</c:v>
                </c:pt>
                <c:pt idx="5709" formatCode="0.00%">
                  <c:v>0.30099999999999999</c:v>
                </c:pt>
                <c:pt idx="5710" formatCode="0.00%">
                  <c:v>0.30099999999999999</c:v>
                </c:pt>
                <c:pt idx="5711" formatCode="0.00%">
                  <c:v>0.30099999999999999</c:v>
                </c:pt>
                <c:pt idx="5712" formatCode="0.00%">
                  <c:v>0.30099999999999999</c:v>
                </c:pt>
                <c:pt idx="5713" formatCode="0.00%">
                  <c:v>0.30099999999999999</c:v>
                </c:pt>
                <c:pt idx="5714" formatCode="0.00%">
                  <c:v>0.30099999999999999</c:v>
                </c:pt>
                <c:pt idx="5715" formatCode="0.00%">
                  <c:v>0.30099999999999999</c:v>
                </c:pt>
                <c:pt idx="5716" formatCode="0.00%">
                  <c:v>0.30099999999999999</c:v>
                </c:pt>
                <c:pt idx="5717" formatCode="0.00%">
                  <c:v>0.30099999999999999</c:v>
                </c:pt>
                <c:pt idx="5718" formatCode="0.00%">
                  <c:v>0.30099999999999999</c:v>
                </c:pt>
                <c:pt idx="5719" formatCode="0.00%">
                  <c:v>0.30099999999999999</c:v>
                </c:pt>
                <c:pt idx="5720" formatCode="0.00%">
                  <c:v>0.30099999999999999</c:v>
                </c:pt>
                <c:pt idx="5721" formatCode="0.00%">
                  <c:v>0.30099999999999999</c:v>
                </c:pt>
                <c:pt idx="5722" formatCode="0.00%">
                  <c:v>0.30099999999999999</c:v>
                </c:pt>
                <c:pt idx="5723" formatCode="0.00%">
                  <c:v>0.30099999999999999</c:v>
                </c:pt>
                <c:pt idx="5724" formatCode="0.00%">
                  <c:v>0.30099999999999999</c:v>
                </c:pt>
                <c:pt idx="5725" formatCode="0.00%">
                  <c:v>0.30099999999999999</c:v>
                </c:pt>
                <c:pt idx="5726" formatCode="0.00%">
                  <c:v>0.30099999999999999</c:v>
                </c:pt>
                <c:pt idx="5727" formatCode="0.00%">
                  <c:v>0.30099999999999999</c:v>
                </c:pt>
                <c:pt idx="5728" formatCode="0.00%">
                  <c:v>0.30099999999999999</c:v>
                </c:pt>
                <c:pt idx="5729" formatCode="0.00%">
                  <c:v>0.30099999999999999</c:v>
                </c:pt>
                <c:pt idx="5730" formatCode="0.00%">
                  <c:v>0.30099999999999999</c:v>
                </c:pt>
                <c:pt idx="5731" formatCode="0.00%">
                  <c:v>0.30099999999999999</c:v>
                </c:pt>
                <c:pt idx="5732" formatCode="0.00%">
                  <c:v>0.30099999999999999</c:v>
                </c:pt>
                <c:pt idx="5733" formatCode="0.00%">
                  <c:v>0.30099999999999999</c:v>
                </c:pt>
                <c:pt idx="5734" formatCode="0.00%">
                  <c:v>0.30099999999999999</c:v>
                </c:pt>
                <c:pt idx="5735" formatCode="0.00%">
                  <c:v>0.30099999999999999</c:v>
                </c:pt>
                <c:pt idx="5736" formatCode="0.00%">
                  <c:v>0.30099999999999999</c:v>
                </c:pt>
                <c:pt idx="5737" formatCode="0.00%">
                  <c:v>0.30099999999999999</c:v>
                </c:pt>
                <c:pt idx="5738" formatCode="0.00%">
                  <c:v>0.30099999999999999</c:v>
                </c:pt>
                <c:pt idx="5739" formatCode="0.00%">
                  <c:v>0.30099999999999999</c:v>
                </c:pt>
                <c:pt idx="5740" formatCode="0.00%">
                  <c:v>0.30099999999999999</c:v>
                </c:pt>
                <c:pt idx="5741" formatCode="0.00%">
                  <c:v>0.30099999999999999</c:v>
                </c:pt>
                <c:pt idx="5742" formatCode="0.00%">
                  <c:v>0.30099999999999999</c:v>
                </c:pt>
                <c:pt idx="5743" formatCode="0.00%">
                  <c:v>0.30099999999999999</c:v>
                </c:pt>
                <c:pt idx="5744" formatCode="0.00%">
                  <c:v>0.30099999999999999</c:v>
                </c:pt>
                <c:pt idx="5745" formatCode="0.00%">
                  <c:v>0.30099999999999999</c:v>
                </c:pt>
                <c:pt idx="5746" formatCode="0.00%">
                  <c:v>0.30099999999999999</c:v>
                </c:pt>
                <c:pt idx="5747" formatCode="0.00%">
                  <c:v>0.30099999999999999</c:v>
                </c:pt>
                <c:pt idx="5748" formatCode="0.00%">
                  <c:v>0.30099999999999999</c:v>
                </c:pt>
                <c:pt idx="5749" formatCode="0.00%">
                  <c:v>0.30099999999999999</c:v>
                </c:pt>
                <c:pt idx="5750" formatCode="0.00%">
                  <c:v>0.30099999999999999</c:v>
                </c:pt>
                <c:pt idx="5751" formatCode="0.00%">
                  <c:v>0.30099999999999999</c:v>
                </c:pt>
                <c:pt idx="5752" formatCode="0.00%">
                  <c:v>0.312</c:v>
                </c:pt>
                <c:pt idx="5753" formatCode="0.00%">
                  <c:v>0.312</c:v>
                </c:pt>
                <c:pt idx="5754" formatCode="0.00%">
                  <c:v>0.312</c:v>
                </c:pt>
                <c:pt idx="5755" formatCode="0.00%">
                  <c:v>0.312</c:v>
                </c:pt>
                <c:pt idx="5756" formatCode="0.00%">
                  <c:v>0.312</c:v>
                </c:pt>
                <c:pt idx="5757" formatCode="0.00%">
                  <c:v>0.312</c:v>
                </c:pt>
                <c:pt idx="5758" formatCode="0.00%">
                  <c:v>0.312</c:v>
                </c:pt>
                <c:pt idx="5759" formatCode="0.00%">
                  <c:v>0.312</c:v>
                </c:pt>
                <c:pt idx="5760" formatCode="0.00%">
                  <c:v>0.312</c:v>
                </c:pt>
                <c:pt idx="5761" formatCode="0.00%">
                  <c:v>0.312</c:v>
                </c:pt>
                <c:pt idx="5762" formatCode="0.00%">
                  <c:v>0.312</c:v>
                </c:pt>
                <c:pt idx="5763" formatCode="0.00%">
                  <c:v>0.312</c:v>
                </c:pt>
                <c:pt idx="5764" formatCode="0.00%">
                  <c:v>0.312</c:v>
                </c:pt>
                <c:pt idx="5765" formatCode="0.00%">
                  <c:v>0.312</c:v>
                </c:pt>
                <c:pt idx="5766" formatCode="0.00%">
                  <c:v>0.312</c:v>
                </c:pt>
                <c:pt idx="5767" formatCode="0.00%">
                  <c:v>0.312</c:v>
                </c:pt>
                <c:pt idx="5768" formatCode="0.00%">
                  <c:v>0.312</c:v>
                </c:pt>
                <c:pt idx="5769" formatCode="0.00%">
                  <c:v>0.312</c:v>
                </c:pt>
                <c:pt idx="5770" formatCode="0.00%">
                  <c:v>0.312</c:v>
                </c:pt>
                <c:pt idx="5771" formatCode="0.00%">
                  <c:v>0.312</c:v>
                </c:pt>
                <c:pt idx="5772" formatCode="0.00%">
                  <c:v>0.312</c:v>
                </c:pt>
                <c:pt idx="5773" formatCode="0.00%">
                  <c:v>0.312</c:v>
                </c:pt>
                <c:pt idx="5774" formatCode="0.00%">
                  <c:v>0.312</c:v>
                </c:pt>
                <c:pt idx="5775" formatCode="0.00%">
                  <c:v>0.312</c:v>
                </c:pt>
                <c:pt idx="5776" formatCode="0.00%">
                  <c:v>0.312</c:v>
                </c:pt>
                <c:pt idx="5777" formatCode="0.00%">
                  <c:v>0.312</c:v>
                </c:pt>
                <c:pt idx="5778" formatCode="0.00%">
                  <c:v>0.308</c:v>
                </c:pt>
                <c:pt idx="5779" formatCode="0.00%">
                  <c:v>0.308</c:v>
                </c:pt>
                <c:pt idx="5780" formatCode="0.00%">
                  <c:v>0.308</c:v>
                </c:pt>
                <c:pt idx="5781" formatCode="0.00%">
                  <c:v>0.308</c:v>
                </c:pt>
                <c:pt idx="5782" formatCode="0.00%">
                  <c:v>0.308</c:v>
                </c:pt>
                <c:pt idx="5783" formatCode="0.00%">
                  <c:v>0.308</c:v>
                </c:pt>
                <c:pt idx="5784" formatCode="0.00%">
                  <c:v>0.308</c:v>
                </c:pt>
                <c:pt idx="5785" formatCode="0.00%">
                  <c:v>0.308</c:v>
                </c:pt>
                <c:pt idx="5786" formatCode="0.00%">
                  <c:v>0.308</c:v>
                </c:pt>
                <c:pt idx="5787" formatCode="0.00%">
                  <c:v>0.308</c:v>
                </c:pt>
                <c:pt idx="5788" formatCode="0.00%">
                  <c:v>0.308</c:v>
                </c:pt>
                <c:pt idx="5789" formatCode="0.00%">
                  <c:v>0.308</c:v>
                </c:pt>
                <c:pt idx="5790" formatCode="0.00%">
                  <c:v>0.308</c:v>
                </c:pt>
                <c:pt idx="5791" formatCode="0.00%">
                  <c:v>0.308</c:v>
                </c:pt>
                <c:pt idx="5792" formatCode="0.00%">
                  <c:v>0.308</c:v>
                </c:pt>
                <c:pt idx="5793" formatCode="0.00%">
                  <c:v>0.308</c:v>
                </c:pt>
                <c:pt idx="5794" formatCode="0.00%">
                  <c:v>0.308</c:v>
                </c:pt>
                <c:pt idx="5795" formatCode="0.00%">
                  <c:v>0.308</c:v>
                </c:pt>
                <c:pt idx="5796" formatCode="0.00%">
                  <c:v>0.308</c:v>
                </c:pt>
                <c:pt idx="5797" formatCode="0.00%">
                  <c:v>0.308</c:v>
                </c:pt>
                <c:pt idx="5798" formatCode="0.00%">
                  <c:v>0.308</c:v>
                </c:pt>
                <c:pt idx="5799" formatCode="0.00%">
                  <c:v>0.308</c:v>
                </c:pt>
                <c:pt idx="5800" formatCode="0.00%">
                  <c:v>0.308</c:v>
                </c:pt>
                <c:pt idx="5801" formatCode="0.00%">
                  <c:v>0.308</c:v>
                </c:pt>
                <c:pt idx="5802" formatCode="0.00%">
                  <c:v>0.308</c:v>
                </c:pt>
                <c:pt idx="5803" formatCode="0.00%">
                  <c:v>0.308</c:v>
                </c:pt>
                <c:pt idx="5804" formatCode="0.00%">
                  <c:v>0.308</c:v>
                </c:pt>
                <c:pt idx="5805" formatCode="0.00%">
                  <c:v>0.308</c:v>
                </c:pt>
                <c:pt idx="5806" formatCode="0.00%">
                  <c:v>0.308</c:v>
                </c:pt>
                <c:pt idx="5807" formatCode="0.00%">
                  <c:v>0.308</c:v>
                </c:pt>
                <c:pt idx="5808" formatCode="0.00%">
                  <c:v>0.30499999999999999</c:v>
                </c:pt>
                <c:pt idx="5809" formatCode="0.00%">
                  <c:v>0.30499999999999999</c:v>
                </c:pt>
                <c:pt idx="5810" formatCode="0.00%">
                  <c:v>0.30499999999999999</c:v>
                </c:pt>
                <c:pt idx="5811" formatCode="0.00%">
                  <c:v>0.30499999999999999</c:v>
                </c:pt>
                <c:pt idx="5812" formatCode="0.00%">
                  <c:v>0.30499999999999999</c:v>
                </c:pt>
                <c:pt idx="5813" formatCode="0.00%">
                  <c:v>0.30499999999999999</c:v>
                </c:pt>
                <c:pt idx="5814" formatCode="0.00%">
                  <c:v>0.30499999999999999</c:v>
                </c:pt>
                <c:pt idx="5815" formatCode="0.00%">
                  <c:v>0.30499999999999999</c:v>
                </c:pt>
                <c:pt idx="5816" formatCode="0.00%">
                  <c:v>0.30499999999999999</c:v>
                </c:pt>
                <c:pt idx="5817" formatCode="0.00%">
                  <c:v>0.29809999999999998</c:v>
                </c:pt>
                <c:pt idx="5818" formatCode="0.00%">
                  <c:v>0.29809999999999998</c:v>
                </c:pt>
                <c:pt idx="5819" formatCode="0.00%">
                  <c:v>0.29809999999999998</c:v>
                </c:pt>
                <c:pt idx="5820" formatCode="0.00%">
                  <c:v>0.29809999999999998</c:v>
                </c:pt>
                <c:pt idx="5821" formatCode="0.00%">
                  <c:v>0.29399999999999998</c:v>
                </c:pt>
                <c:pt idx="5822" formatCode="0.00%">
                  <c:v>0.28620000000000001</c:v>
                </c:pt>
                <c:pt idx="5823" formatCode="0.00%">
                  <c:v>0.26939999999999997</c:v>
                </c:pt>
                <c:pt idx="5824" formatCode="0.00%">
                  <c:v>0.2651</c:v>
                </c:pt>
                <c:pt idx="5825" formatCode="0.00%">
                  <c:v>0.2651</c:v>
                </c:pt>
                <c:pt idx="5826" formatCode="0.00%">
                  <c:v>0.2651</c:v>
                </c:pt>
                <c:pt idx="5827" formatCode="0.00%">
                  <c:v>0.2586</c:v>
                </c:pt>
                <c:pt idx="5828" formatCode="0.00%">
                  <c:v>0.26079999999999998</c:v>
                </c:pt>
                <c:pt idx="5829" formatCode="0.00%">
                  <c:v>0.26290000000000002</c:v>
                </c:pt>
                <c:pt idx="5830" formatCode="0.00%">
                  <c:v>0.25590000000000002</c:v>
                </c:pt>
                <c:pt idx="5831" formatCode="0.00%">
                  <c:v>0.25590000000000002</c:v>
                </c:pt>
                <c:pt idx="5832" formatCode="0.00%">
                  <c:v>0.25590000000000002</c:v>
                </c:pt>
                <c:pt idx="5833" formatCode="0.00%">
                  <c:v>0.25590000000000002</c:v>
                </c:pt>
                <c:pt idx="5834" formatCode="0.00%">
                  <c:v>0.25590000000000002</c:v>
                </c:pt>
                <c:pt idx="5835" formatCode="0.00%">
                  <c:v>0.25590000000000002</c:v>
                </c:pt>
                <c:pt idx="5836" formatCode="0.00%">
                  <c:v>0.25590000000000002</c:v>
                </c:pt>
                <c:pt idx="5837" formatCode="0.00%">
                  <c:v>0.25590000000000002</c:v>
                </c:pt>
                <c:pt idx="5838" formatCode="0.00%">
                  <c:v>0.25590000000000002</c:v>
                </c:pt>
                <c:pt idx="5839" formatCode="0.00%">
                  <c:v>0.25590000000000002</c:v>
                </c:pt>
                <c:pt idx="5840" formatCode="0.00%">
                  <c:v>0.25590000000000002</c:v>
                </c:pt>
                <c:pt idx="5841" formatCode="0.00%">
                  <c:v>0.25590000000000002</c:v>
                </c:pt>
                <c:pt idx="5842" formatCode="0.00%">
                  <c:v>0.25590000000000002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4089984"/>
        <c:axId val="204104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'Serie diaria (2)'!$C$1</c15:sqref>
                        </c15:formulaRef>
                      </c:ext>
                    </c:extLst>
                    <c:strCache>
                      <c:ptCount val="1"/>
                      <c:pt idx="0">
                        <c:v>TNA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'Serie diaria (2)'!$A$2:$A$5844</c15:sqref>
                        </c15:formulaRef>
                      </c:ext>
                    </c:extLst>
                    <c:numCache>
                      <c:formatCode>m/d/yyyy</c:formatCode>
                      <c:ptCount val="5843"/>
                      <c:pt idx="0">
                        <c:v>40178</c:v>
                      </c:pt>
                      <c:pt idx="1">
                        <c:v>40179</c:v>
                      </c:pt>
                      <c:pt idx="2">
                        <c:v>40180</c:v>
                      </c:pt>
                      <c:pt idx="3">
                        <c:v>40181</c:v>
                      </c:pt>
                      <c:pt idx="4">
                        <c:v>40182</c:v>
                      </c:pt>
                      <c:pt idx="5">
                        <c:v>40183</c:v>
                      </c:pt>
                      <c:pt idx="6">
                        <c:v>40184</c:v>
                      </c:pt>
                      <c:pt idx="7">
                        <c:v>40185</c:v>
                      </c:pt>
                      <c:pt idx="8">
                        <c:v>40186</c:v>
                      </c:pt>
                      <c:pt idx="9">
                        <c:v>40187</c:v>
                      </c:pt>
                      <c:pt idx="10">
                        <c:v>40188</c:v>
                      </c:pt>
                      <c:pt idx="11">
                        <c:v>40189</c:v>
                      </c:pt>
                      <c:pt idx="12">
                        <c:v>40190</c:v>
                      </c:pt>
                      <c:pt idx="13">
                        <c:v>40191</c:v>
                      </c:pt>
                      <c:pt idx="14">
                        <c:v>40192</c:v>
                      </c:pt>
                      <c:pt idx="15">
                        <c:v>40193</c:v>
                      </c:pt>
                      <c:pt idx="16">
                        <c:v>40194</c:v>
                      </c:pt>
                      <c:pt idx="17">
                        <c:v>40195</c:v>
                      </c:pt>
                      <c:pt idx="18">
                        <c:v>40196</c:v>
                      </c:pt>
                      <c:pt idx="19">
                        <c:v>40197</c:v>
                      </c:pt>
                      <c:pt idx="20">
                        <c:v>40198</c:v>
                      </c:pt>
                      <c:pt idx="21">
                        <c:v>40199</c:v>
                      </c:pt>
                      <c:pt idx="22">
                        <c:v>40200</c:v>
                      </c:pt>
                      <c:pt idx="23">
                        <c:v>40201</c:v>
                      </c:pt>
                      <c:pt idx="24">
                        <c:v>40202</c:v>
                      </c:pt>
                      <c:pt idx="25">
                        <c:v>40203</c:v>
                      </c:pt>
                      <c:pt idx="26">
                        <c:v>40204</c:v>
                      </c:pt>
                      <c:pt idx="27">
                        <c:v>40205</c:v>
                      </c:pt>
                      <c:pt idx="28">
                        <c:v>40206</c:v>
                      </c:pt>
                      <c:pt idx="29">
                        <c:v>40207</c:v>
                      </c:pt>
                      <c:pt idx="30">
                        <c:v>40208</c:v>
                      </c:pt>
                      <c:pt idx="31">
                        <c:v>40209</c:v>
                      </c:pt>
                      <c:pt idx="32">
                        <c:v>40210</c:v>
                      </c:pt>
                      <c:pt idx="33">
                        <c:v>40211</c:v>
                      </c:pt>
                      <c:pt idx="34">
                        <c:v>40212</c:v>
                      </c:pt>
                      <c:pt idx="35">
                        <c:v>40213</c:v>
                      </c:pt>
                      <c:pt idx="36">
                        <c:v>40214</c:v>
                      </c:pt>
                      <c:pt idx="37">
                        <c:v>40215</c:v>
                      </c:pt>
                      <c:pt idx="38">
                        <c:v>40216</c:v>
                      </c:pt>
                      <c:pt idx="39">
                        <c:v>40217</c:v>
                      </c:pt>
                      <c:pt idx="40">
                        <c:v>40218</c:v>
                      </c:pt>
                      <c:pt idx="41">
                        <c:v>40219</c:v>
                      </c:pt>
                      <c:pt idx="42">
                        <c:v>40220</c:v>
                      </c:pt>
                      <c:pt idx="43">
                        <c:v>40221</c:v>
                      </c:pt>
                      <c:pt idx="44">
                        <c:v>40222</c:v>
                      </c:pt>
                      <c:pt idx="45">
                        <c:v>40223</c:v>
                      </c:pt>
                      <c:pt idx="46">
                        <c:v>40224</c:v>
                      </c:pt>
                      <c:pt idx="47">
                        <c:v>40225</c:v>
                      </c:pt>
                      <c:pt idx="48">
                        <c:v>40226</c:v>
                      </c:pt>
                      <c:pt idx="49">
                        <c:v>40227</c:v>
                      </c:pt>
                      <c:pt idx="50">
                        <c:v>40228</c:v>
                      </c:pt>
                      <c:pt idx="51">
                        <c:v>40229</c:v>
                      </c:pt>
                      <c:pt idx="52">
                        <c:v>40230</c:v>
                      </c:pt>
                      <c:pt idx="53">
                        <c:v>40231</c:v>
                      </c:pt>
                      <c:pt idx="54">
                        <c:v>40232</c:v>
                      </c:pt>
                      <c:pt idx="55">
                        <c:v>40233</c:v>
                      </c:pt>
                      <c:pt idx="56">
                        <c:v>40234</c:v>
                      </c:pt>
                      <c:pt idx="57">
                        <c:v>40235</c:v>
                      </c:pt>
                      <c:pt idx="58">
                        <c:v>40236</c:v>
                      </c:pt>
                      <c:pt idx="59">
                        <c:v>40237</c:v>
                      </c:pt>
                      <c:pt idx="60">
                        <c:v>40238</c:v>
                      </c:pt>
                      <c:pt idx="61">
                        <c:v>40239</c:v>
                      </c:pt>
                      <c:pt idx="62">
                        <c:v>40240</c:v>
                      </c:pt>
                      <c:pt idx="63">
                        <c:v>40241</c:v>
                      </c:pt>
                      <c:pt idx="64">
                        <c:v>40242</c:v>
                      </c:pt>
                      <c:pt idx="65">
                        <c:v>40243</c:v>
                      </c:pt>
                      <c:pt idx="66">
                        <c:v>40244</c:v>
                      </c:pt>
                      <c:pt idx="67">
                        <c:v>40245</c:v>
                      </c:pt>
                      <c:pt idx="68">
                        <c:v>40246</c:v>
                      </c:pt>
                      <c:pt idx="69">
                        <c:v>40247</c:v>
                      </c:pt>
                      <c:pt idx="70">
                        <c:v>40248</c:v>
                      </c:pt>
                      <c:pt idx="71">
                        <c:v>40249</c:v>
                      </c:pt>
                      <c:pt idx="72">
                        <c:v>40250</c:v>
                      </c:pt>
                      <c:pt idx="73">
                        <c:v>40251</c:v>
                      </c:pt>
                      <c:pt idx="74">
                        <c:v>40252</c:v>
                      </c:pt>
                      <c:pt idx="75">
                        <c:v>40253</c:v>
                      </c:pt>
                      <c:pt idx="76">
                        <c:v>40254</c:v>
                      </c:pt>
                      <c:pt idx="77">
                        <c:v>40255</c:v>
                      </c:pt>
                      <c:pt idx="78">
                        <c:v>40256</c:v>
                      </c:pt>
                      <c:pt idx="79">
                        <c:v>40257</c:v>
                      </c:pt>
                      <c:pt idx="80">
                        <c:v>40258</c:v>
                      </c:pt>
                      <c:pt idx="81">
                        <c:v>40259</c:v>
                      </c:pt>
                      <c:pt idx="82">
                        <c:v>40260</c:v>
                      </c:pt>
                      <c:pt idx="83">
                        <c:v>40261</c:v>
                      </c:pt>
                      <c:pt idx="84">
                        <c:v>40262</c:v>
                      </c:pt>
                      <c:pt idx="85">
                        <c:v>40263</c:v>
                      </c:pt>
                      <c:pt idx="86">
                        <c:v>40264</c:v>
                      </c:pt>
                      <c:pt idx="87">
                        <c:v>40265</c:v>
                      </c:pt>
                      <c:pt idx="88">
                        <c:v>40266</c:v>
                      </c:pt>
                      <c:pt idx="89">
                        <c:v>40267</c:v>
                      </c:pt>
                      <c:pt idx="90">
                        <c:v>40268</c:v>
                      </c:pt>
                      <c:pt idx="91">
                        <c:v>40269</c:v>
                      </c:pt>
                      <c:pt idx="92">
                        <c:v>40270</c:v>
                      </c:pt>
                      <c:pt idx="93">
                        <c:v>40271</c:v>
                      </c:pt>
                      <c:pt idx="94">
                        <c:v>40272</c:v>
                      </c:pt>
                      <c:pt idx="95">
                        <c:v>40273</c:v>
                      </c:pt>
                      <c:pt idx="96">
                        <c:v>40274</c:v>
                      </c:pt>
                      <c:pt idx="97">
                        <c:v>40275</c:v>
                      </c:pt>
                      <c:pt idx="98">
                        <c:v>40276</c:v>
                      </c:pt>
                      <c:pt idx="99">
                        <c:v>40277</c:v>
                      </c:pt>
                      <c:pt idx="100">
                        <c:v>40278</c:v>
                      </c:pt>
                      <c:pt idx="101">
                        <c:v>40279</c:v>
                      </c:pt>
                      <c:pt idx="102">
                        <c:v>40280</c:v>
                      </c:pt>
                      <c:pt idx="103">
                        <c:v>40281</c:v>
                      </c:pt>
                      <c:pt idx="104">
                        <c:v>40282</c:v>
                      </c:pt>
                      <c:pt idx="105">
                        <c:v>40283</c:v>
                      </c:pt>
                      <c:pt idx="106">
                        <c:v>40284</c:v>
                      </c:pt>
                      <c:pt idx="107">
                        <c:v>40285</c:v>
                      </c:pt>
                      <c:pt idx="108">
                        <c:v>40286</c:v>
                      </c:pt>
                      <c:pt idx="109">
                        <c:v>40287</c:v>
                      </c:pt>
                      <c:pt idx="110">
                        <c:v>40288</c:v>
                      </c:pt>
                      <c:pt idx="111">
                        <c:v>40289</c:v>
                      </c:pt>
                      <c:pt idx="112">
                        <c:v>40290</c:v>
                      </c:pt>
                      <c:pt idx="113">
                        <c:v>40291</c:v>
                      </c:pt>
                      <c:pt idx="114">
                        <c:v>40292</c:v>
                      </c:pt>
                      <c:pt idx="115">
                        <c:v>40293</c:v>
                      </c:pt>
                      <c:pt idx="116">
                        <c:v>40294</c:v>
                      </c:pt>
                      <c:pt idx="117">
                        <c:v>40295</c:v>
                      </c:pt>
                      <c:pt idx="118">
                        <c:v>40296</c:v>
                      </c:pt>
                      <c:pt idx="119">
                        <c:v>40297</c:v>
                      </c:pt>
                      <c:pt idx="120">
                        <c:v>40298</c:v>
                      </c:pt>
                      <c:pt idx="121">
                        <c:v>40299</c:v>
                      </c:pt>
                      <c:pt idx="122">
                        <c:v>40300</c:v>
                      </c:pt>
                      <c:pt idx="123">
                        <c:v>40301</c:v>
                      </c:pt>
                      <c:pt idx="124">
                        <c:v>40302</c:v>
                      </c:pt>
                      <c:pt idx="125">
                        <c:v>40303</c:v>
                      </c:pt>
                      <c:pt idx="126">
                        <c:v>40304</c:v>
                      </c:pt>
                      <c:pt idx="127">
                        <c:v>40305</c:v>
                      </c:pt>
                      <c:pt idx="128">
                        <c:v>40306</c:v>
                      </c:pt>
                      <c:pt idx="129">
                        <c:v>40307</c:v>
                      </c:pt>
                      <c:pt idx="130">
                        <c:v>40308</c:v>
                      </c:pt>
                      <c:pt idx="131">
                        <c:v>40309</c:v>
                      </c:pt>
                      <c:pt idx="132">
                        <c:v>40310</c:v>
                      </c:pt>
                      <c:pt idx="133">
                        <c:v>40311</c:v>
                      </c:pt>
                      <c:pt idx="134">
                        <c:v>40312</c:v>
                      </c:pt>
                      <c:pt idx="135">
                        <c:v>40313</c:v>
                      </c:pt>
                      <c:pt idx="136">
                        <c:v>40314</c:v>
                      </c:pt>
                      <c:pt idx="137">
                        <c:v>40315</c:v>
                      </c:pt>
                      <c:pt idx="138">
                        <c:v>40316</c:v>
                      </c:pt>
                      <c:pt idx="139">
                        <c:v>40317</c:v>
                      </c:pt>
                      <c:pt idx="140">
                        <c:v>40318</c:v>
                      </c:pt>
                      <c:pt idx="141">
                        <c:v>40319</c:v>
                      </c:pt>
                      <c:pt idx="142">
                        <c:v>40320</c:v>
                      </c:pt>
                      <c:pt idx="143">
                        <c:v>40321</c:v>
                      </c:pt>
                      <c:pt idx="144">
                        <c:v>40322</c:v>
                      </c:pt>
                      <c:pt idx="145">
                        <c:v>40323</c:v>
                      </c:pt>
                      <c:pt idx="146">
                        <c:v>40324</c:v>
                      </c:pt>
                      <c:pt idx="147">
                        <c:v>40325</c:v>
                      </c:pt>
                      <c:pt idx="148">
                        <c:v>40326</c:v>
                      </c:pt>
                      <c:pt idx="149">
                        <c:v>40327</c:v>
                      </c:pt>
                      <c:pt idx="150">
                        <c:v>40328</c:v>
                      </c:pt>
                      <c:pt idx="151">
                        <c:v>40329</c:v>
                      </c:pt>
                      <c:pt idx="152">
                        <c:v>40330</c:v>
                      </c:pt>
                      <c:pt idx="153">
                        <c:v>40331</c:v>
                      </c:pt>
                      <c:pt idx="154">
                        <c:v>40332</c:v>
                      </c:pt>
                      <c:pt idx="155">
                        <c:v>40333</c:v>
                      </c:pt>
                      <c:pt idx="156">
                        <c:v>40334</c:v>
                      </c:pt>
                      <c:pt idx="157">
                        <c:v>40335</c:v>
                      </c:pt>
                      <c:pt idx="158">
                        <c:v>40336</c:v>
                      </c:pt>
                      <c:pt idx="159">
                        <c:v>40337</c:v>
                      </c:pt>
                      <c:pt idx="160">
                        <c:v>40338</c:v>
                      </c:pt>
                      <c:pt idx="161">
                        <c:v>40339</c:v>
                      </c:pt>
                      <c:pt idx="162">
                        <c:v>40340</c:v>
                      </c:pt>
                      <c:pt idx="163">
                        <c:v>40341</c:v>
                      </c:pt>
                      <c:pt idx="164">
                        <c:v>40342</c:v>
                      </c:pt>
                      <c:pt idx="165">
                        <c:v>40343</c:v>
                      </c:pt>
                      <c:pt idx="166">
                        <c:v>40344</c:v>
                      </c:pt>
                      <c:pt idx="167">
                        <c:v>40345</c:v>
                      </c:pt>
                      <c:pt idx="168">
                        <c:v>40346</c:v>
                      </c:pt>
                      <c:pt idx="169">
                        <c:v>40347</c:v>
                      </c:pt>
                      <c:pt idx="170">
                        <c:v>40348</c:v>
                      </c:pt>
                      <c:pt idx="171">
                        <c:v>40349</c:v>
                      </c:pt>
                      <c:pt idx="172">
                        <c:v>40350</c:v>
                      </c:pt>
                      <c:pt idx="173">
                        <c:v>40351</c:v>
                      </c:pt>
                      <c:pt idx="174">
                        <c:v>40352</c:v>
                      </c:pt>
                      <c:pt idx="175">
                        <c:v>40353</c:v>
                      </c:pt>
                      <c:pt idx="176">
                        <c:v>40354</c:v>
                      </c:pt>
                      <c:pt idx="177">
                        <c:v>40355</c:v>
                      </c:pt>
                      <c:pt idx="178">
                        <c:v>40356</c:v>
                      </c:pt>
                      <c:pt idx="179">
                        <c:v>40357</c:v>
                      </c:pt>
                      <c:pt idx="180">
                        <c:v>40358</c:v>
                      </c:pt>
                      <c:pt idx="181">
                        <c:v>40359</c:v>
                      </c:pt>
                      <c:pt idx="182">
                        <c:v>40360</c:v>
                      </c:pt>
                      <c:pt idx="183">
                        <c:v>40361</c:v>
                      </c:pt>
                      <c:pt idx="184">
                        <c:v>40362</c:v>
                      </c:pt>
                      <c:pt idx="185">
                        <c:v>40363</c:v>
                      </c:pt>
                      <c:pt idx="186">
                        <c:v>40364</c:v>
                      </c:pt>
                      <c:pt idx="187">
                        <c:v>40365</c:v>
                      </c:pt>
                      <c:pt idx="188">
                        <c:v>40366</c:v>
                      </c:pt>
                      <c:pt idx="189">
                        <c:v>40367</c:v>
                      </c:pt>
                      <c:pt idx="190">
                        <c:v>40368</c:v>
                      </c:pt>
                      <c:pt idx="191">
                        <c:v>40369</c:v>
                      </c:pt>
                      <c:pt idx="192">
                        <c:v>40370</c:v>
                      </c:pt>
                      <c:pt idx="193">
                        <c:v>40371</c:v>
                      </c:pt>
                      <c:pt idx="194">
                        <c:v>40372</c:v>
                      </c:pt>
                      <c:pt idx="195">
                        <c:v>40373</c:v>
                      </c:pt>
                      <c:pt idx="196">
                        <c:v>40374</c:v>
                      </c:pt>
                      <c:pt idx="197">
                        <c:v>40375</c:v>
                      </c:pt>
                      <c:pt idx="198">
                        <c:v>40376</c:v>
                      </c:pt>
                      <c:pt idx="199">
                        <c:v>40377</c:v>
                      </c:pt>
                      <c:pt idx="200">
                        <c:v>40378</c:v>
                      </c:pt>
                      <c:pt idx="201">
                        <c:v>40379</c:v>
                      </c:pt>
                      <c:pt idx="202">
                        <c:v>40380</c:v>
                      </c:pt>
                      <c:pt idx="203">
                        <c:v>40381</c:v>
                      </c:pt>
                      <c:pt idx="204">
                        <c:v>40382</c:v>
                      </c:pt>
                      <c:pt idx="205">
                        <c:v>40383</c:v>
                      </c:pt>
                      <c:pt idx="206">
                        <c:v>40384</c:v>
                      </c:pt>
                      <c:pt idx="207">
                        <c:v>40385</c:v>
                      </c:pt>
                      <c:pt idx="208">
                        <c:v>40386</c:v>
                      </c:pt>
                      <c:pt idx="209">
                        <c:v>40387</c:v>
                      </c:pt>
                      <c:pt idx="210">
                        <c:v>40388</c:v>
                      </c:pt>
                      <c:pt idx="211">
                        <c:v>40389</c:v>
                      </c:pt>
                      <c:pt idx="212">
                        <c:v>40390</c:v>
                      </c:pt>
                      <c:pt idx="213">
                        <c:v>40391</c:v>
                      </c:pt>
                      <c:pt idx="214">
                        <c:v>40392</c:v>
                      </c:pt>
                      <c:pt idx="215">
                        <c:v>40393</c:v>
                      </c:pt>
                      <c:pt idx="216">
                        <c:v>40394</c:v>
                      </c:pt>
                      <c:pt idx="217">
                        <c:v>40395</c:v>
                      </c:pt>
                      <c:pt idx="218">
                        <c:v>40396</c:v>
                      </c:pt>
                      <c:pt idx="219">
                        <c:v>40397</c:v>
                      </c:pt>
                      <c:pt idx="220">
                        <c:v>40398</c:v>
                      </c:pt>
                      <c:pt idx="221">
                        <c:v>40399</c:v>
                      </c:pt>
                      <c:pt idx="222">
                        <c:v>40400</c:v>
                      </c:pt>
                      <c:pt idx="223">
                        <c:v>40401</c:v>
                      </c:pt>
                      <c:pt idx="224">
                        <c:v>40402</c:v>
                      </c:pt>
                      <c:pt idx="225">
                        <c:v>40403</c:v>
                      </c:pt>
                      <c:pt idx="226">
                        <c:v>40404</c:v>
                      </c:pt>
                      <c:pt idx="227">
                        <c:v>40405</c:v>
                      </c:pt>
                      <c:pt idx="228">
                        <c:v>40406</c:v>
                      </c:pt>
                      <c:pt idx="229">
                        <c:v>40407</c:v>
                      </c:pt>
                      <c:pt idx="230">
                        <c:v>40408</c:v>
                      </c:pt>
                      <c:pt idx="231">
                        <c:v>40409</c:v>
                      </c:pt>
                      <c:pt idx="232">
                        <c:v>40410</c:v>
                      </c:pt>
                      <c:pt idx="233">
                        <c:v>40411</c:v>
                      </c:pt>
                      <c:pt idx="234">
                        <c:v>40412</c:v>
                      </c:pt>
                      <c:pt idx="235">
                        <c:v>40413</c:v>
                      </c:pt>
                      <c:pt idx="236">
                        <c:v>40414</c:v>
                      </c:pt>
                      <c:pt idx="237">
                        <c:v>40415</c:v>
                      </c:pt>
                      <c:pt idx="238">
                        <c:v>40416</c:v>
                      </c:pt>
                      <c:pt idx="239">
                        <c:v>40417</c:v>
                      </c:pt>
                      <c:pt idx="240">
                        <c:v>40418</c:v>
                      </c:pt>
                      <c:pt idx="241">
                        <c:v>40419</c:v>
                      </c:pt>
                      <c:pt idx="242">
                        <c:v>40420</c:v>
                      </c:pt>
                      <c:pt idx="243">
                        <c:v>40421</c:v>
                      </c:pt>
                      <c:pt idx="244">
                        <c:v>40422</c:v>
                      </c:pt>
                      <c:pt idx="245">
                        <c:v>40423</c:v>
                      </c:pt>
                      <c:pt idx="246">
                        <c:v>40424</c:v>
                      </c:pt>
                      <c:pt idx="247">
                        <c:v>40425</c:v>
                      </c:pt>
                      <c:pt idx="248">
                        <c:v>40426</c:v>
                      </c:pt>
                      <c:pt idx="249">
                        <c:v>40427</c:v>
                      </c:pt>
                      <c:pt idx="250">
                        <c:v>40428</c:v>
                      </c:pt>
                      <c:pt idx="251">
                        <c:v>40429</c:v>
                      </c:pt>
                      <c:pt idx="252">
                        <c:v>40430</c:v>
                      </c:pt>
                      <c:pt idx="253">
                        <c:v>40431</c:v>
                      </c:pt>
                      <c:pt idx="254">
                        <c:v>40432</c:v>
                      </c:pt>
                      <c:pt idx="255">
                        <c:v>40433</c:v>
                      </c:pt>
                      <c:pt idx="256">
                        <c:v>40434</c:v>
                      </c:pt>
                      <c:pt idx="257">
                        <c:v>40435</c:v>
                      </c:pt>
                      <c:pt idx="258">
                        <c:v>40436</c:v>
                      </c:pt>
                      <c:pt idx="259">
                        <c:v>40437</c:v>
                      </c:pt>
                      <c:pt idx="260">
                        <c:v>40438</c:v>
                      </c:pt>
                      <c:pt idx="261">
                        <c:v>40439</c:v>
                      </c:pt>
                      <c:pt idx="262">
                        <c:v>40440</c:v>
                      </c:pt>
                      <c:pt idx="263">
                        <c:v>40441</c:v>
                      </c:pt>
                      <c:pt idx="264">
                        <c:v>40442</c:v>
                      </c:pt>
                      <c:pt idx="265">
                        <c:v>40443</c:v>
                      </c:pt>
                      <c:pt idx="266">
                        <c:v>40444</c:v>
                      </c:pt>
                      <c:pt idx="267">
                        <c:v>40445</c:v>
                      </c:pt>
                      <c:pt idx="268">
                        <c:v>40446</c:v>
                      </c:pt>
                      <c:pt idx="269">
                        <c:v>40447</c:v>
                      </c:pt>
                      <c:pt idx="270">
                        <c:v>40448</c:v>
                      </c:pt>
                      <c:pt idx="271">
                        <c:v>40449</c:v>
                      </c:pt>
                      <c:pt idx="272">
                        <c:v>40450</c:v>
                      </c:pt>
                      <c:pt idx="273">
                        <c:v>40451</c:v>
                      </c:pt>
                      <c:pt idx="274">
                        <c:v>40452</c:v>
                      </c:pt>
                      <c:pt idx="275">
                        <c:v>40453</c:v>
                      </c:pt>
                      <c:pt idx="276">
                        <c:v>40454</c:v>
                      </c:pt>
                      <c:pt idx="277">
                        <c:v>40455</c:v>
                      </c:pt>
                      <c:pt idx="278">
                        <c:v>40456</c:v>
                      </c:pt>
                      <c:pt idx="279">
                        <c:v>40457</c:v>
                      </c:pt>
                      <c:pt idx="280">
                        <c:v>40458</c:v>
                      </c:pt>
                      <c:pt idx="281">
                        <c:v>40459</c:v>
                      </c:pt>
                      <c:pt idx="282">
                        <c:v>40460</c:v>
                      </c:pt>
                      <c:pt idx="283">
                        <c:v>40461</c:v>
                      </c:pt>
                      <c:pt idx="284">
                        <c:v>40462</c:v>
                      </c:pt>
                      <c:pt idx="285">
                        <c:v>40463</c:v>
                      </c:pt>
                      <c:pt idx="286">
                        <c:v>40464</c:v>
                      </c:pt>
                      <c:pt idx="287">
                        <c:v>40465</c:v>
                      </c:pt>
                      <c:pt idx="288">
                        <c:v>40466</c:v>
                      </c:pt>
                      <c:pt idx="289">
                        <c:v>40467</c:v>
                      </c:pt>
                      <c:pt idx="290">
                        <c:v>40468</c:v>
                      </c:pt>
                      <c:pt idx="291">
                        <c:v>40469</c:v>
                      </c:pt>
                      <c:pt idx="292">
                        <c:v>40470</c:v>
                      </c:pt>
                      <c:pt idx="293">
                        <c:v>40471</c:v>
                      </c:pt>
                      <c:pt idx="294">
                        <c:v>40472</c:v>
                      </c:pt>
                      <c:pt idx="295">
                        <c:v>40473</c:v>
                      </c:pt>
                      <c:pt idx="296">
                        <c:v>40474</c:v>
                      </c:pt>
                      <c:pt idx="297">
                        <c:v>40475</c:v>
                      </c:pt>
                      <c:pt idx="298">
                        <c:v>40476</c:v>
                      </c:pt>
                      <c:pt idx="299">
                        <c:v>40477</c:v>
                      </c:pt>
                      <c:pt idx="300">
                        <c:v>40478</c:v>
                      </c:pt>
                      <c:pt idx="301">
                        <c:v>40479</c:v>
                      </c:pt>
                      <c:pt idx="302">
                        <c:v>40480</c:v>
                      </c:pt>
                      <c:pt idx="303">
                        <c:v>40481</c:v>
                      </c:pt>
                      <c:pt idx="304">
                        <c:v>40482</c:v>
                      </c:pt>
                      <c:pt idx="305">
                        <c:v>40483</c:v>
                      </c:pt>
                      <c:pt idx="306">
                        <c:v>40484</c:v>
                      </c:pt>
                      <c:pt idx="307">
                        <c:v>40485</c:v>
                      </c:pt>
                      <c:pt idx="308">
                        <c:v>40486</c:v>
                      </c:pt>
                      <c:pt idx="309">
                        <c:v>40487</c:v>
                      </c:pt>
                      <c:pt idx="310">
                        <c:v>40488</c:v>
                      </c:pt>
                      <c:pt idx="311">
                        <c:v>40489</c:v>
                      </c:pt>
                      <c:pt idx="312">
                        <c:v>40490</c:v>
                      </c:pt>
                      <c:pt idx="313">
                        <c:v>40491</c:v>
                      </c:pt>
                      <c:pt idx="314">
                        <c:v>40492</c:v>
                      </c:pt>
                      <c:pt idx="315">
                        <c:v>40493</c:v>
                      </c:pt>
                      <c:pt idx="316">
                        <c:v>40494</c:v>
                      </c:pt>
                      <c:pt idx="317">
                        <c:v>40495</c:v>
                      </c:pt>
                      <c:pt idx="318">
                        <c:v>40496</c:v>
                      </c:pt>
                      <c:pt idx="319">
                        <c:v>40497</c:v>
                      </c:pt>
                      <c:pt idx="320">
                        <c:v>40498</c:v>
                      </c:pt>
                      <c:pt idx="321">
                        <c:v>40499</c:v>
                      </c:pt>
                      <c:pt idx="322">
                        <c:v>40500</c:v>
                      </c:pt>
                      <c:pt idx="323">
                        <c:v>40501</c:v>
                      </c:pt>
                      <c:pt idx="324">
                        <c:v>40502</c:v>
                      </c:pt>
                      <c:pt idx="325">
                        <c:v>40503</c:v>
                      </c:pt>
                      <c:pt idx="326">
                        <c:v>40504</c:v>
                      </c:pt>
                      <c:pt idx="327">
                        <c:v>40505</c:v>
                      </c:pt>
                      <c:pt idx="328">
                        <c:v>40506</c:v>
                      </c:pt>
                      <c:pt idx="329">
                        <c:v>40507</c:v>
                      </c:pt>
                      <c:pt idx="330">
                        <c:v>40508</c:v>
                      </c:pt>
                      <c:pt idx="331">
                        <c:v>40509</c:v>
                      </c:pt>
                      <c:pt idx="332">
                        <c:v>40510</c:v>
                      </c:pt>
                      <c:pt idx="333">
                        <c:v>40511</c:v>
                      </c:pt>
                      <c:pt idx="334">
                        <c:v>40512</c:v>
                      </c:pt>
                      <c:pt idx="335">
                        <c:v>40513</c:v>
                      </c:pt>
                      <c:pt idx="336">
                        <c:v>40514</c:v>
                      </c:pt>
                      <c:pt idx="337">
                        <c:v>40515</c:v>
                      </c:pt>
                      <c:pt idx="338">
                        <c:v>40516</c:v>
                      </c:pt>
                      <c:pt idx="339">
                        <c:v>40517</c:v>
                      </c:pt>
                      <c:pt idx="340">
                        <c:v>40518</c:v>
                      </c:pt>
                      <c:pt idx="341">
                        <c:v>40519</c:v>
                      </c:pt>
                      <c:pt idx="342">
                        <c:v>40520</c:v>
                      </c:pt>
                      <c:pt idx="343">
                        <c:v>40521</c:v>
                      </c:pt>
                      <c:pt idx="344">
                        <c:v>40522</c:v>
                      </c:pt>
                      <c:pt idx="345">
                        <c:v>40523</c:v>
                      </c:pt>
                      <c:pt idx="346">
                        <c:v>40524</c:v>
                      </c:pt>
                      <c:pt idx="347">
                        <c:v>40525</c:v>
                      </c:pt>
                      <c:pt idx="348">
                        <c:v>40526</c:v>
                      </c:pt>
                      <c:pt idx="349">
                        <c:v>40527</c:v>
                      </c:pt>
                      <c:pt idx="350">
                        <c:v>40528</c:v>
                      </c:pt>
                      <c:pt idx="351">
                        <c:v>40529</c:v>
                      </c:pt>
                      <c:pt idx="352">
                        <c:v>40530</c:v>
                      </c:pt>
                      <c:pt idx="353">
                        <c:v>40531</c:v>
                      </c:pt>
                      <c:pt idx="354">
                        <c:v>40532</c:v>
                      </c:pt>
                      <c:pt idx="355">
                        <c:v>40533</c:v>
                      </c:pt>
                      <c:pt idx="356">
                        <c:v>40534</c:v>
                      </c:pt>
                      <c:pt idx="357">
                        <c:v>40535</c:v>
                      </c:pt>
                      <c:pt idx="358">
                        <c:v>40536</c:v>
                      </c:pt>
                      <c:pt idx="359">
                        <c:v>40537</c:v>
                      </c:pt>
                      <c:pt idx="360">
                        <c:v>40538</c:v>
                      </c:pt>
                      <c:pt idx="361">
                        <c:v>40539</c:v>
                      </c:pt>
                      <c:pt idx="362">
                        <c:v>40540</c:v>
                      </c:pt>
                      <c:pt idx="363">
                        <c:v>40541</c:v>
                      </c:pt>
                      <c:pt idx="364">
                        <c:v>40542</c:v>
                      </c:pt>
                      <c:pt idx="365">
                        <c:v>40543</c:v>
                      </c:pt>
                      <c:pt idx="366">
                        <c:v>40544</c:v>
                      </c:pt>
                      <c:pt idx="367">
                        <c:v>40545</c:v>
                      </c:pt>
                      <c:pt idx="368">
                        <c:v>40546</c:v>
                      </c:pt>
                      <c:pt idx="369">
                        <c:v>40547</c:v>
                      </c:pt>
                      <c:pt idx="370">
                        <c:v>40548</c:v>
                      </c:pt>
                      <c:pt idx="371">
                        <c:v>40549</c:v>
                      </c:pt>
                      <c:pt idx="372">
                        <c:v>40550</c:v>
                      </c:pt>
                      <c:pt idx="373">
                        <c:v>40551</c:v>
                      </c:pt>
                      <c:pt idx="374">
                        <c:v>40552</c:v>
                      </c:pt>
                      <c:pt idx="375">
                        <c:v>40553</c:v>
                      </c:pt>
                      <c:pt idx="376">
                        <c:v>40554</c:v>
                      </c:pt>
                      <c:pt idx="377">
                        <c:v>40555</c:v>
                      </c:pt>
                      <c:pt idx="378">
                        <c:v>40556</c:v>
                      </c:pt>
                      <c:pt idx="379">
                        <c:v>40557</c:v>
                      </c:pt>
                      <c:pt idx="380">
                        <c:v>40558</c:v>
                      </c:pt>
                      <c:pt idx="381">
                        <c:v>40559</c:v>
                      </c:pt>
                      <c:pt idx="382">
                        <c:v>40560</c:v>
                      </c:pt>
                      <c:pt idx="383">
                        <c:v>40561</c:v>
                      </c:pt>
                      <c:pt idx="384">
                        <c:v>40562</c:v>
                      </c:pt>
                      <c:pt idx="385">
                        <c:v>40563</c:v>
                      </c:pt>
                      <c:pt idx="386">
                        <c:v>40564</c:v>
                      </c:pt>
                      <c:pt idx="387">
                        <c:v>40565</c:v>
                      </c:pt>
                      <c:pt idx="388">
                        <c:v>40566</c:v>
                      </c:pt>
                      <c:pt idx="389">
                        <c:v>40567</c:v>
                      </c:pt>
                      <c:pt idx="390">
                        <c:v>40568</c:v>
                      </c:pt>
                      <c:pt idx="391">
                        <c:v>40569</c:v>
                      </c:pt>
                      <c:pt idx="392">
                        <c:v>40570</c:v>
                      </c:pt>
                      <c:pt idx="393">
                        <c:v>40571</c:v>
                      </c:pt>
                      <c:pt idx="394">
                        <c:v>40572</c:v>
                      </c:pt>
                      <c:pt idx="395">
                        <c:v>40573</c:v>
                      </c:pt>
                      <c:pt idx="396">
                        <c:v>40574</c:v>
                      </c:pt>
                      <c:pt idx="397">
                        <c:v>40575</c:v>
                      </c:pt>
                      <c:pt idx="398">
                        <c:v>40576</c:v>
                      </c:pt>
                      <c:pt idx="399">
                        <c:v>40577</c:v>
                      </c:pt>
                      <c:pt idx="400">
                        <c:v>40578</c:v>
                      </c:pt>
                      <c:pt idx="401">
                        <c:v>40579</c:v>
                      </c:pt>
                      <c:pt idx="402">
                        <c:v>40580</c:v>
                      </c:pt>
                      <c:pt idx="403">
                        <c:v>40581</c:v>
                      </c:pt>
                      <c:pt idx="404">
                        <c:v>40582</c:v>
                      </c:pt>
                      <c:pt idx="405">
                        <c:v>40583</c:v>
                      </c:pt>
                      <c:pt idx="406">
                        <c:v>40584</c:v>
                      </c:pt>
                      <c:pt idx="407">
                        <c:v>40585</c:v>
                      </c:pt>
                      <c:pt idx="408">
                        <c:v>40586</c:v>
                      </c:pt>
                      <c:pt idx="409">
                        <c:v>40587</c:v>
                      </c:pt>
                      <c:pt idx="410">
                        <c:v>40588</c:v>
                      </c:pt>
                      <c:pt idx="411">
                        <c:v>40589</c:v>
                      </c:pt>
                      <c:pt idx="412">
                        <c:v>40590</c:v>
                      </c:pt>
                      <c:pt idx="413">
                        <c:v>40591</c:v>
                      </c:pt>
                      <c:pt idx="414">
                        <c:v>40592</c:v>
                      </c:pt>
                      <c:pt idx="415">
                        <c:v>40593</c:v>
                      </c:pt>
                      <c:pt idx="416">
                        <c:v>40594</c:v>
                      </c:pt>
                      <c:pt idx="417">
                        <c:v>40595</c:v>
                      </c:pt>
                      <c:pt idx="418">
                        <c:v>40596</c:v>
                      </c:pt>
                      <c:pt idx="419">
                        <c:v>40597</c:v>
                      </c:pt>
                      <c:pt idx="420">
                        <c:v>40598</c:v>
                      </c:pt>
                      <c:pt idx="421">
                        <c:v>40599</c:v>
                      </c:pt>
                      <c:pt idx="422">
                        <c:v>40600</c:v>
                      </c:pt>
                      <c:pt idx="423">
                        <c:v>40601</c:v>
                      </c:pt>
                      <c:pt idx="424">
                        <c:v>40602</c:v>
                      </c:pt>
                      <c:pt idx="425">
                        <c:v>40603</c:v>
                      </c:pt>
                      <c:pt idx="426">
                        <c:v>40604</c:v>
                      </c:pt>
                      <c:pt idx="427">
                        <c:v>40605</c:v>
                      </c:pt>
                      <c:pt idx="428">
                        <c:v>40606</c:v>
                      </c:pt>
                      <c:pt idx="429">
                        <c:v>40607</c:v>
                      </c:pt>
                      <c:pt idx="430">
                        <c:v>40608</c:v>
                      </c:pt>
                      <c:pt idx="431">
                        <c:v>40609</c:v>
                      </c:pt>
                      <c:pt idx="432">
                        <c:v>40610</c:v>
                      </c:pt>
                      <c:pt idx="433">
                        <c:v>40611</c:v>
                      </c:pt>
                      <c:pt idx="434">
                        <c:v>40612</c:v>
                      </c:pt>
                      <c:pt idx="435">
                        <c:v>40613</c:v>
                      </c:pt>
                      <c:pt idx="436">
                        <c:v>40614</c:v>
                      </c:pt>
                      <c:pt idx="437">
                        <c:v>40615</c:v>
                      </c:pt>
                      <c:pt idx="438">
                        <c:v>40616</c:v>
                      </c:pt>
                      <c:pt idx="439">
                        <c:v>40617</c:v>
                      </c:pt>
                      <c:pt idx="440">
                        <c:v>40618</c:v>
                      </c:pt>
                      <c:pt idx="441">
                        <c:v>40619</c:v>
                      </c:pt>
                      <c:pt idx="442">
                        <c:v>40620</c:v>
                      </c:pt>
                      <c:pt idx="443">
                        <c:v>40621</c:v>
                      </c:pt>
                      <c:pt idx="444">
                        <c:v>40622</c:v>
                      </c:pt>
                      <c:pt idx="445">
                        <c:v>40623</c:v>
                      </c:pt>
                      <c:pt idx="446">
                        <c:v>40624</c:v>
                      </c:pt>
                      <c:pt idx="447">
                        <c:v>40625</c:v>
                      </c:pt>
                      <c:pt idx="448">
                        <c:v>40626</c:v>
                      </c:pt>
                      <c:pt idx="449">
                        <c:v>40627</c:v>
                      </c:pt>
                      <c:pt idx="450">
                        <c:v>40628</c:v>
                      </c:pt>
                      <c:pt idx="451">
                        <c:v>40629</c:v>
                      </c:pt>
                      <c:pt idx="452">
                        <c:v>40630</c:v>
                      </c:pt>
                      <c:pt idx="453">
                        <c:v>40631</c:v>
                      </c:pt>
                      <c:pt idx="454">
                        <c:v>40632</c:v>
                      </c:pt>
                      <c:pt idx="455">
                        <c:v>40633</c:v>
                      </c:pt>
                      <c:pt idx="456">
                        <c:v>40634</c:v>
                      </c:pt>
                      <c:pt idx="457">
                        <c:v>40635</c:v>
                      </c:pt>
                      <c:pt idx="458">
                        <c:v>40636</c:v>
                      </c:pt>
                      <c:pt idx="459">
                        <c:v>40637</c:v>
                      </c:pt>
                      <c:pt idx="460">
                        <c:v>40638</c:v>
                      </c:pt>
                      <c:pt idx="461">
                        <c:v>40639</c:v>
                      </c:pt>
                      <c:pt idx="462">
                        <c:v>40640</c:v>
                      </c:pt>
                      <c:pt idx="463">
                        <c:v>40641</c:v>
                      </c:pt>
                      <c:pt idx="464">
                        <c:v>40642</c:v>
                      </c:pt>
                      <c:pt idx="465">
                        <c:v>40643</c:v>
                      </c:pt>
                      <c:pt idx="466">
                        <c:v>40644</c:v>
                      </c:pt>
                      <c:pt idx="467">
                        <c:v>40645</c:v>
                      </c:pt>
                      <c:pt idx="468">
                        <c:v>40646</c:v>
                      </c:pt>
                      <c:pt idx="469">
                        <c:v>40647</c:v>
                      </c:pt>
                      <c:pt idx="470">
                        <c:v>40648</c:v>
                      </c:pt>
                      <c:pt idx="471">
                        <c:v>40649</c:v>
                      </c:pt>
                      <c:pt idx="472">
                        <c:v>40650</c:v>
                      </c:pt>
                      <c:pt idx="473">
                        <c:v>40651</c:v>
                      </c:pt>
                      <c:pt idx="474">
                        <c:v>40652</c:v>
                      </c:pt>
                      <c:pt idx="475">
                        <c:v>40653</c:v>
                      </c:pt>
                      <c:pt idx="476">
                        <c:v>40654</c:v>
                      </c:pt>
                      <c:pt idx="477">
                        <c:v>40655</c:v>
                      </c:pt>
                      <c:pt idx="478">
                        <c:v>40656</c:v>
                      </c:pt>
                      <c:pt idx="479">
                        <c:v>40657</c:v>
                      </c:pt>
                      <c:pt idx="480">
                        <c:v>40658</c:v>
                      </c:pt>
                      <c:pt idx="481">
                        <c:v>40659</c:v>
                      </c:pt>
                      <c:pt idx="482">
                        <c:v>40660</c:v>
                      </c:pt>
                      <c:pt idx="483">
                        <c:v>40661</c:v>
                      </c:pt>
                      <c:pt idx="484">
                        <c:v>40662</c:v>
                      </c:pt>
                      <c:pt idx="485">
                        <c:v>40663</c:v>
                      </c:pt>
                      <c:pt idx="486">
                        <c:v>40664</c:v>
                      </c:pt>
                      <c:pt idx="487">
                        <c:v>40665</c:v>
                      </c:pt>
                      <c:pt idx="488">
                        <c:v>40666</c:v>
                      </c:pt>
                      <c:pt idx="489">
                        <c:v>40667</c:v>
                      </c:pt>
                      <c:pt idx="490">
                        <c:v>40668</c:v>
                      </c:pt>
                      <c:pt idx="491">
                        <c:v>40669</c:v>
                      </c:pt>
                      <c:pt idx="492">
                        <c:v>40670</c:v>
                      </c:pt>
                      <c:pt idx="493">
                        <c:v>40671</c:v>
                      </c:pt>
                      <c:pt idx="494">
                        <c:v>40672</c:v>
                      </c:pt>
                      <c:pt idx="495">
                        <c:v>40673</c:v>
                      </c:pt>
                      <c:pt idx="496">
                        <c:v>40674</c:v>
                      </c:pt>
                      <c:pt idx="497">
                        <c:v>40675</c:v>
                      </c:pt>
                      <c:pt idx="498">
                        <c:v>40676</c:v>
                      </c:pt>
                      <c:pt idx="499">
                        <c:v>40677</c:v>
                      </c:pt>
                      <c:pt idx="500">
                        <c:v>40678</c:v>
                      </c:pt>
                      <c:pt idx="501">
                        <c:v>40679</c:v>
                      </c:pt>
                      <c:pt idx="502">
                        <c:v>40680</c:v>
                      </c:pt>
                      <c:pt idx="503">
                        <c:v>40681</c:v>
                      </c:pt>
                      <c:pt idx="504">
                        <c:v>40682</c:v>
                      </c:pt>
                      <c:pt idx="505">
                        <c:v>40683</c:v>
                      </c:pt>
                      <c:pt idx="506">
                        <c:v>40684</c:v>
                      </c:pt>
                      <c:pt idx="507">
                        <c:v>40685</c:v>
                      </c:pt>
                      <c:pt idx="508">
                        <c:v>40686</c:v>
                      </c:pt>
                      <c:pt idx="509">
                        <c:v>40687</c:v>
                      </c:pt>
                      <c:pt idx="510">
                        <c:v>40688</c:v>
                      </c:pt>
                      <c:pt idx="511">
                        <c:v>40689</c:v>
                      </c:pt>
                      <c:pt idx="512">
                        <c:v>40690</c:v>
                      </c:pt>
                      <c:pt idx="513">
                        <c:v>40691</c:v>
                      </c:pt>
                      <c:pt idx="514">
                        <c:v>40692</c:v>
                      </c:pt>
                      <c:pt idx="515">
                        <c:v>40693</c:v>
                      </c:pt>
                      <c:pt idx="516">
                        <c:v>40694</c:v>
                      </c:pt>
                      <c:pt idx="517">
                        <c:v>40695</c:v>
                      </c:pt>
                      <c:pt idx="518">
                        <c:v>40696</c:v>
                      </c:pt>
                      <c:pt idx="519">
                        <c:v>40697</c:v>
                      </c:pt>
                      <c:pt idx="520">
                        <c:v>40698</c:v>
                      </c:pt>
                      <c:pt idx="521">
                        <c:v>40699</c:v>
                      </c:pt>
                      <c:pt idx="522">
                        <c:v>40700</c:v>
                      </c:pt>
                      <c:pt idx="523">
                        <c:v>40701</c:v>
                      </c:pt>
                      <c:pt idx="524">
                        <c:v>40702</c:v>
                      </c:pt>
                      <c:pt idx="525">
                        <c:v>40703</c:v>
                      </c:pt>
                      <c:pt idx="526">
                        <c:v>40704</c:v>
                      </c:pt>
                      <c:pt idx="527">
                        <c:v>40705</c:v>
                      </c:pt>
                      <c:pt idx="528">
                        <c:v>40706</c:v>
                      </c:pt>
                      <c:pt idx="529">
                        <c:v>40707</c:v>
                      </c:pt>
                      <c:pt idx="530">
                        <c:v>40708</c:v>
                      </c:pt>
                      <c:pt idx="531">
                        <c:v>40709</c:v>
                      </c:pt>
                      <c:pt idx="532">
                        <c:v>40710</c:v>
                      </c:pt>
                      <c:pt idx="533">
                        <c:v>40711</c:v>
                      </c:pt>
                      <c:pt idx="534">
                        <c:v>40712</c:v>
                      </c:pt>
                      <c:pt idx="535">
                        <c:v>40713</c:v>
                      </c:pt>
                      <c:pt idx="536">
                        <c:v>40714</c:v>
                      </c:pt>
                      <c:pt idx="537">
                        <c:v>40715</c:v>
                      </c:pt>
                      <c:pt idx="538">
                        <c:v>40716</c:v>
                      </c:pt>
                      <c:pt idx="539">
                        <c:v>40717</c:v>
                      </c:pt>
                      <c:pt idx="540">
                        <c:v>40718</c:v>
                      </c:pt>
                      <c:pt idx="541">
                        <c:v>40719</c:v>
                      </c:pt>
                      <c:pt idx="542">
                        <c:v>40720</c:v>
                      </c:pt>
                      <c:pt idx="543">
                        <c:v>40721</c:v>
                      </c:pt>
                      <c:pt idx="544">
                        <c:v>40722</c:v>
                      </c:pt>
                      <c:pt idx="545">
                        <c:v>40723</c:v>
                      </c:pt>
                      <c:pt idx="546">
                        <c:v>40724</c:v>
                      </c:pt>
                      <c:pt idx="547">
                        <c:v>40725</c:v>
                      </c:pt>
                      <c:pt idx="548">
                        <c:v>40726</c:v>
                      </c:pt>
                      <c:pt idx="549">
                        <c:v>40727</c:v>
                      </c:pt>
                      <c:pt idx="550">
                        <c:v>40728</c:v>
                      </c:pt>
                      <c:pt idx="551">
                        <c:v>40729</c:v>
                      </c:pt>
                      <c:pt idx="552">
                        <c:v>40730</c:v>
                      </c:pt>
                      <c:pt idx="553">
                        <c:v>40731</c:v>
                      </c:pt>
                      <c:pt idx="554">
                        <c:v>40732</c:v>
                      </c:pt>
                      <c:pt idx="555">
                        <c:v>40733</c:v>
                      </c:pt>
                      <c:pt idx="556">
                        <c:v>40734</c:v>
                      </c:pt>
                      <c:pt idx="557">
                        <c:v>40735</c:v>
                      </c:pt>
                      <c:pt idx="558">
                        <c:v>40736</c:v>
                      </c:pt>
                      <c:pt idx="559">
                        <c:v>40737</c:v>
                      </c:pt>
                      <c:pt idx="560">
                        <c:v>40738</c:v>
                      </c:pt>
                      <c:pt idx="561">
                        <c:v>40739</c:v>
                      </c:pt>
                      <c:pt idx="562">
                        <c:v>40740</c:v>
                      </c:pt>
                      <c:pt idx="563">
                        <c:v>40741</c:v>
                      </c:pt>
                      <c:pt idx="564">
                        <c:v>40742</c:v>
                      </c:pt>
                      <c:pt idx="565">
                        <c:v>40743</c:v>
                      </c:pt>
                      <c:pt idx="566">
                        <c:v>40744</c:v>
                      </c:pt>
                      <c:pt idx="567">
                        <c:v>40745</c:v>
                      </c:pt>
                      <c:pt idx="568">
                        <c:v>40746</c:v>
                      </c:pt>
                      <c:pt idx="569">
                        <c:v>40747</c:v>
                      </c:pt>
                      <c:pt idx="570">
                        <c:v>40748</c:v>
                      </c:pt>
                      <c:pt idx="571">
                        <c:v>40749</c:v>
                      </c:pt>
                      <c:pt idx="572">
                        <c:v>40750</c:v>
                      </c:pt>
                      <c:pt idx="573">
                        <c:v>40751</c:v>
                      </c:pt>
                      <c:pt idx="574">
                        <c:v>40752</c:v>
                      </c:pt>
                      <c:pt idx="575">
                        <c:v>40753</c:v>
                      </c:pt>
                      <c:pt idx="576">
                        <c:v>40754</c:v>
                      </c:pt>
                      <c:pt idx="577">
                        <c:v>40755</c:v>
                      </c:pt>
                      <c:pt idx="578">
                        <c:v>40756</c:v>
                      </c:pt>
                      <c:pt idx="579">
                        <c:v>40757</c:v>
                      </c:pt>
                      <c:pt idx="580">
                        <c:v>40758</c:v>
                      </c:pt>
                      <c:pt idx="581">
                        <c:v>40759</c:v>
                      </c:pt>
                      <c:pt idx="582">
                        <c:v>40760</c:v>
                      </c:pt>
                      <c:pt idx="583">
                        <c:v>40761</c:v>
                      </c:pt>
                      <c:pt idx="584">
                        <c:v>40762</c:v>
                      </c:pt>
                      <c:pt idx="585">
                        <c:v>40763</c:v>
                      </c:pt>
                      <c:pt idx="586">
                        <c:v>40764</c:v>
                      </c:pt>
                      <c:pt idx="587">
                        <c:v>40765</c:v>
                      </c:pt>
                      <c:pt idx="588">
                        <c:v>40766</c:v>
                      </c:pt>
                      <c:pt idx="589">
                        <c:v>40767</c:v>
                      </c:pt>
                      <c:pt idx="590">
                        <c:v>40768</c:v>
                      </c:pt>
                      <c:pt idx="591">
                        <c:v>40769</c:v>
                      </c:pt>
                      <c:pt idx="592">
                        <c:v>40770</c:v>
                      </c:pt>
                      <c:pt idx="593">
                        <c:v>40771</c:v>
                      </c:pt>
                      <c:pt idx="594">
                        <c:v>40772</c:v>
                      </c:pt>
                      <c:pt idx="595">
                        <c:v>40773</c:v>
                      </c:pt>
                      <c:pt idx="596">
                        <c:v>40774</c:v>
                      </c:pt>
                      <c:pt idx="597">
                        <c:v>40775</c:v>
                      </c:pt>
                      <c:pt idx="598">
                        <c:v>40776</c:v>
                      </c:pt>
                      <c:pt idx="599">
                        <c:v>40777</c:v>
                      </c:pt>
                      <c:pt idx="600">
                        <c:v>40778</c:v>
                      </c:pt>
                      <c:pt idx="601">
                        <c:v>40779</c:v>
                      </c:pt>
                      <c:pt idx="602">
                        <c:v>40780</c:v>
                      </c:pt>
                      <c:pt idx="603">
                        <c:v>40781</c:v>
                      </c:pt>
                      <c:pt idx="604">
                        <c:v>40782</c:v>
                      </c:pt>
                      <c:pt idx="605">
                        <c:v>40783</c:v>
                      </c:pt>
                      <c:pt idx="606">
                        <c:v>40784</c:v>
                      </c:pt>
                      <c:pt idx="607">
                        <c:v>40785</c:v>
                      </c:pt>
                      <c:pt idx="608">
                        <c:v>40786</c:v>
                      </c:pt>
                      <c:pt idx="609">
                        <c:v>40787</c:v>
                      </c:pt>
                      <c:pt idx="610">
                        <c:v>40788</c:v>
                      </c:pt>
                      <c:pt idx="611">
                        <c:v>40789</c:v>
                      </c:pt>
                      <c:pt idx="612">
                        <c:v>40790</c:v>
                      </c:pt>
                      <c:pt idx="613">
                        <c:v>40791</c:v>
                      </c:pt>
                      <c:pt idx="614">
                        <c:v>40792</c:v>
                      </c:pt>
                      <c:pt idx="615">
                        <c:v>40793</c:v>
                      </c:pt>
                      <c:pt idx="616">
                        <c:v>40794</c:v>
                      </c:pt>
                      <c:pt idx="617">
                        <c:v>40795</c:v>
                      </c:pt>
                      <c:pt idx="618">
                        <c:v>40796</c:v>
                      </c:pt>
                      <c:pt idx="619">
                        <c:v>40797</c:v>
                      </c:pt>
                      <c:pt idx="620">
                        <c:v>40798</c:v>
                      </c:pt>
                      <c:pt idx="621">
                        <c:v>40799</c:v>
                      </c:pt>
                      <c:pt idx="622">
                        <c:v>40800</c:v>
                      </c:pt>
                      <c:pt idx="623">
                        <c:v>40801</c:v>
                      </c:pt>
                      <c:pt idx="624">
                        <c:v>40802</c:v>
                      </c:pt>
                      <c:pt idx="625">
                        <c:v>40803</c:v>
                      </c:pt>
                      <c:pt idx="626">
                        <c:v>40804</c:v>
                      </c:pt>
                      <c:pt idx="627">
                        <c:v>40805</c:v>
                      </c:pt>
                      <c:pt idx="628">
                        <c:v>40806</c:v>
                      </c:pt>
                      <c:pt idx="629">
                        <c:v>40807</c:v>
                      </c:pt>
                      <c:pt idx="630">
                        <c:v>40808</c:v>
                      </c:pt>
                      <c:pt idx="631">
                        <c:v>40809</c:v>
                      </c:pt>
                      <c:pt idx="632">
                        <c:v>40810</c:v>
                      </c:pt>
                      <c:pt idx="633">
                        <c:v>40811</c:v>
                      </c:pt>
                      <c:pt idx="634">
                        <c:v>40812</c:v>
                      </c:pt>
                      <c:pt idx="635">
                        <c:v>40813</c:v>
                      </c:pt>
                      <c:pt idx="636">
                        <c:v>40814</c:v>
                      </c:pt>
                      <c:pt idx="637">
                        <c:v>40815</c:v>
                      </c:pt>
                      <c:pt idx="638">
                        <c:v>40816</c:v>
                      </c:pt>
                      <c:pt idx="639">
                        <c:v>40817</c:v>
                      </c:pt>
                      <c:pt idx="640">
                        <c:v>40818</c:v>
                      </c:pt>
                      <c:pt idx="641">
                        <c:v>40819</c:v>
                      </c:pt>
                      <c:pt idx="642">
                        <c:v>40820</c:v>
                      </c:pt>
                      <c:pt idx="643">
                        <c:v>40821</c:v>
                      </c:pt>
                      <c:pt idx="644">
                        <c:v>40822</c:v>
                      </c:pt>
                      <c:pt idx="645">
                        <c:v>40823</c:v>
                      </c:pt>
                      <c:pt idx="646">
                        <c:v>40824</c:v>
                      </c:pt>
                      <c:pt idx="647">
                        <c:v>40825</c:v>
                      </c:pt>
                      <c:pt idx="648">
                        <c:v>40826</c:v>
                      </c:pt>
                      <c:pt idx="649">
                        <c:v>40827</c:v>
                      </c:pt>
                      <c:pt idx="650">
                        <c:v>40828</c:v>
                      </c:pt>
                      <c:pt idx="651">
                        <c:v>40829</c:v>
                      </c:pt>
                      <c:pt idx="652">
                        <c:v>40830</c:v>
                      </c:pt>
                      <c:pt idx="653">
                        <c:v>40831</c:v>
                      </c:pt>
                      <c:pt idx="654">
                        <c:v>40832</c:v>
                      </c:pt>
                      <c:pt idx="655">
                        <c:v>40833</c:v>
                      </c:pt>
                      <c:pt idx="656">
                        <c:v>40834</c:v>
                      </c:pt>
                      <c:pt idx="657">
                        <c:v>40835</c:v>
                      </c:pt>
                      <c:pt idx="658">
                        <c:v>40836</c:v>
                      </c:pt>
                      <c:pt idx="659">
                        <c:v>40837</c:v>
                      </c:pt>
                      <c:pt idx="660">
                        <c:v>40838</c:v>
                      </c:pt>
                      <c:pt idx="661">
                        <c:v>40839</c:v>
                      </c:pt>
                      <c:pt idx="662">
                        <c:v>40840</c:v>
                      </c:pt>
                      <c:pt idx="663">
                        <c:v>40841</c:v>
                      </c:pt>
                      <c:pt idx="664">
                        <c:v>40842</c:v>
                      </c:pt>
                      <c:pt idx="665">
                        <c:v>40843</c:v>
                      </c:pt>
                      <c:pt idx="666">
                        <c:v>40844</c:v>
                      </c:pt>
                      <c:pt idx="667">
                        <c:v>40845</c:v>
                      </c:pt>
                      <c:pt idx="668">
                        <c:v>40846</c:v>
                      </c:pt>
                      <c:pt idx="669">
                        <c:v>40847</c:v>
                      </c:pt>
                      <c:pt idx="670">
                        <c:v>40848</c:v>
                      </c:pt>
                      <c:pt idx="671">
                        <c:v>40849</c:v>
                      </c:pt>
                      <c:pt idx="672">
                        <c:v>40850</c:v>
                      </c:pt>
                      <c:pt idx="673">
                        <c:v>40851</c:v>
                      </c:pt>
                      <c:pt idx="674">
                        <c:v>40852</c:v>
                      </c:pt>
                      <c:pt idx="675">
                        <c:v>40853</c:v>
                      </c:pt>
                      <c:pt idx="676">
                        <c:v>40854</c:v>
                      </c:pt>
                      <c:pt idx="677">
                        <c:v>40855</c:v>
                      </c:pt>
                      <c:pt idx="678">
                        <c:v>40856</c:v>
                      </c:pt>
                      <c:pt idx="679">
                        <c:v>40857</c:v>
                      </c:pt>
                      <c:pt idx="680">
                        <c:v>40858</c:v>
                      </c:pt>
                      <c:pt idx="681">
                        <c:v>40859</c:v>
                      </c:pt>
                      <c:pt idx="682">
                        <c:v>40860</c:v>
                      </c:pt>
                      <c:pt idx="683">
                        <c:v>40861</c:v>
                      </c:pt>
                      <c:pt idx="684">
                        <c:v>40862</c:v>
                      </c:pt>
                      <c:pt idx="685">
                        <c:v>40863</c:v>
                      </c:pt>
                      <c:pt idx="686">
                        <c:v>40864</c:v>
                      </c:pt>
                      <c:pt idx="687">
                        <c:v>40865</c:v>
                      </c:pt>
                      <c:pt idx="688">
                        <c:v>40866</c:v>
                      </c:pt>
                      <c:pt idx="689">
                        <c:v>40867</c:v>
                      </c:pt>
                      <c:pt idx="690">
                        <c:v>40868</c:v>
                      </c:pt>
                      <c:pt idx="691">
                        <c:v>40869</c:v>
                      </c:pt>
                      <c:pt idx="692">
                        <c:v>40870</c:v>
                      </c:pt>
                      <c:pt idx="693">
                        <c:v>40871</c:v>
                      </c:pt>
                      <c:pt idx="694">
                        <c:v>40872</c:v>
                      </c:pt>
                      <c:pt idx="695">
                        <c:v>40873</c:v>
                      </c:pt>
                      <c:pt idx="696">
                        <c:v>40874</c:v>
                      </c:pt>
                      <c:pt idx="697">
                        <c:v>40875</c:v>
                      </c:pt>
                      <c:pt idx="698">
                        <c:v>40876</c:v>
                      </c:pt>
                      <c:pt idx="699">
                        <c:v>40877</c:v>
                      </c:pt>
                      <c:pt idx="700">
                        <c:v>40878</c:v>
                      </c:pt>
                      <c:pt idx="701">
                        <c:v>40879</c:v>
                      </c:pt>
                      <c:pt idx="702">
                        <c:v>40880</c:v>
                      </c:pt>
                      <c:pt idx="703">
                        <c:v>40881</c:v>
                      </c:pt>
                      <c:pt idx="704">
                        <c:v>40882</c:v>
                      </c:pt>
                      <c:pt idx="705">
                        <c:v>40883</c:v>
                      </c:pt>
                      <c:pt idx="706">
                        <c:v>40884</c:v>
                      </c:pt>
                      <c:pt idx="707">
                        <c:v>40885</c:v>
                      </c:pt>
                      <c:pt idx="708">
                        <c:v>40886</c:v>
                      </c:pt>
                      <c:pt idx="709">
                        <c:v>40887</c:v>
                      </c:pt>
                      <c:pt idx="710">
                        <c:v>40888</c:v>
                      </c:pt>
                      <c:pt idx="711">
                        <c:v>40889</c:v>
                      </c:pt>
                      <c:pt idx="712">
                        <c:v>40890</c:v>
                      </c:pt>
                      <c:pt idx="713">
                        <c:v>40891</c:v>
                      </c:pt>
                      <c:pt idx="714">
                        <c:v>40892</c:v>
                      </c:pt>
                      <c:pt idx="715">
                        <c:v>40893</c:v>
                      </c:pt>
                      <c:pt idx="716">
                        <c:v>40894</c:v>
                      </c:pt>
                      <c:pt idx="717">
                        <c:v>40895</c:v>
                      </c:pt>
                      <c:pt idx="718">
                        <c:v>40896</c:v>
                      </c:pt>
                      <c:pt idx="719">
                        <c:v>40897</c:v>
                      </c:pt>
                      <c:pt idx="720">
                        <c:v>40898</c:v>
                      </c:pt>
                      <c:pt idx="721">
                        <c:v>40899</c:v>
                      </c:pt>
                      <c:pt idx="722">
                        <c:v>40900</c:v>
                      </c:pt>
                      <c:pt idx="723">
                        <c:v>40901</c:v>
                      </c:pt>
                      <c:pt idx="724">
                        <c:v>40902</c:v>
                      </c:pt>
                      <c:pt idx="725">
                        <c:v>40903</c:v>
                      </c:pt>
                      <c:pt idx="726">
                        <c:v>40904</c:v>
                      </c:pt>
                      <c:pt idx="727">
                        <c:v>40905</c:v>
                      </c:pt>
                      <c:pt idx="728">
                        <c:v>40906</c:v>
                      </c:pt>
                      <c:pt idx="729">
                        <c:v>40907</c:v>
                      </c:pt>
                      <c:pt idx="730">
                        <c:v>40908</c:v>
                      </c:pt>
                      <c:pt idx="731">
                        <c:v>40909</c:v>
                      </c:pt>
                      <c:pt idx="732">
                        <c:v>40910</c:v>
                      </c:pt>
                      <c:pt idx="733">
                        <c:v>40911</c:v>
                      </c:pt>
                      <c:pt idx="734">
                        <c:v>40912</c:v>
                      </c:pt>
                      <c:pt idx="735">
                        <c:v>40913</c:v>
                      </c:pt>
                      <c:pt idx="736">
                        <c:v>40914</c:v>
                      </c:pt>
                      <c:pt idx="737">
                        <c:v>40915</c:v>
                      </c:pt>
                      <c:pt idx="738">
                        <c:v>40916</c:v>
                      </c:pt>
                      <c:pt idx="739">
                        <c:v>40917</c:v>
                      </c:pt>
                      <c:pt idx="740">
                        <c:v>40918</c:v>
                      </c:pt>
                      <c:pt idx="741">
                        <c:v>40919</c:v>
                      </c:pt>
                      <c:pt idx="742">
                        <c:v>40920</c:v>
                      </c:pt>
                      <c:pt idx="743">
                        <c:v>40921</c:v>
                      </c:pt>
                      <c:pt idx="744">
                        <c:v>40922</c:v>
                      </c:pt>
                      <c:pt idx="745">
                        <c:v>40923</c:v>
                      </c:pt>
                      <c:pt idx="746">
                        <c:v>40924</c:v>
                      </c:pt>
                      <c:pt idx="747">
                        <c:v>40925</c:v>
                      </c:pt>
                      <c:pt idx="748">
                        <c:v>40926</c:v>
                      </c:pt>
                      <c:pt idx="749">
                        <c:v>40927</c:v>
                      </c:pt>
                      <c:pt idx="750">
                        <c:v>40928</c:v>
                      </c:pt>
                      <c:pt idx="751">
                        <c:v>40929</c:v>
                      </c:pt>
                      <c:pt idx="752">
                        <c:v>40930</c:v>
                      </c:pt>
                      <c:pt idx="753">
                        <c:v>40931</c:v>
                      </c:pt>
                      <c:pt idx="754">
                        <c:v>40932</c:v>
                      </c:pt>
                      <c:pt idx="755">
                        <c:v>40933</c:v>
                      </c:pt>
                      <c:pt idx="756">
                        <c:v>40934</c:v>
                      </c:pt>
                      <c:pt idx="757">
                        <c:v>40935</c:v>
                      </c:pt>
                      <c:pt idx="758">
                        <c:v>40936</c:v>
                      </c:pt>
                      <c:pt idx="759">
                        <c:v>40937</c:v>
                      </c:pt>
                      <c:pt idx="760">
                        <c:v>40938</c:v>
                      </c:pt>
                      <c:pt idx="761">
                        <c:v>40939</c:v>
                      </c:pt>
                      <c:pt idx="762">
                        <c:v>40940</c:v>
                      </c:pt>
                      <c:pt idx="763">
                        <c:v>40941</c:v>
                      </c:pt>
                      <c:pt idx="764">
                        <c:v>40942</c:v>
                      </c:pt>
                      <c:pt idx="765">
                        <c:v>40943</c:v>
                      </c:pt>
                      <c:pt idx="766">
                        <c:v>40944</c:v>
                      </c:pt>
                      <c:pt idx="767">
                        <c:v>40945</c:v>
                      </c:pt>
                      <c:pt idx="768">
                        <c:v>40946</c:v>
                      </c:pt>
                      <c:pt idx="769">
                        <c:v>40947</c:v>
                      </c:pt>
                      <c:pt idx="770">
                        <c:v>40948</c:v>
                      </c:pt>
                      <c:pt idx="771">
                        <c:v>40949</c:v>
                      </c:pt>
                      <c:pt idx="772">
                        <c:v>40950</c:v>
                      </c:pt>
                      <c:pt idx="773">
                        <c:v>40951</c:v>
                      </c:pt>
                      <c:pt idx="774">
                        <c:v>40952</c:v>
                      </c:pt>
                      <c:pt idx="775">
                        <c:v>40953</c:v>
                      </c:pt>
                      <c:pt idx="776">
                        <c:v>40954</c:v>
                      </c:pt>
                      <c:pt idx="777">
                        <c:v>40955</c:v>
                      </c:pt>
                      <c:pt idx="778">
                        <c:v>40956</c:v>
                      </c:pt>
                      <c:pt idx="779">
                        <c:v>40957</c:v>
                      </c:pt>
                      <c:pt idx="780">
                        <c:v>40958</c:v>
                      </c:pt>
                      <c:pt idx="781">
                        <c:v>40959</c:v>
                      </c:pt>
                      <c:pt idx="782">
                        <c:v>40960</c:v>
                      </c:pt>
                      <c:pt idx="783">
                        <c:v>40961</c:v>
                      </c:pt>
                      <c:pt idx="784">
                        <c:v>40962</c:v>
                      </c:pt>
                      <c:pt idx="785">
                        <c:v>40963</c:v>
                      </c:pt>
                      <c:pt idx="786">
                        <c:v>40964</c:v>
                      </c:pt>
                      <c:pt idx="787">
                        <c:v>40965</c:v>
                      </c:pt>
                      <c:pt idx="788">
                        <c:v>40966</c:v>
                      </c:pt>
                      <c:pt idx="789">
                        <c:v>40967</c:v>
                      </c:pt>
                      <c:pt idx="790">
                        <c:v>40968</c:v>
                      </c:pt>
                      <c:pt idx="791">
                        <c:v>40969</c:v>
                      </c:pt>
                      <c:pt idx="792">
                        <c:v>40970</c:v>
                      </c:pt>
                      <c:pt idx="793">
                        <c:v>40971</c:v>
                      </c:pt>
                      <c:pt idx="794">
                        <c:v>40972</c:v>
                      </c:pt>
                      <c:pt idx="795">
                        <c:v>40973</c:v>
                      </c:pt>
                      <c:pt idx="796">
                        <c:v>40974</c:v>
                      </c:pt>
                      <c:pt idx="797">
                        <c:v>40975</c:v>
                      </c:pt>
                      <c:pt idx="798">
                        <c:v>40976</c:v>
                      </c:pt>
                      <c:pt idx="799">
                        <c:v>40977</c:v>
                      </c:pt>
                      <c:pt idx="800">
                        <c:v>40978</c:v>
                      </c:pt>
                      <c:pt idx="801">
                        <c:v>40979</c:v>
                      </c:pt>
                      <c:pt idx="802">
                        <c:v>40980</c:v>
                      </c:pt>
                      <c:pt idx="803">
                        <c:v>40981</c:v>
                      </c:pt>
                      <c:pt idx="804">
                        <c:v>40982</c:v>
                      </c:pt>
                      <c:pt idx="805">
                        <c:v>40983</c:v>
                      </c:pt>
                      <c:pt idx="806">
                        <c:v>40984</c:v>
                      </c:pt>
                      <c:pt idx="807">
                        <c:v>40985</c:v>
                      </c:pt>
                      <c:pt idx="808">
                        <c:v>40986</c:v>
                      </c:pt>
                      <c:pt idx="809">
                        <c:v>40987</c:v>
                      </c:pt>
                      <c:pt idx="810">
                        <c:v>40988</c:v>
                      </c:pt>
                      <c:pt idx="811">
                        <c:v>40989</c:v>
                      </c:pt>
                      <c:pt idx="812">
                        <c:v>40990</c:v>
                      </c:pt>
                      <c:pt idx="813">
                        <c:v>40991</c:v>
                      </c:pt>
                      <c:pt idx="814">
                        <c:v>40992</c:v>
                      </c:pt>
                      <c:pt idx="815">
                        <c:v>40993</c:v>
                      </c:pt>
                      <c:pt idx="816">
                        <c:v>40994</c:v>
                      </c:pt>
                      <c:pt idx="817">
                        <c:v>40995</c:v>
                      </c:pt>
                      <c:pt idx="818">
                        <c:v>40996</c:v>
                      </c:pt>
                      <c:pt idx="819">
                        <c:v>40997</c:v>
                      </c:pt>
                      <c:pt idx="820">
                        <c:v>40998</c:v>
                      </c:pt>
                      <c:pt idx="821">
                        <c:v>40999</c:v>
                      </c:pt>
                      <c:pt idx="822">
                        <c:v>41000</c:v>
                      </c:pt>
                      <c:pt idx="823">
                        <c:v>41001</c:v>
                      </c:pt>
                      <c:pt idx="824">
                        <c:v>41002</c:v>
                      </c:pt>
                      <c:pt idx="825">
                        <c:v>41003</c:v>
                      </c:pt>
                      <c:pt idx="826">
                        <c:v>41004</c:v>
                      </c:pt>
                      <c:pt idx="827">
                        <c:v>41005</c:v>
                      </c:pt>
                      <c:pt idx="828">
                        <c:v>41006</c:v>
                      </c:pt>
                      <c:pt idx="829">
                        <c:v>41007</c:v>
                      </c:pt>
                      <c:pt idx="830">
                        <c:v>41008</c:v>
                      </c:pt>
                      <c:pt idx="831">
                        <c:v>41009</c:v>
                      </c:pt>
                      <c:pt idx="832">
                        <c:v>41010</c:v>
                      </c:pt>
                      <c:pt idx="833">
                        <c:v>41011</c:v>
                      </c:pt>
                      <c:pt idx="834">
                        <c:v>41012</c:v>
                      </c:pt>
                      <c:pt idx="835">
                        <c:v>41013</c:v>
                      </c:pt>
                      <c:pt idx="836">
                        <c:v>41014</c:v>
                      </c:pt>
                      <c:pt idx="837">
                        <c:v>41015</c:v>
                      </c:pt>
                      <c:pt idx="838">
                        <c:v>41016</c:v>
                      </c:pt>
                      <c:pt idx="839">
                        <c:v>41017</c:v>
                      </c:pt>
                      <c:pt idx="840">
                        <c:v>41018</c:v>
                      </c:pt>
                      <c:pt idx="841">
                        <c:v>41019</c:v>
                      </c:pt>
                      <c:pt idx="842">
                        <c:v>41020</c:v>
                      </c:pt>
                      <c:pt idx="843">
                        <c:v>41021</c:v>
                      </c:pt>
                      <c:pt idx="844">
                        <c:v>41022</c:v>
                      </c:pt>
                      <c:pt idx="845">
                        <c:v>41023</c:v>
                      </c:pt>
                      <c:pt idx="846">
                        <c:v>41024</c:v>
                      </c:pt>
                      <c:pt idx="847">
                        <c:v>41025</c:v>
                      </c:pt>
                      <c:pt idx="848">
                        <c:v>41026</c:v>
                      </c:pt>
                      <c:pt idx="849">
                        <c:v>41027</c:v>
                      </c:pt>
                      <c:pt idx="850">
                        <c:v>41028</c:v>
                      </c:pt>
                      <c:pt idx="851">
                        <c:v>41029</c:v>
                      </c:pt>
                      <c:pt idx="852">
                        <c:v>41030</c:v>
                      </c:pt>
                      <c:pt idx="853">
                        <c:v>41031</c:v>
                      </c:pt>
                      <c:pt idx="854">
                        <c:v>41032</c:v>
                      </c:pt>
                      <c:pt idx="855">
                        <c:v>41033</c:v>
                      </c:pt>
                      <c:pt idx="856">
                        <c:v>41034</c:v>
                      </c:pt>
                      <c:pt idx="857">
                        <c:v>41035</c:v>
                      </c:pt>
                      <c:pt idx="858">
                        <c:v>41036</c:v>
                      </c:pt>
                      <c:pt idx="859">
                        <c:v>41037</c:v>
                      </c:pt>
                      <c:pt idx="860">
                        <c:v>41038</c:v>
                      </c:pt>
                      <c:pt idx="861">
                        <c:v>41039</c:v>
                      </c:pt>
                      <c:pt idx="862">
                        <c:v>41040</c:v>
                      </c:pt>
                      <c:pt idx="863">
                        <c:v>41041</c:v>
                      </c:pt>
                      <c:pt idx="864">
                        <c:v>41042</c:v>
                      </c:pt>
                      <c:pt idx="865">
                        <c:v>41043</c:v>
                      </c:pt>
                      <c:pt idx="866">
                        <c:v>41044</c:v>
                      </c:pt>
                      <c:pt idx="867">
                        <c:v>41045</c:v>
                      </c:pt>
                      <c:pt idx="868">
                        <c:v>41046</c:v>
                      </c:pt>
                      <c:pt idx="869">
                        <c:v>41047</c:v>
                      </c:pt>
                      <c:pt idx="870">
                        <c:v>41048</c:v>
                      </c:pt>
                      <c:pt idx="871">
                        <c:v>41049</c:v>
                      </c:pt>
                      <c:pt idx="872">
                        <c:v>41050</c:v>
                      </c:pt>
                      <c:pt idx="873">
                        <c:v>41051</c:v>
                      </c:pt>
                      <c:pt idx="874">
                        <c:v>41052</c:v>
                      </c:pt>
                      <c:pt idx="875">
                        <c:v>41053</c:v>
                      </c:pt>
                      <c:pt idx="876">
                        <c:v>41054</c:v>
                      </c:pt>
                      <c:pt idx="877">
                        <c:v>41055</c:v>
                      </c:pt>
                      <c:pt idx="878">
                        <c:v>41056</c:v>
                      </c:pt>
                      <c:pt idx="879">
                        <c:v>41057</c:v>
                      </c:pt>
                      <c:pt idx="880">
                        <c:v>41058</c:v>
                      </c:pt>
                      <c:pt idx="881">
                        <c:v>41059</c:v>
                      </c:pt>
                      <c:pt idx="882">
                        <c:v>41060</c:v>
                      </c:pt>
                      <c:pt idx="883">
                        <c:v>41061</c:v>
                      </c:pt>
                      <c:pt idx="884">
                        <c:v>41062</c:v>
                      </c:pt>
                      <c:pt idx="885">
                        <c:v>41063</c:v>
                      </c:pt>
                      <c:pt idx="886">
                        <c:v>41064</c:v>
                      </c:pt>
                      <c:pt idx="887">
                        <c:v>41065</c:v>
                      </c:pt>
                      <c:pt idx="888">
                        <c:v>41066</c:v>
                      </c:pt>
                      <c:pt idx="889">
                        <c:v>41067</c:v>
                      </c:pt>
                      <c:pt idx="890">
                        <c:v>41068</c:v>
                      </c:pt>
                      <c:pt idx="891">
                        <c:v>41069</c:v>
                      </c:pt>
                      <c:pt idx="892">
                        <c:v>41070</c:v>
                      </c:pt>
                      <c:pt idx="893">
                        <c:v>41071</c:v>
                      </c:pt>
                      <c:pt idx="894">
                        <c:v>41072</c:v>
                      </c:pt>
                      <c:pt idx="895">
                        <c:v>41073</c:v>
                      </c:pt>
                      <c:pt idx="896">
                        <c:v>41074</c:v>
                      </c:pt>
                      <c:pt idx="897">
                        <c:v>41075</c:v>
                      </c:pt>
                      <c:pt idx="898">
                        <c:v>41076</c:v>
                      </c:pt>
                      <c:pt idx="899">
                        <c:v>41077</c:v>
                      </c:pt>
                      <c:pt idx="900">
                        <c:v>41078</c:v>
                      </c:pt>
                      <c:pt idx="901">
                        <c:v>41079</c:v>
                      </c:pt>
                      <c:pt idx="902">
                        <c:v>41080</c:v>
                      </c:pt>
                      <c:pt idx="903">
                        <c:v>41081</c:v>
                      </c:pt>
                      <c:pt idx="904">
                        <c:v>41082</c:v>
                      </c:pt>
                      <c:pt idx="905">
                        <c:v>41083</c:v>
                      </c:pt>
                      <c:pt idx="906">
                        <c:v>41084</c:v>
                      </c:pt>
                      <c:pt idx="907">
                        <c:v>41085</c:v>
                      </c:pt>
                      <c:pt idx="908">
                        <c:v>41086</c:v>
                      </c:pt>
                      <c:pt idx="909">
                        <c:v>41087</c:v>
                      </c:pt>
                      <c:pt idx="910">
                        <c:v>41088</c:v>
                      </c:pt>
                      <c:pt idx="911">
                        <c:v>41089</c:v>
                      </c:pt>
                      <c:pt idx="912">
                        <c:v>41090</c:v>
                      </c:pt>
                      <c:pt idx="913">
                        <c:v>41091</c:v>
                      </c:pt>
                      <c:pt idx="914">
                        <c:v>41092</c:v>
                      </c:pt>
                      <c:pt idx="915">
                        <c:v>41093</c:v>
                      </c:pt>
                      <c:pt idx="916">
                        <c:v>41094</c:v>
                      </c:pt>
                      <c:pt idx="917">
                        <c:v>41095</c:v>
                      </c:pt>
                      <c:pt idx="918">
                        <c:v>41096</c:v>
                      </c:pt>
                      <c:pt idx="919">
                        <c:v>41097</c:v>
                      </c:pt>
                      <c:pt idx="920">
                        <c:v>41098</c:v>
                      </c:pt>
                      <c:pt idx="921">
                        <c:v>41099</c:v>
                      </c:pt>
                      <c:pt idx="922">
                        <c:v>41100</c:v>
                      </c:pt>
                      <c:pt idx="923">
                        <c:v>41101</c:v>
                      </c:pt>
                      <c:pt idx="924">
                        <c:v>41102</c:v>
                      </c:pt>
                      <c:pt idx="925">
                        <c:v>41103</c:v>
                      </c:pt>
                      <c:pt idx="926">
                        <c:v>41104</c:v>
                      </c:pt>
                      <c:pt idx="927">
                        <c:v>41105</c:v>
                      </c:pt>
                      <c:pt idx="928">
                        <c:v>41106</c:v>
                      </c:pt>
                      <c:pt idx="929">
                        <c:v>41107</c:v>
                      </c:pt>
                      <c:pt idx="930">
                        <c:v>41108</c:v>
                      </c:pt>
                      <c:pt idx="931">
                        <c:v>41109</c:v>
                      </c:pt>
                      <c:pt idx="932">
                        <c:v>41110</c:v>
                      </c:pt>
                      <c:pt idx="933">
                        <c:v>41111</c:v>
                      </c:pt>
                      <c:pt idx="934">
                        <c:v>41112</c:v>
                      </c:pt>
                      <c:pt idx="935">
                        <c:v>41113</c:v>
                      </c:pt>
                      <c:pt idx="936">
                        <c:v>41114</c:v>
                      </c:pt>
                      <c:pt idx="937">
                        <c:v>41115</c:v>
                      </c:pt>
                      <c:pt idx="938">
                        <c:v>41116</c:v>
                      </c:pt>
                      <c:pt idx="939">
                        <c:v>41117</c:v>
                      </c:pt>
                      <c:pt idx="940">
                        <c:v>41118</c:v>
                      </c:pt>
                      <c:pt idx="941">
                        <c:v>41119</c:v>
                      </c:pt>
                      <c:pt idx="942">
                        <c:v>41120</c:v>
                      </c:pt>
                      <c:pt idx="943">
                        <c:v>41121</c:v>
                      </c:pt>
                      <c:pt idx="944">
                        <c:v>41122</c:v>
                      </c:pt>
                      <c:pt idx="945">
                        <c:v>41123</c:v>
                      </c:pt>
                      <c:pt idx="946">
                        <c:v>41124</c:v>
                      </c:pt>
                      <c:pt idx="947">
                        <c:v>41125</c:v>
                      </c:pt>
                      <c:pt idx="948">
                        <c:v>41126</c:v>
                      </c:pt>
                      <c:pt idx="949">
                        <c:v>41127</c:v>
                      </c:pt>
                      <c:pt idx="950">
                        <c:v>41128</c:v>
                      </c:pt>
                      <c:pt idx="951">
                        <c:v>41129</c:v>
                      </c:pt>
                      <c:pt idx="952">
                        <c:v>41130</c:v>
                      </c:pt>
                      <c:pt idx="953">
                        <c:v>41131</c:v>
                      </c:pt>
                      <c:pt idx="954">
                        <c:v>41132</c:v>
                      </c:pt>
                      <c:pt idx="955">
                        <c:v>41133</c:v>
                      </c:pt>
                      <c:pt idx="956">
                        <c:v>41134</c:v>
                      </c:pt>
                      <c:pt idx="957">
                        <c:v>41135</c:v>
                      </c:pt>
                      <c:pt idx="958">
                        <c:v>41136</c:v>
                      </c:pt>
                      <c:pt idx="959">
                        <c:v>41137</c:v>
                      </c:pt>
                      <c:pt idx="960">
                        <c:v>41138</c:v>
                      </c:pt>
                      <c:pt idx="961">
                        <c:v>41139</c:v>
                      </c:pt>
                      <c:pt idx="962">
                        <c:v>41140</c:v>
                      </c:pt>
                      <c:pt idx="963">
                        <c:v>41141</c:v>
                      </c:pt>
                      <c:pt idx="964">
                        <c:v>41142</c:v>
                      </c:pt>
                      <c:pt idx="965">
                        <c:v>41143</c:v>
                      </c:pt>
                      <c:pt idx="966">
                        <c:v>41144</c:v>
                      </c:pt>
                      <c:pt idx="967">
                        <c:v>41145</c:v>
                      </c:pt>
                      <c:pt idx="968">
                        <c:v>41146</c:v>
                      </c:pt>
                      <c:pt idx="969">
                        <c:v>41147</c:v>
                      </c:pt>
                      <c:pt idx="970">
                        <c:v>41148</c:v>
                      </c:pt>
                      <c:pt idx="971">
                        <c:v>41149</c:v>
                      </c:pt>
                      <c:pt idx="972">
                        <c:v>41150</c:v>
                      </c:pt>
                      <c:pt idx="973">
                        <c:v>41151</c:v>
                      </c:pt>
                      <c:pt idx="974">
                        <c:v>41152</c:v>
                      </c:pt>
                      <c:pt idx="975">
                        <c:v>41153</c:v>
                      </c:pt>
                      <c:pt idx="976">
                        <c:v>41154</c:v>
                      </c:pt>
                      <c:pt idx="977">
                        <c:v>41155</c:v>
                      </c:pt>
                      <c:pt idx="978">
                        <c:v>41156</c:v>
                      </c:pt>
                      <c:pt idx="979">
                        <c:v>41157</c:v>
                      </c:pt>
                      <c:pt idx="980">
                        <c:v>41158</c:v>
                      </c:pt>
                      <c:pt idx="981">
                        <c:v>41159</c:v>
                      </c:pt>
                      <c:pt idx="982">
                        <c:v>41160</c:v>
                      </c:pt>
                      <c:pt idx="983">
                        <c:v>41161</c:v>
                      </c:pt>
                      <c:pt idx="984">
                        <c:v>41162</c:v>
                      </c:pt>
                      <c:pt idx="985">
                        <c:v>41163</c:v>
                      </c:pt>
                      <c:pt idx="986">
                        <c:v>41164</c:v>
                      </c:pt>
                      <c:pt idx="987">
                        <c:v>41165</c:v>
                      </c:pt>
                      <c:pt idx="988">
                        <c:v>41166</c:v>
                      </c:pt>
                      <c:pt idx="989">
                        <c:v>41167</c:v>
                      </c:pt>
                      <c:pt idx="990">
                        <c:v>41168</c:v>
                      </c:pt>
                      <c:pt idx="991">
                        <c:v>41169</c:v>
                      </c:pt>
                      <c:pt idx="992">
                        <c:v>41170</c:v>
                      </c:pt>
                      <c:pt idx="993">
                        <c:v>41171</c:v>
                      </c:pt>
                      <c:pt idx="994">
                        <c:v>41172</c:v>
                      </c:pt>
                      <c:pt idx="995">
                        <c:v>41173</c:v>
                      </c:pt>
                      <c:pt idx="996">
                        <c:v>41174</c:v>
                      </c:pt>
                      <c:pt idx="997">
                        <c:v>41175</c:v>
                      </c:pt>
                      <c:pt idx="998">
                        <c:v>41176</c:v>
                      </c:pt>
                      <c:pt idx="999">
                        <c:v>41177</c:v>
                      </c:pt>
                      <c:pt idx="1000">
                        <c:v>41178</c:v>
                      </c:pt>
                      <c:pt idx="1001">
                        <c:v>41179</c:v>
                      </c:pt>
                      <c:pt idx="1002">
                        <c:v>41180</c:v>
                      </c:pt>
                      <c:pt idx="1003">
                        <c:v>41181</c:v>
                      </c:pt>
                      <c:pt idx="1004">
                        <c:v>41182</c:v>
                      </c:pt>
                      <c:pt idx="1005">
                        <c:v>41183</c:v>
                      </c:pt>
                      <c:pt idx="1006">
                        <c:v>41184</c:v>
                      </c:pt>
                      <c:pt idx="1007">
                        <c:v>41185</c:v>
                      </c:pt>
                      <c:pt idx="1008">
                        <c:v>41186</c:v>
                      </c:pt>
                      <c:pt idx="1009">
                        <c:v>41187</c:v>
                      </c:pt>
                      <c:pt idx="1010">
                        <c:v>41188</c:v>
                      </c:pt>
                      <c:pt idx="1011">
                        <c:v>41189</c:v>
                      </c:pt>
                      <c:pt idx="1012">
                        <c:v>41190</c:v>
                      </c:pt>
                      <c:pt idx="1013">
                        <c:v>41191</c:v>
                      </c:pt>
                      <c:pt idx="1014">
                        <c:v>41192</c:v>
                      </c:pt>
                      <c:pt idx="1015">
                        <c:v>41193</c:v>
                      </c:pt>
                      <c:pt idx="1016">
                        <c:v>41194</c:v>
                      </c:pt>
                      <c:pt idx="1017">
                        <c:v>41195</c:v>
                      </c:pt>
                      <c:pt idx="1018">
                        <c:v>41196</c:v>
                      </c:pt>
                      <c:pt idx="1019">
                        <c:v>41197</c:v>
                      </c:pt>
                      <c:pt idx="1020">
                        <c:v>41198</c:v>
                      </c:pt>
                      <c:pt idx="1021">
                        <c:v>41199</c:v>
                      </c:pt>
                      <c:pt idx="1022">
                        <c:v>41200</c:v>
                      </c:pt>
                      <c:pt idx="1023">
                        <c:v>41201</c:v>
                      </c:pt>
                      <c:pt idx="1024">
                        <c:v>41202</c:v>
                      </c:pt>
                      <c:pt idx="1025">
                        <c:v>41203</c:v>
                      </c:pt>
                      <c:pt idx="1026">
                        <c:v>41204</c:v>
                      </c:pt>
                      <c:pt idx="1027">
                        <c:v>41205</c:v>
                      </c:pt>
                      <c:pt idx="1028">
                        <c:v>41206</c:v>
                      </c:pt>
                      <c:pt idx="1029">
                        <c:v>41207</c:v>
                      </c:pt>
                      <c:pt idx="1030">
                        <c:v>41208</c:v>
                      </c:pt>
                      <c:pt idx="1031">
                        <c:v>41209</c:v>
                      </c:pt>
                      <c:pt idx="1032">
                        <c:v>41210</c:v>
                      </c:pt>
                      <c:pt idx="1033">
                        <c:v>41211</c:v>
                      </c:pt>
                      <c:pt idx="1034">
                        <c:v>41212</c:v>
                      </c:pt>
                      <c:pt idx="1035">
                        <c:v>41213</c:v>
                      </c:pt>
                      <c:pt idx="1036">
                        <c:v>41214</c:v>
                      </c:pt>
                      <c:pt idx="1037">
                        <c:v>41215</c:v>
                      </c:pt>
                      <c:pt idx="1038">
                        <c:v>41216</c:v>
                      </c:pt>
                      <c:pt idx="1039">
                        <c:v>41217</c:v>
                      </c:pt>
                      <c:pt idx="1040">
                        <c:v>41218</c:v>
                      </c:pt>
                      <c:pt idx="1041">
                        <c:v>41219</c:v>
                      </c:pt>
                      <c:pt idx="1042">
                        <c:v>41220</c:v>
                      </c:pt>
                      <c:pt idx="1043">
                        <c:v>41221</c:v>
                      </c:pt>
                      <c:pt idx="1044">
                        <c:v>41222</c:v>
                      </c:pt>
                      <c:pt idx="1045">
                        <c:v>41223</c:v>
                      </c:pt>
                      <c:pt idx="1046">
                        <c:v>41224</c:v>
                      </c:pt>
                      <c:pt idx="1047">
                        <c:v>41225</c:v>
                      </c:pt>
                      <c:pt idx="1048">
                        <c:v>41226</c:v>
                      </c:pt>
                      <c:pt idx="1049">
                        <c:v>41227</c:v>
                      </c:pt>
                      <c:pt idx="1050">
                        <c:v>41228</c:v>
                      </c:pt>
                      <c:pt idx="1051">
                        <c:v>41229</c:v>
                      </c:pt>
                      <c:pt idx="1052">
                        <c:v>41230</c:v>
                      </c:pt>
                      <c:pt idx="1053">
                        <c:v>41231</c:v>
                      </c:pt>
                      <c:pt idx="1054">
                        <c:v>41232</c:v>
                      </c:pt>
                      <c:pt idx="1055">
                        <c:v>41233</c:v>
                      </c:pt>
                      <c:pt idx="1056">
                        <c:v>41234</c:v>
                      </c:pt>
                      <c:pt idx="1057">
                        <c:v>41235</c:v>
                      </c:pt>
                      <c:pt idx="1058">
                        <c:v>41236</c:v>
                      </c:pt>
                      <c:pt idx="1059">
                        <c:v>41237</c:v>
                      </c:pt>
                      <c:pt idx="1060">
                        <c:v>41238</c:v>
                      </c:pt>
                      <c:pt idx="1061">
                        <c:v>41239</c:v>
                      </c:pt>
                      <c:pt idx="1062">
                        <c:v>41240</c:v>
                      </c:pt>
                      <c:pt idx="1063">
                        <c:v>41241</c:v>
                      </c:pt>
                      <c:pt idx="1064">
                        <c:v>41242</c:v>
                      </c:pt>
                      <c:pt idx="1065">
                        <c:v>41243</c:v>
                      </c:pt>
                      <c:pt idx="1066">
                        <c:v>41244</c:v>
                      </c:pt>
                      <c:pt idx="1067">
                        <c:v>41245</c:v>
                      </c:pt>
                      <c:pt idx="1068">
                        <c:v>41246</c:v>
                      </c:pt>
                      <c:pt idx="1069">
                        <c:v>41247</c:v>
                      </c:pt>
                      <c:pt idx="1070">
                        <c:v>41248</c:v>
                      </c:pt>
                      <c:pt idx="1071">
                        <c:v>41249</c:v>
                      </c:pt>
                      <c:pt idx="1072">
                        <c:v>41250</c:v>
                      </c:pt>
                      <c:pt idx="1073">
                        <c:v>41251</c:v>
                      </c:pt>
                      <c:pt idx="1074">
                        <c:v>41252</c:v>
                      </c:pt>
                      <c:pt idx="1075">
                        <c:v>41253</c:v>
                      </c:pt>
                      <c:pt idx="1076">
                        <c:v>41254</c:v>
                      </c:pt>
                      <c:pt idx="1077">
                        <c:v>41255</c:v>
                      </c:pt>
                      <c:pt idx="1078">
                        <c:v>41256</c:v>
                      </c:pt>
                      <c:pt idx="1079">
                        <c:v>41257</c:v>
                      </c:pt>
                      <c:pt idx="1080">
                        <c:v>41258</c:v>
                      </c:pt>
                      <c:pt idx="1081">
                        <c:v>41259</c:v>
                      </c:pt>
                      <c:pt idx="1082">
                        <c:v>41260</c:v>
                      </c:pt>
                      <c:pt idx="1083">
                        <c:v>41261</c:v>
                      </c:pt>
                      <c:pt idx="1084">
                        <c:v>41262</c:v>
                      </c:pt>
                      <c:pt idx="1085">
                        <c:v>41263</c:v>
                      </c:pt>
                      <c:pt idx="1086">
                        <c:v>41264</c:v>
                      </c:pt>
                      <c:pt idx="1087">
                        <c:v>41265</c:v>
                      </c:pt>
                      <c:pt idx="1088">
                        <c:v>41266</c:v>
                      </c:pt>
                      <c:pt idx="1089">
                        <c:v>41267</c:v>
                      </c:pt>
                      <c:pt idx="1090">
                        <c:v>41268</c:v>
                      </c:pt>
                      <c:pt idx="1091">
                        <c:v>41269</c:v>
                      </c:pt>
                      <c:pt idx="1092">
                        <c:v>41270</c:v>
                      </c:pt>
                      <c:pt idx="1093">
                        <c:v>41271</c:v>
                      </c:pt>
                      <c:pt idx="1094">
                        <c:v>41272</c:v>
                      </c:pt>
                      <c:pt idx="1095">
                        <c:v>41273</c:v>
                      </c:pt>
                      <c:pt idx="1096">
                        <c:v>41274</c:v>
                      </c:pt>
                      <c:pt idx="1097">
                        <c:v>41275</c:v>
                      </c:pt>
                      <c:pt idx="1098">
                        <c:v>41276</c:v>
                      </c:pt>
                      <c:pt idx="1099">
                        <c:v>41277</c:v>
                      </c:pt>
                      <c:pt idx="1100">
                        <c:v>41278</c:v>
                      </c:pt>
                      <c:pt idx="1101">
                        <c:v>41279</c:v>
                      </c:pt>
                      <c:pt idx="1102">
                        <c:v>41280</c:v>
                      </c:pt>
                      <c:pt idx="1103">
                        <c:v>41281</c:v>
                      </c:pt>
                      <c:pt idx="1104">
                        <c:v>41282</c:v>
                      </c:pt>
                      <c:pt idx="1105">
                        <c:v>41283</c:v>
                      </c:pt>
                      <c:pt idx="1106">
                        <c:v>41284</c:v>
                      </c:pt>
                      <c:pt idx="1107">
                        <c:v>41285</c:v>
                      </c:pt>
                      <c:pt idx="1108">
                        <c:v>41286</c:v>
                      </c:pt>
                      <c:pt idx="1109">
                        <c:v>41287</c:v>
                      </c:pt>
                      <c:pt idx="1110">
                        <c:v>41288</c:v>
                      </c:pt>
                      <c:pt idx="1111">
                        <c:v>41289</c:v>
                      </c:pt>
                      <c:pt idx="1112">
                        <c:v>41290</c:v>
                      </c:pt>
                      <c:pt idx="1113">
                        <c:v>41291</c:v>
                      </c:pt>
                      <c:pt idx="1114">
                        <c:v>41292</c:v>
                      </c:pt>
                      <c:pt idx="1115">
                        <c:v>41293</c:v>
                      </c:pt>
                      <c:pt idx="1116">
                        <c:v>41294</c:v>
                      </c:pt>
                      <c:pt idx="1117">
                        <c:v>41295</c:v>
                      </c:pt>
                      <c:pt idx="1118">
                        <c:v>41296</c:v>
                      </c:pt>
                      <c:pt idx="1119">
                        <c:v>41297</c:v>
                      </c:pt>
                      <c:pt idx="1120">
                        <c:v>41298</c:v>
                      </c:pt>
                      <c:pt idx="1121">
                        <c:v>41299</c:v>
                      </c:pt>
                      <c:pt idx="1122">
                        <c:v>41300</c:v>
                      </c:pt>
                      <c:pt idx="1123">
                        <c:v>41301</c:v>
                      </c:pt>
                      <c:pt idx="1124">
                        <c:v>41302</c:v>
                      </c:pt>
                      <c:pt idx="1125">
                        <c:v>41303</c:v>
                      </c:pt>
                      <c:pt idx="1126">
                        <c:v>41304</c:v>
                      </c:pt>
                      <c:pt idx="1127">
                        <c:v>41305</c:v>
                      </c:pt>
                      <c:pt idx="1128">
                        <c:v>41306</c:v>
                      </c:pt>
                      <c:pt idx="1129">
                        <c:v>41307</c:v>
                      </c:pt>
                      <c:pt idx="1130">
                        <c:v>41308</c:v>
                      </c:pt>
                      <c:pt idx="1131">
                        <c:v>41309</c:v>
                      </c:pt>
                      <c:pt idx="1132">
                        <c:v>41310</c:v>
                      </c:pt>
                      <c:pt idx="1133">
                        <c:v>41311</c:v>
                      </c:pt>
                      <c:pt idx="1134">
                        <c:v>41312</c:v>
                      </c:pt>
                      <c:pt idx="1135">
                        <c:v>41313</c:v>
                      </c:pt>
                      <c:pt idx="1136">
                        <c:v>41314</c:v>
                      </c:pt>
                      <c:pt idx="1137">
                        <c:v>41315</c:v>
                      </c:pt>
                      <c:pt idx="1138">
                        <c:v>41316</c:v>
                      </c:pt>
                      <c:pt idx="1139">
                        <c:v>41317</c:v>
                      </c:pt>
                      <c:pt idx="1140">
                        <c:v>41318</c:v>
                      </c:pt>
                      <c:pt idx="1141">
                        <c:v>41319</c:v>
                      </c:pt>
                      <c:pt idx="1142">
                        <c:v>41320</c:v>
                      </c:pt>
                      <c:pt idx="1143">
                        <c:v>41321</c:v>
                      </c:pt>
                      <c:pt idx="1144">
                        <c:v>41322</c:v>
                      </c:pt>
                      <c:pt idx="1145">
                        <c:v>41323</c:v>
                      </c:pt>
                      <c:pt idx="1146">
                        <c:v>41324</c:v>
                      </c:pt>
                      <c:pt idx="1147">
                        <c:v>41325</c:v>
                      </c:pt>
                      <c:pt idx="1148">
                        <c:v>41326</c:v>
                      </c:pt>
                      <c:pt idx="1149">
                        <c:v>41327</c:v>
                      </c:pt>
                      <c:pt idx="1150">
                        <c:v>41328</c:v>
                      </c:pt>
                      <c:pt idx="1151">
                        <c:v>41329</c:v>
                      </c:pt>
                      <c:pt idx="1152">
                        <c:v>41330</c:v>
                      </c:pt>
                      <c:pt idx="1153">
                        <c:v>41331</c:v>
                      </c:pt>
                      <c:pt idx="1154">
                        <c:v>41332</c:v>
                      </c:pt>
                      <c:pt idx="1155">
                        <c:v>41333</c:v>
                      </c:pt>
                      <c:pt idx="1156">
                        <c:v>41334</c:v>
                      </c:pt>
                      <c:pt idx="1157">
                        <c:v>41335</c:v>
                      </c:pt>
                      <c:pt idx="1158">
                        <c:v>41336</c:v>
                      </c:pt>
                      <c:pt idx="1159">
                        <c:v>41337</c:v>
                      </c:pt>
                      <c:pt idx="1160">
                        <c:v>41338</c:v>
                      </c:pt>
                      <c:pt idx="1161">
                        <c:v>41339</c:v>
                      </c:pt>
                      <c:pt idx="1162">
                        <c:v>41340</c:v>
                      </c:pt>
                      <c:pt idx="1163">
                        <c:v>41341</c:v>
                      </c:pt>
                      <c:pt idx="1164">
                        <c:v>41342</c:v>
                      </c:pt>
                      <c:pt idx="1165">
                        <c:v>41343</c:v>
                      </c:pt>
                      <c:pt idx="1166">
                        <c:v>41344</c:v>
                      </c:pt>
                      <c:pt idx="1167">
                        <c:v>41345</c:v>
                      </c:pt>
                      <c:pt idx="1168">
                        <c:v>41346</c:v>
                      </c:pt>
                      <c:pt idx="1169">
                        <c:v>41347</c:v>
                      </c:pt>
                      <c:pt idx="1170">
                        <c:v>41348</c:v>
                      </c:pt>
                      <c:pt idx="1171">
                        <c:v>41349</c:v>
                      </c:pt>
                      <c:pt idx="1172">
                        <c:v>41350</c:v>
                      </c:pt>
                      <c:pt idx="1173">
                        <c:v>41351</c:v>
                      </c:pt>
                      <c:pt idx="1174">
                        <c:v>41352</c:v>
                      </c:pt>
                      <c:pt idx="1175">
                        <c:v>41353</c:v>
                      </c:pt>
                      <c:pt idx="1176">
                        <c:v>41354</c:v>
                      </c:pt>
                      <c:pt idx="1177">
                        <c:v>41355</c:v>
                      </c:pt>
                      <c:pt idx="1178">
                        <c:v>41356</c:v>
                      </c:pt>
                      <c:pt idx="1179">
                        <c:v>41357</c:v>
                      </c:pt>
                      <c:pt idx="1180">
                        <c:v>41358</c:v>
                      </c:pt>
                      <c:pt idx="1181">
                        <c:v>41359</c:v>
                      </c:pt>
                      <c:pt idx="1182">
                        <c:v>41360</c:v>
                      </c:pt>
                      <c:pt idx="1183">
                        <c:v>41361</c:v>
                      </c:pt>
                      <c:pt idx="1184">
                        <c:v>41362</c:v>
                      </c:pt>
                      <c:pt idx="1185">
                        <c:v>41363</c:v>
                      </c:pt>
                      <c:pt idx="1186">
                        <c:v>41364</c:v>
                      </c:pt>
                      <c:pt idx="1187">
                        <c:v>41365</c:v>
                      </c:pt>
                      <c:pt idx="1188">
                        <c:v>41366</c:v>
                      </c:pt>
                      <c:pt idx="1189">
                        <c:v>41367</c:v>
                      </c:pt>
                      <c:pt idx="1190">
                        <c:v>41368</c:v>
                      </c:pt>
                      <c:pt idx="1191">
                        <c:v>41369</c:v>
                      </c:pt>
                      <c:pt idx="1192">
                        <c:v>41370</c:v>
                      </c:pt>
                      <c:pt idx="1193">
                        <c:v>41371</c:v>
                      </c:pt>
                      <c:pt idx="1194">
                        <c:v>41372</c:v>
                      </c:pt>
                      <c:pt idx="1195">
                        <c:v>41373</c:v>
                      </c:pt>
                      <c:pt idx="1196">
                        <c:v>41374</c:v>
                      </c:pt>
                      <c:pt idx="1197">
                        <c:v>41375</c:v>
                      </c:pt>
                      <c:pt idx="1198">
                        <c:v>41376</c:v>
                      </c:pt>
                      <c:pt idx="1199">
                        <c:v>41377</c:v>
                      </c:pt>
                      <c:pt idx="1200">
                        <c:v>41378</c:v>
                      </c:pt>
                      <c:pt idx="1201">
                        <c:v>41379</c:v>
                      </c:pt>
                      <c:pt idx="1202">
                        <c:v>41380</c:v>
                      </c:pt>
                      <c:pt idx="1203">
                        <c:v>41381</c:v>
                      </c:pt>
                      <c:pt idx="1204">
                        <c:v>41382</c:v>
                      </c:pt>
                      <c:pt idx="1205">
                        <c:v>41383</c:v>
                      </c:pt>
                      <c:pt idx="1206">
                        <c:v>41384</c:v>
                      </c:pt>
                      <c:pt idx="1207">
                        <c:v>41385</c:v>
                      </c:pt>
                      <c:pt idx="1208">
                        <c:v>41386</c:v>
                      </c:pt>
                      <c:pt idx="1209">
                        <c:v>41387</c:v>
                      </c:pt>
                      <c:pt idx="1210">
                        <c:v>41388</c:v>
                      </c:pt>
                      <c:pt idx="1211">
                        <c:v>41389</c:v>
                      </c:pt>
                      <c:pt idx="1212">
                        <c:v>41390</c:v>
                      </c:pt>
                      <c:pt idx="1213">
                        <c:v>41391</c:v>
                      </c:pt>
                      <c:pt idx="1214">
                        <c:v>41392</c:v>
                      </c:pt>
                      <c:pt idx="1215">
                        <c:v>41393</c:v>
                      </c:pt>
                      <c:pt idx="1216">
                        <c:v>41394</c:v>
                      </c:pt>
                      <c:pt idx="1217">
                        <c:v>41395</c:v>
                      </c:pt>
                      <c:pt idx="1218">
                        <c:v>41396</c:v>
                      </c:pt>
                      <c:pt idx="1219">
                        <c:v>41397</c:v>
                      </c:pt>
                      <c:pt idx="1220">
                        <c:v>41398</c:v>
                      </c:pt>
                      <c:pt idx="1221">
                        <c:v>41399</c:v>
                      </c:pt>
                      <c:pt idx="1222">
                        <c:v>41400</c:v>
                      </c:pt>
                      <c:pt idx="1223">
                        <c:v>41401</c:v>
                      </c:pt>
                      <c:pt idx="1224">
                        <c:v>41402</c:v>
                      </c:pt>
                      <c:pt idx="1225">
                        <c:v>41403</c:v>
                      </c:pt>
                      <c:pt idx="1226">
                        <c:v>41404</c:v>
                      </c:pt>
                      <c:pt idx="1227">
                        <c:v>41405</c:v>
                      </c:pt>
                      <c:pt idx="1228">
                        <c:v>41406</c:v>
                      </c:pt>
                      <c:pt idx="1229">
                        <c:v>41407</c:v>
                      </c:pt>
                      <c:pt idx="1230">
                        <c:v>41408</c:v>
                      </c:pt>
                      <c:pt idx="1231">
                        <c:v>41409</c:v>
                      </c:pt>
                      <c:pt idx="1232">
                        <c:v>41410</c:v>
                      </c:pt>
                      <c:pt idx="1233">
                        <c:v>41411</c:v>
                      </c:pt>
                      <c:pt idx="1234">
                        <c:v>41412</c:v>
                      </c:pt>
                      <c:pt idx="1235">
                        <c:v>41413</c:v>
                      </c:pt>
                      <c:pt idx="1236">
                        <c:v>41414</c:v>
                      </c:pt>
                      <c:pt idx="1237">
                        <c:v>41415</c:v>
                      </c:pt>
                      <c:pt idx="1238">
                        <c:v>41416</c:v>
                      </c:pt>
                      <c:pt idx="1239">
                        <c:v>41417</c:v>
                      </c:pt>
                      <c:pt idx="1240">
                        <c:v>41418</c:v>
                      </c:pt>
                      <c:pt idx="1241">
                        <c:v>41419</c:v>
                      </c:pt>
                      <c:pt idx="1242">
                        <c:v>41420</c:v>
                      </c:pt>
                      <c:pt idx="1243">
                        <c:v>41421</c:v>
                      </c:pt>
                      <c:pt idx="1244">
                        <c:v>41422</c:v>
                      </c:pt>
                      <c:pt idx="1245">
                        <c:v>41423</c:v>
                      </c:pt>
                      <c:pt idx="1246">
                        <c:v>41424</c:v>
                      </c:pt>
                      <c:pt idx="1247">
                        <c:v>41425</c:v>
                      </c:pt>
                      <c:pt idx="1248">
                        <c:v>41426</c:v>
                      </c:pt>
                      <c:pt idx="1249">
                        <c:v>41427</c:v>
                      </c:pt>
                      <c:pt idx="1250">
                        <c:v>41428</c:v>
                      </c:pt>
                      <c:pt idx="1251">
                        <c:v>41429</c:v>
                      </c:pt>
                      <c:pt idx="1252">
                        <c:v>41430</c:v>
                      </c:pt>
                      <c:pt idx="1253">
                        <c:v>41431</c:v>
                      </c:pt>
                      <c:pt idx="1254">
                        <c:v>41432</c:v>
                      </c:pt>
                      <c:pt idx="1255">
                        <c:v>41433</c:v>
                      </c:pt>
                      <c:pt idx="1256">
                        <c:v>41434</c:v>
                      </c:pt>
                      <c:pt idx="1257">
                        <c:v>41435</c:v>
                      </c:pt>
                      <c:pt idx="1258">
                        <c:v>41436</c:v>
                      </c:pt>
                      <c:pt idx="1259">
                        <c:v>41437</c:v>
                      </c:pt>
                      <c:pt idx="1260">
                        <c:v>41438</c:v>
                      </c:pt>
                      <c:pt idx="1261">
                        <c:v>41439</c:v>
                      </c:pt>
                      <c:pt idx="1262">
                        <c:v>41440</c:v>
                      </c:pt>
                      <c:pt idx="1263">
                        <c:v>41441</c:v>
                      </c:pt>
                      <c:pt idx="1264">
                        <c:v>41442</c:v>
                      </c:pt>
                      <c:pt idx="1265">
                        <c:v>41443</c:v>
                      </c:pt>
                      <c:pt idx="1266">
                        <c:v>41444</c:v>
                      </c:pt>
                      <c:pt idx="1267">
                        <c:v>41445</c:v>
                      </c:pt>
                      <c:pt idx="1268">
                        <c:v>41446</c:v>
                      </c:pt>
                      <c:pt idx="1269">
                        <c:v>41447</c:v>
                      </c:pt>
                      <c:pt idx="1270">
                        <c:v>41448</c:v>
                      </c:pt>
                      <c:pt idx="1271">
                        <c:v>41449</c:v>
                      </c:pt>
                      <c:pt idx="1272">
                        <c:v>41450</c:v>
                      </c:pt>
                      <c:pt idx="1273">
                        <c:v>41451</c:v>
                      </c:pt>
                      <c:pt idx="1274">
                        <c:v>41452</c:v>
                      </c:pt>
                      <c:pt idx="1275">
                        <c:v>41453</c:v>
                      </c:pt>
                      <c:pt idx="1276">
                        <c:v>41454</c:v>
                      </c:pt>
                      <c:pt idx="1277">
                        <c:v>41455</c:v>
                      </c:pt>
                      <c:pt idx="1278">
                        <c:v>41456</c:v>
                      </c:pt>
                      <c:pt idx="1279">
                        <c:v>41457</c:v>
                      </c:pt>
                      <c:pt idx="1280">
                        <c:v>41458</c:v>
                      </c:pt>
                      <c:pt idx="1281">
                        <c:v>41459</c:v>
                      </c:pt>
                      <c:pt idx="1282">
                        <c:v>41460</c:v>
                      </c:pt>
                      <c:pt idx="1283">
                        <c:v>41461</c:v>
                      </c:pt>
                      <c:pt idx="1284">
                        <c:v>41462</c:v>
                      </c:pt>
                      <c:pt idx="1285">
                        <c:v>41463</c:v>
                      </c:pt>
                      <c:pt idx="1286">
                        <c:v>41464</c:v>
                      </c:pt>
                      <c:pt idx="1287">
                        <c:v>41465</c:v>
                      </c:pt>
                      <c:pt idx="1288">
                        <c:v>41466</c:v>
                      </c:pt>
                      <c:pt idx="1289">
                        <c:v>41467</c:v>
                      </c:pt>
                      <c:pt idx="1290">
                        <c:v>41468</c:v>
                      </c:pt>
                      <c:pt idx="1291">
                        <c:v>41469</c:v>
                      </c:pt>
                      <c:pt idx="1292">
                        <c:v>41470</c:v>
                      </c:pt>
                      <c:pt idx="1293">
                        <c:v>41471</c:v>
                      </c:pt>
                      <c:pt idx="1294">
                        <c:v>41472</c:v>
                      </c:pt>
                      <c:pt idx="1295">
                        <c:v>41473</c:v>
                      </c:pt>
                      <c:pt idx="1296">
                        <c:v>41474</c:v>
                      </c:pt>
                      <c:pt idx="1297">
                        <c:v>41475</c:v>
                      </c:pt>
                      <c:pt idx="1298">
                        <c:v>41476</c:v>
                      </c:pt>
                      <c:pt idx="1299">
                        <c:v>41477</c:v>
                      </c:pt>
                      <c:pt idx="1300">
                        <c:v>41478</c:v>
                      </c:pt>
                      <c:pt idx="1301">
                        <c:v>41479</c:v>
                      </c:pt>
                      <c:pt idx="1302">
                        <c:v>41480</c:v>
                      </c:pt>
                      <c:pt idx="1303">
                        <c:v>41481</c:v>
                      </c:pt>
                      <c:pt idx="1304">
                        <c:v>41482</c:v>
                      </c:pt>
                      <c:pt idx="1305">
                        <c:v>41483</c:v>
                      </c:pt>
                      <c:pt idx="1306">
                        <c:v>41484</c:v>
                      </c:pt>
                      <c:pt idx="1307">
                        <c:v>41485</c:v>
                      </c:pt>
                      <c:pt idx="1308">
                        <c:v>41486</c:v>
                      </c:pt>
                      <c:pt idx="1309">
                        <c:v>41487</c:v>
                      </c:pt>
                      <c:pt idx="1310">
                        <c:v>41488</c:v>
                      </c:pt>
                      <c:pt idx="1311">
                        <c:v>41489</c:v>
                      </c:pt>
                      <c:pt idx="1312">
                        <c:v>41490</c:v>
                      </c:pt>
                      <c:pt idx="1313">
                        <c:v>41491</c:v>
                      </c:pt>
                      <c:pt idx="1314">
                        <c:v>41492</c:v>
                      </c:pt>
                      <c:pt idx="1315">
                        <c:v>41493</c:v>
                      </c:pt>
                      <c:pt idx="1316">
                        <c:v>41494</c:v>
                      </c:pt>
                      <c:pt idx="1317">
                        <c:v>41495</c:v>
                      </c:pt>
                      <c:pt idx="1318">
                        <c:v>41496</c:v>
                      </c:pt>
                      <c:pt idx="1319">
                        <c:v>41497</c:v>
                      </c:pt>
                      <c:pt idx="1320">
                        <c:v>41498</c:v>
                      </c:pt>
                      <c:pt idx="1321">
                        <c:v>41499</c:v>
                      </c:pt>
                      <c:pt idx="1322">
                        <c:v>41500</c:v>
                      </c:pt>
                      <c:pt idx="1323">
                        <c:v>41501</c:v>
                      </c:pt>
                      <c:pt idx="1324">
                        <c:v>41502</c:v>
                      </c:pt>
                      <c:pt idx="1325">
                        <c:v>41503</c:v>
                      </c:pt>
                      <c:pt idx="1326">
                        <c:v>41504</c:v>
                      </c:pt>
                      <c:pt idx="1327">
                        <c:v>41505</c:v>
                      </c:pt>
                      <c:pt idx="1328">
                        <c:v>41506</c:v>
                      </c:pt>
                      <c:pt idx="1329">
                        <c:v>41507</c:v>
                      </c:pt>
                      <c:pt idx="1330">
                        <c:v>41508</c:v>
                      </c:pt>
                      <c:pt idx="1331">
                        <c:v>41509</c:v>
                      </c:pt>
                      <c:pt idx="1332">
                        <c:v>41510</c:v>
                      </c:pt>
                      <c:pt idx="1333">
                        <c:v>41511</c:v>
                      </c:pt>
                      <c:pt idx="1334">
                        <c:v>41512</c:v>
                      </c:pt>
                      <c:pt idx="1335">
                        <c:v>41513</c:v>
                      </c:pt>
                      <c:pt idx="1336">
                        <c:v>41514</c:v>
                      </c:pt>
                      <c:pt idx="1337">
                        <c:v>41515</c:v>
                      </c:pt>
                      <c:pt idx="1338">
                        <c:v>41516</c:v>
                      </c:pt>
                      <c:pt idx="1339">
                        <c:v>41517</c:v>
                      </c:pt>
                      <c:pt idx="1340">
                        <c:v>41518</c:v>
                      </c:pt>
                      <c:pt idx="1341">
                        <c:v>41519</c:v>
                      </c:pt>
                      <c:pt idx="1342">
                        <c:v>41520</c:v>
                      </c:pt>
                      <c:pt idx="1343">
                        <c:v>41521</c:v>
                      </c:pt>
                      <c:pt idx="1344">
                        <c:v>41522</c:v>
                      </c:pt>
                      <c:pt idx="1345">
                        <c:v>41523</c:v>
                      </c:pt>
                      <c:pt idx="1346">
                        <c:v>41524</c:v>
                      </c:pt>
                      <c:pt idx="1347">
                        <c:v>41525</c:v>
                      </c:pt>
                      <c:pt idx="1348">
                        <c:v>41526</c:v>
                      </c:pt>
                      <c:pt idx="1349">
                        <c:v>41527</c:v>
                      </c:pt>
                      <c:pt idx="1350">
                        <c:v>41528</c:v>
                      </c:pt>
                      <c:pt idx="1351">
                        <c:v>41529</c:v>
                      </c:pt>
                      <c:pt idx="1352">
                        <c:v>41530</c:v>
                      </c:pt>
                      <c:pt idx="1353">
                        <c:v>41531</c:v>
                      </c:pt>
                      <c:pt idx="1354">
                        <c:v>41532</c:v>
                      </c:pt>
                      <c:pt idx="1355">
                        <c:v>41533</c:v>
                      </c:pt>
                      <c:pt idx="1356">
                        <c:v>41534</c:v>
                      </c:pt>
                      <c:pt idx="1357">
                        <c:v>41535</c:v>
                      </c:pt>
                      <c:pt idx="1358">
                        <c:v>41536</c:v>
                      </c:pt>
                      <c:pt idx="1359">
                        <c:v>41537</c:v>
                      </c:pt>
                      <c:pt idx="1360">
                        <c:v>41538</c:v>
                      </c:pt>
                      <c:pt idx="1361">
                        <c:v>41539</c:v>
                      </c:pt>
                      <c:pt idx="1362">
                        <c:v>41540</c:v>
                      </c:pt>
                      <c:pt idx="1363">
                        <c:v>41541</c:v>
                      </c:pt>
                      <c:pt idx="1364">
                        <c:v>41542</c:v>
                      </c:pt>
                      <c:pt idx="1365">
                        <c:v>41543</c:v>
                      </c:pt>
                      <c:pt idx="1366">
                        <c:v>41544</c:v>
                      </c:pt>
                      <c:pt idx="1367">
                        <c:v>41545</c:v>
                      </c:pt>
                      <c:pt idx="1368">
                        <c:v>41546</c:v>
                      </c:pt>
                      <c:pt idx="1369">
                        <c:v>41547</c:v>
                      </c:pt>
                      <c:pt idx="1370">
                        <c:v>41548</c:v>
                      </c:pt>
                      <c:pt idx="1371">
                        <c:v>41549</c:v>
                      </c:pt>
                      <c:pt idx="1372">
                        <c:v>41550</c:v>
                      </c:pt>
                      <c:pt idx="1373">
                        <c:v>41551</c:v>
                      </c:pt>
                      <c:pt idx="1374">
                        <c:v>41552</c:v>
                      </c:pt>
                      <c:pt idx="1375">
                        <c:v>41553</c:v>
                      </c:pt>
                      <c:pt idx="1376">
                        <c:v>41554</c:v>
                      </c:pt>
                      <c:pt idx="1377">
                        <c:v>41555</c:v>
                      </c:pt>
                      <c:pt idx="1378">
                        <c:v>41556</c:v>
                      </c:pt>
                      <c:pt idx="1379">
                        <c:v>41557</c:v>
                      </c:pt>
                      <c:pt idx="1380">
                        <c:v>41558</c:v>
                      </c:pt>
                      <c:pt idx="1381">
                        <c:v>41559</c:v>
                      </c:pt>
                      <c:pt idx="1382">
                        <c:v>41560</c:v>
                      </c:pt>
                      <c:pt idx="1383">
                        <c:v>41561</c:v>
                      </c:pt>
                      <c:pt idx="1384">
                        <c:v>41562</c:v>
                      </c:pt>
                      <c:pt idx="1385">
                        <c:v>41563</c:v>
                      </c:pt>
                      <c:pt idx="1386">
                        <c:v>41564</c:v>
                      </c:pt>
                      <c:pt idx="1387">
                        <c:v>41565</c:v>
                      </c:pt>
                      <c:pt idx="1388">
                        <c:v>41566</c:v>
                      </c:pt>
                      <c:pt idx="1389">
                        <c:v>41567</c:v>
                      </c:pt>
                      <c:pt idx="1390">
                        <c:v>41568</c:v>
                      </c:pt>
                      <c:pt idx="1391">
                        <c:v>41569</c:v>
                      </c:pt>
                      <c:pt idx="1392">
                        <c:v>41570</c:v>
                      </c:pt>
                      <c:pt idx="1393">
                        <c:v>41571</c:v>
                      </c:pt>
                      <c:pt idx="1394">
                        <c:v>41572</c:v>
                      </c:pt>
                      <c:pt idx="1395">
                        <c:v>41573</c:v>
                      </c:pt>
                      <c:pt idx="1396">
                        <c:v>41574</c:v>
                      </c:pt>
                      <c:pt idx="1397">
                        <c:v>41575</c:v>
                      </c:pt>
                      <c:pt idx="1398">
                        <c:v>41576</c:v>
                      </c:pt>
                      <c:pt idx="1399">
                        <c:v>41577</c:v>
                      </c:pt>
                      <c:pt idx="1400">
                        <c:v>41578</c:v>
                      </c:pt>
                      <c:pt idx="1401">
                        <c:v>41579</c:v>
                      </c:pt>
                      <c:pt idx="1402">
                        <c:v>41580</c:v>
                      </c:pt>
                      <c:pt idx="1403">
                        <c:v>41581</c:v>
                      </c:pt>
                      <c:pt idx="1404">
                        <c:v>41582</c:v>
                      </c:pt>
                      <c:pt idx="1405">
                        <c:v>41583</c:v>
                      </c:pt>
                      <c:pt idx="1406">
                        <c:v>41584</c:v>
                      </c:pt>
                      <c:pt idx="1407">
                        <c:v>41585</c:v>
                      </c:pt>
                      <c:pt idx="1408">
                        <c:v>41586</c:v>
                      </c:pt>
                      <c:pt idx="1409">
                        <c:v>41587</c:v>
                      </c:pt>
                      <c:pt idx="1410">
                        <c:v>41588</c:v>
                      </c:pt>
                      <c:pt idx="1411">
                        <c:v>41589</c:v>
                      </c:pt>
                      <c:pt idx="1412">
                        <c:v>41590</c:v>
                      </c:pt>
                      <c:pt idx="1413">
                        <c:v>41591</c:v>
                      </c:pt>
                      <c:pt idx="1414">
                        <c:v>41592</c:v>
                      </c:pt>
                      <c:pt idx="1415">
                        <c:v>41593</c:v>
                      </c:pt>
                      <c:pt idx="1416">
                        <c:v>41594</c:v>
                      </c:pt>
                      <c:pt idx="1417">
                        <c:v>41595</c:v>
                      </c:pt>
                      <c:pt idx="1418">
                        <c:v>41596</c:v>
                      </c:pt>
                      <c:pt idx="1419">
                        <c:v>41597</c:v>
                      </c:pt>
                      <c:pt idx="1420">
                        <c:v>41598</c:v>
                      </c:pt>
                      <c:pt idx="1421">
                        <c:v>41599</c:v>
                      </c:pt>
                      <c:pt idx="1422">
                        <c:v>41600</c:v>
                      </c:pt>
                      <c:pt idx="1423">
                        <c:v>41601</c:v>
                      </c:pt>
                      <c:pt idx="1424">
                        <c:v>41602</c:v>
                      </c:pt>
                      <c:pt idx="1425">
                        <c:v>41603</c:v>
                      </c:pt>
                      <c:pt idx="1426">
                        <c:v>41604</c:v>
                      </c:pt>
                      <c:pt idx="1427">
                        <c:v>41605</c:v>
                      </c:pt>
                      <c:pt idx="1428">
                        <c:v>41606</c:v>
                      </c:pt>
                      <c:pt idx="1429">
                        <c:v>41607</c:v>
                      </c:pt>
                      <c:pt idx="1430">
                        <c:v>41608</c:v>
                      </c:pt>
                      <c:pt idx="1431">
                        <c:v>41609</c:v>
                      </c:pt>
                      <c:pt idx="1432">
                        <c:v>41610</c:v>
                      </c:pt>
                      <c:pt idx="1433">
                        <c:v>41611</c:v>
                      </c:pt>
                      <c:pt idx="1434">
                        <c:v>41612</c:v>
                      </c:pt>
                      <c:pt idx="1435">
                        <c:v>41613</c:v>
                      </c:pt>
                      <c:pt idx="1436">
                        <c:v>41614</c:v>
                      </c:pt>
                      <c:pt idx="1437">
                        <c:v>41615</c:v>
                      </c:pt>
                      <c:pt idx="1438">
                        <c:v>41616</c:v>
                      </c:pt>
                      <c:pt idx="1439">
                        <c:v>41617</c:v>
                      </c:pt>
                      <c:pt idx="1440">
                        <c:v>41618</c:v>
                      </c:pt>
                      <c:pt idx="1441">
                        <c:v>41619</c:v>
                      </c:pt>
                      <c:pt idx="1442">
                        <c:v>41620</c:v>
                      </c:pt>
                      <c:pt idx="1443">
                        <c:v>41621</c:v>
                      </c:pt>
                      <c:pt idx="1444">
                        <c:v>41622</c:v>
                      </c:pt>
                      <c:pt idx="1445">
                        <c:v>41623</c:v>
                      </c:pt>
                      <c:pt idx="1446">
                        <c:v>41624</c:v>
                      </c:pt>
                      <c:pt idx="1447">
                        <c:v>41625</c:v>
                      </c:pt>
                      <c:pt idx="1448">
                        <c:v>41626</c:v>
                      </c:pt>
                      <c:pt idx="1449">
                        <c:v>41627</c:v>
                      </c:pt>
                      <c:pt idx="1450">
                        <c:v>41628</c:v>
                      </c:pt>
                      <c:pt idx="1451">
                        <c:v>41629</c:v>
                      </c:pt>
                      <c:pt idx="1452">
                        <c:v>41630</c:v>
                      </c:pt>
                      <c:pt idx="1453">
                        <c:v>41631</c:v>
                      </c:pt>
                      <c:pt idx="1454">
                        <c:v>41632</c:v>
                      </c:pt>
                      <c:pt idx="1455">
                        <c:v>41633</c:v>
                      </c:pt>
                      <c:pt idx="1456">
                        <c:v>41634</c:v>
                      </c:pt>
                      <c:pt idx="1457">
                        <c:v>41635</c:v>
                      </c:pt>
                      <c:pt idx="1458">
                        <c:v>41636</c:v>
                      </c:pt>
                      <c:pt idx="1459">
                        <c:v>41637</c:v>
                      </c:pt>
                      <c:pt idx="1460">
                        <c:v>41638</c:v>
                      </c:pt>
                      <c:pt idx="1461">
                        <c:v>41639</c:v>
                      </c:pt>
                      <c:pt idx="1462">
                        <c:v>41640</c:v>
                      </c:pt>
                      <c:pt idx="1463">
                        <c:v>41641</c:v>
                      </c:pt>
                      <c:pt idx="1464">
                        <c:v>41642</c:v>
                      </c:pt>
                      <c:pt idx="1465">
                        <c:v>41643</c:v>
                      </c:pt>
                      <c:pt idx="1466">
                        <c:v>41644</c:v>
                      </c:pt>
                      <c:pt idx="1467">
                        <c:v>41645</c:v>
                      </c:pt>
                      <c:pt idx="1468">
                        <c:v>41646</c:v>
                      </c:pt>
                      <c:pt idx="1469">
                        <c:v>41647</c:v>
                      </c:pt>
                      <c:pt idx="1470">
                        <c:v>41648</c:v>
                      </c:pt>
                      <c:pt idx="1471">
                        <c:v>41649</c:v>
                      </c:pt>
                      <c:pt idx="1472">
                        <c:v>41650</c:v>
                      </c:pt>
                      <c:pt idx="1473">
                        <c:v>41651</c:v>
                      </c:pt>
                      <c:pt idx="1474">
                        <c:v>41652</c:v>
                      </c:pt>
                      <c:pt idx="1475">
                        <c:v>41653</c:v>
                      </c:pt>
                      <c:pt idx="1476">
                        <c:v>41654</c:v>
                      </c:pt>
                      <c:pt idx="1477">
                        <c:v>41655</c:v>
                      </c:pt>
                      <c:pt idx="1478">
                        <c:v>41656</c:v>
                      </c:pt>
                      <c:pt idx="1479">
                        <c:v>41657</c:v>
                      </c:pt>
                      <c:pt idx="1480">
                        <c:v>41658</c:v>
                      </c:pt>
                      <c:pt idx="1481">
                        <c:v>41659</c:v>
                      </c:pt>
                      <c:pt idx="1482">
                        <c:v>41660</c:v>
                      </c:pt>
                      <c:pt idx="1483">
                        <c:v>41661</c:v>
                      </c:pt>
                      <c:pt idx="1484">
                        <c:v>41662</c:v>
                      </c:pt>
                      <c:pt idx="1485">
                        <c:v>41663</c:v>
                      </c:pt>
                      <c:pt idx="1486">
                        <c:v>41664</c:v>
                      </c:pt>
                      <c:pt idx="1487">
                        <c:v>41665</c:v>
                      </c:pt>
                      <c:pt idx="1488">
                        <c:v>41666</c:v>
                      </c:pt>
                      <c:pt idx="1489">
                        <c:v>41667</c:v>
                      </c:pt>
                      <c:pt idx="1490">
                        <c:v>41668</c:v>
                      </c:pt>
                      <c:pt idx="1491">
                        <c:v>41669</c:v>
                      </c:pt>
                      <c:pt idx="1492">
                        <c:v>41670</c:v>
                      </c:pt>
                      <c:pt idx="1493">
                        <c:v>41671</c:v>
                      </c:pt>
                      <c:pt idx="1494">
                        <c:v>41672</c:v>
                      </c:pt>
                      <c:pt idx="1495">
                        <c:v>41673</c:v>
                      </c:pt>
                      <c:pt idx="1496">
                        <c:v>41674</c:v>
                      </c:pt>
                      <c:pt idx="1497">
                        <c:v>41675</c:v>
                      </c:pt>
                      <c:pt idx="1498">
                        <c:v>41676</c:v>
                      </c:pt>
                      <c:pt idx="1499">
                        <c:v>41677</c:v>
                      </c:pt>
                      <c:pt idx="1500">
                        <c:v>41678</c:v>
                      </c:pt>
                      <c:pt idx="1501">
                        <c:v>41679</c:v>
                      </c:pt>
                      <c:pt idx="1502">
                        <c:v>41680</c:v>
                      </c:pt>
                      <c:pt idx="1503">
                        <c:v>41681</c:v>
                      </c:pt>
                      <c:pt idx="1504">
                        <c:v>41682</c:v>
                      </c:pt>
                      <c:pt idx="1505">
                        <c:v>41683</c:v>
                      </c:pt>
                      <c:pt idx="1506">
                        <c:v>41684</c:v>
                      </c:pt>
                      <c:pt idx="1507">
                        <c:v>41685</c:v>
                      </c:pt>
                      <c:pt idx="1508">
                        <c:v>41686</c:v>
                      </c:pt>
                      <c:pt idx="1509">
                        <c:v>41687</c:v>
                      </c:pt>
                      <c:pt idx="1510">
                        <c:v>41688</c:v>
                      </c:pt>
                      <c:pt idx="1511">
                        <c:v>41689</c:v>
                      </c:pt>
                      <c:pt idx="1512">
                        <c:v>41690</c:v>
                      </c:pt>
                      <c:pt idx="1513">
                        <c:v>41691</c:v>
                      </c:pt>
                      <c:pt idx="1514">
                        <c:v>41692</c:v>
                      </c:pt>
                      <c:pt idx="1515">
                        <c:v>41693</c:v>
                      </c:pt>
                      <c:pt idx="1516">
                        <c:v>41694</c:v>
                      </c:pt>
                      <c:pt idx="1517">
                        <c:v>41695</c:v>
                      </c:pt>
                      <c:pt idx="1518">
                        <c:v>41696</c:v>
                      </c:pt>
                      <c:pt idx="1519">
                        <c:v>41697</c:v>
                      </c:pt>
                      <c:pt idx="1520">
                        <c:v>41698</c:v>
                      </c:pt>
                      <c:pt idx="1521">
                        <c:v>41699</c:v>
                      </c:pt>
                      <c:pt idx="1522">
                        <c:v>41700</c:v>
                      </c:pt>
                      <c:pt idx="1523">
                        <c:v>41701</c:v>
                      </c:pt>
                      <c:pt idx="1524">
                        <c:v>41702</c:v>
                      </c:pt>
                      <c:pt idx="1525">
                        <c:v>41703</c:v>
                      </c:pt>
                      <c:pt idx="1526">
                        <c:v>41704</c:v>
                      </c:pt>
                      <c:pt idx="1527">
                        <c:v>41705</c:v>
                      </c:pt>
                      <c:pt idx="1528">
                        <c:v>41706</c:v>
                      </c:pt>
                      <c:pt idx="1529">
                        <c:v>41707</c:v>
                      </c:pt>
                      <c:pt idx="1530">
                        <c:v>41708</c:v>
                      </c:pt>
                      <c:pt idx="1531">
                        <c:v>41709</c:v>
                      </c:pt>
                      <c:pt idx="1532">
                        <c:v>41710</c:v>
                      </c:pt>
                      <c:pt idx="1533">
                        <c:v>41711</c:v>
                      </c:pt>
                      <c:pt idx="1534">
                        <c:v>41712</c:v>
                      </c:pt>
                      <c:pt idx="1535">
                        <c:v>41713</c:v>
                      </c:pt>
                      <c:pt idx="1536">
                        <c:v>41714</c:v>
                      </c:pt>
                      <c:pt idx="1537">
                        <c:v>41715</c:v>
                      </c:pt>
                      <c:pt idx="1538">
                        <c:v>41716</c:v>
                      </c:pt>
                      <c:pt idx="1539">
                        <c:v>41717</c:v>
                      </c:pt>
                      <c:pt idx="1540">
                        <c:v>41718</c:v>
                      </c:pt>
                      <c:pt idx="1541">
                        <c:v>41719</c:v>
                      </c:pt>
                      <c:pt idx="1542">
                        <c:v>41720</c:v>
                      </c:pt>
                      <c:pt idx="1543">
                        <c:v>41721</c:v>
                      </c:pt>
                      <c:pt idx="1544">
                        <c:v>41722</c:v>
                      </c:pt>
                      <c:pt idx="1545">
                        <c:v>41723</c:v>
                      </c:pt>
                      <c:pt idx="1546">
                        <c:v>41724</c:v>
                      </c:pt>
                      <c:pt idx="1547">
                        <c:v>41725</c:v>
                      </c:pt>
                      <c:pt idx="1548">
                        <c:v>41726</c:v>
                      </c:pt>
                      <c:pt idx="1549">
                        <c:v>41727</c:v>
                      </c:pt>
                      <c:pt idx="1550">
                        <c:v>41728</c:v>
                      </c:pt>
                      <c:pt idx="1551">
                        <c:v>41729</c:v>
                      </c:pt>
                      <c:pt idx="1552">
                        <c:v>41730</c:v>
                      </c:pt>
                      <c:pt idx="1553">
                        <c:v>41731</c:v>
                      </c:pt>
                      <c:pt idx="1554">
                        <c:v>41732</c:v>
                      </c:pt>
                      <c:pt idx="1555">
                        <c:v>41733</c:v>
                      </c:pt>
                      <c:pt idx="1556">
                        <c:v>41734</c:v>
                      </c:pt>
                      <c:pt idx="1557">
                        <c:v>41735</c:v>
                      </c:pt>
                      <c:pt idx="1558">
                        <c:v>41736</c:v>
                      </c:pt>
                      <c:pt idx="1559">
                        <c:v>41737</c:v>
                      </c:pt>
                      <c:pt idx="1560">
                        <c:v>41738</c:v>
                      </c:pt>
                      <c:pt idx="1561">
                        <c:v>41739</c:v>
                      </c:pt>
                      <c:pt idx="1562">
                        <c:v>41740</c:v>
                      </c:pt>
                      <c:pt idx="1563">
                        <c:v>41741</c:v>
                      </c:pt>
                      <c:pt idx="1564">
                        <c:v>41742</c:v>
                      </c:pt>
                      <c:pt idx="1565">
                        <c:v>41743</c:v>
                      </c:pt>
                      <c:pt idx="1566">
                        <c:v>41744</c:v>
                      </c:pt>
                      <c:pt idx="1567">
                        <c:v>41745</c:v>
                      </c:pt>
                      <c:pt idx="1568">
                        <c:v>41746</c:v>
                      </c:pt>
                      <c:pt idx="1569">
                        <c:v>41747</c:v>
                      </c:pt>
                      <c:pt idx="1570">
                        <c:v>41748</c:v>
                      </c:pt>
                      <c:pt idx="1571">
                        <c:v>41749</c:v>
                      </c:pt>
                      <c:pt idx="1572">
                        <c:v>41750</c:v>
                      </c:pt>
                      <c:pt idx="1573">
                        <c:v>41751</c:v>
                      </c:pt>
                      <c:pt idx="1574">
                        <c:v>41752</c:v>
                      </c:pt>
                      <c:pt idx="1575">
                        <c:v>41753</c:v>
                      </c:pt>
                      <c:pt idx="1576">
                        <c:v>41754</c:v>
                      </c:pt>
                      <c:pt idx="1577">
                        <c:v>41755</c:v>
                      </c:pt>
                      <c:pt idx="1578">
                        <c:v>41756</c:v>
                      </c:pt>
                      <c:pt idx="1579">
                        <c:v>41757</c:v>
                      </c:pt>
                      <c:pt idx="1580">
                        <c:v>41758</c:v>
                      </c:pt>
                      <c:pt idx="1581">
                        <c:v>41759</c:v>
                      </c:pt>
                      <c:pt idx="1582">
                        <c:v>41760</c:v>
                      </c:pt>
                      <c:pt idx="1583">
                        <c:v>41761</c:v>
                      </c:pt>
                      <c:pt idx="1584">
                        <c:v>41762</c:v>
                      </c:pt>
                      <c:pt idx="1585">
                        <c:v>41763</c:v>
                      </c:pt>
                      <c:pt idx="1586">
                        <c:v>41764</c:v>
                      </c:pt>
                      <c:pt idx="1587">
                        <c:v>41765</c:v>
                      </c:pt>
                      <c:pt idx="1588">
                        <c:v>41766</c:v>
                      </c:pt>
                      <c:pt idx="1589">
                        <c:v>41767</c:v>
                      </c:pt>
                      <c:pt idx="1590">
                        <c:v>41768</c:v>
                      </c:pt>
                      <c:pt idx="1591">
                        <c:v>41769</c:v>
                      </c:pt>
                      <c:pt idx="1592">
                        <c:v>41770</c:v>
                      </c:pt>
                      <c:pt idx="1593">
                        <c:v>41771</c:v>
                      </c:pt>
                      <c:pt idx="1594">
                        <c:v>41772</c:v>
                      </c:pt>
                      <c:pt idx="1595">
                        <c:v>41773</c:v>
                      </c:pt>
                      <c:pt idx="1596">
                        <c:v>41774</c:v>
                      </c:pt>
                      <c:pt idx="1597">
                        <c:v>41775</c:v>
                      </c:pt>
                      <c:pt idx="1598">
                        <c:v>41776</c:v>
                      </c:pt>
                      <c:pt idx="1599">
                        <c:v>41777</c:v>
                      </c:pt>
                      <c:pt idx="1600">
                        <c:v>41778</c:v>
                      </c:pt>
                      <c:pt idx="1601">
                        <c:v>41779</c:v>
                      </c:pt>
                      <c:pt idx="1602">
                        <c:v>41780</c:v>
                      </c:pt>
                      <c:pt idx="1603">
                        <c:v>41781</c:v>
                      </c:pt>
                      <c:pt idx="1604">
                        <c:v>41782</c:v>
                      </c:pt>
                      <c:pt idx="1605">
                        <c:v>41783</c:v>
                      </c:pt>
                      <c:pt idx="1606">
                        <c:v>41784</c:v>
                      </c:pt>
                      <c:pt idx="1607">
                        <c:v>41785</c:v>
                      </c:pt>
                      <c:pt idx="1608">
                        <c:v>41786</c:v>
                      </c:pt>
                      <c:pt idx="1609">
                        <c:v>41787</c:v>
                      </c:pt>
                      <c:pt idx="1610">
                        <c:v>41788</c:v>
                      </c:pt>
                      <c:pt idx="1611">
                        <c:v>41789</c:v>
                      </c:pt>
                      <c:pt idx="1612">
                        <c:v>41790</c:v>
                      </c:pt>
                      <c:pt idx="1613">
                        <c:v>41791</c:v>
                      </c:pt>
                      <c:pt idx="1614">
                        <c:v>41792</c:v>
                      </c:pt>
                      <c:pt idx="1615">
                        <c:v>41793</c:v>
                      </c:pt>
                      <c:pt idx="1616">
                        <c:v>41794</c:v>
                      </c:pt>
                      <c:pt idx="1617">
                        <c:v>41795</c:v>
                      </c:pt>
                      <c:pt idx="1618">
                        <c:v>41796</c:v>
                      </c:pt>
                      <c:pt idx="1619">
                        <c:v>41797</c:v>
                      </c:pt>
                      <c:pt idx="1620">
                        <c:v>41798</c:v>
                      </c:pt>
                      <c:pt idx="1621">
                        <c:v>41799</c:v>
                      </c:pt>
                      <c:pt idx="1622">
                        <c:v>41800</c:v>
                      </c:pt>
                      <c:pt idx="1623">
                        <c:v>41801</c:v>
                      </c:pt>
                      <c:pt idx="1624">
                        <c:v>41802</c:v>
                      </c:pt>
                      <c:pt idx="1625">
                        <c:v>41803</c:v>
                      </c:pt>
                      <c:pt idx="1626">
                        <c:v>41804</c:v>
                      </c:pt>
                      <c:pt idx="1627">
                        <c:v>41805</c:v>
                      </c:pt>
                      <c:pt idx="1628">
                        <c:v>41806</c:v>
                      </c:pt>
                      <c:pt idx="1629">
                        <c:v>41807</c:v>
                      </c:pt>
                      <c:pt idx="1630">
                        <c:v>41808</c:v>
                      </c:pt>
                      <c:pt idx="1631">
                        <c:v>41809</c:v>
                      </c:pt>
                      <c:pt idx="1632">
                        <c:v>41810</c:v>
                      </c:pt>
                      <c:pt idx="1633">
                        <c:v>41811</c:v>
                      </c:pt>
                      <c:pt idx="1634">
                        <c:v>41812</c:v>
                      </c:pt>
                      <c:pt idx="1635">
                        <c:v>41813</c:v>
                      </c:pt>
                      <c:pt idx="1636">
                        <c:v>41814</c:v>
                      </c:pt>
                      <c:pt idx="1637">
                        <c:v>41815</c:v>
                      </c:pt>
                      <c:pt idx="1638">
                        <c:v>41816</c:v>
                      </c:pt>
                      <c:pt idx="1639">
                        <c:v>41817</c:v>
                      </c:pt>
                      <c:pt idx="1640">
                        <c:v>41818</c:v>
                      </c:pt>
                      <c:pt idx="1641">
                        <c:v>41819</c:v>
                      </c:pt>
                      <c:pt idx="1642">
                        <c:v>41820</c:v>
                      </c:pt>
                      <c:pt idx="1643">
                        <c:v>41821</c:v>
                      </c:pt>
                      <c:pt idx="1644">
                        <c:v>41822</c:v>
                      </c:pt>
                      <c:pt idx="1645">
                        <c:v>41823</c:v>
                      </c:pt>
                      <c:pt idx="1646">
                        <c:v>41824</c:v>
                      </c:pt>
                      <c:pt idx="1647">
                        <c:v>41825</c:v>
                      </c:pt>
                      <c:pt idx="1648">
                        <c:v>41826</c:v>
                      </c:pt>
                      <c:pt idx="1649">
                        <c:v>41827</c:v>
                      </c:pt>
                      <c:pt idx="1650">
                        <c:v>41828</c:v>
                      </c:pt>
                      <c:pt idx="1651">
                        <c:v>41829</c:v>
                      </c:pt>
                      <c:pt idx="1652">
                        <c:v>41830</c:v>
                      </c:pt>
                      <c:pt idx="1653">
                        <c:v>41831</c:v>
                      </c:pt>
                      <c:pt idx="1654">
                        <c:v>41832</c:v>
                      </c:pt>
                      <c:pt idx="1655">
                        <c:v>41833</c:v>
                      </c:pt>
                      <c:pt idx="1656">
                        <c:v>41834</c:v>
                      </c:pt>
                      <c:pt idx="1657">
                        <c:v>41835</c:v>
                      </c:pt>
                      <c:pt idx="1658">
                        <c:v>41836</c:v>
                      </c:pt>
                      <c:pt idx="1659">
                        <c:v>41837</c:v>
                      </c:pt>
                      <c:pt idx="1660">
                        <c:v>41838</c:v>
                      </c:pt>
                      <c:pt idx="1661">
                        <c:v>41839</c:v>
                      </c:pt>
                      <c:pt idx="1662">
                        <c:v>41840</c:v>
                      </c:pt>
                      <c:pt idx="1663">
                        <c:v>41841</c:v>
                      </c:pt>
                      <c:pt idx="1664">
                        <c:v>41842</c:v>
                      </c:pt>
                      <c:pt idx="1665">
                        <c:v>41843</c:v>
                      </c:pt>
                      <c:pt idx="1666">
                        <c:v>41844</c:v>
                      </c:pt>
                      <c:pt idx="1667">
                        <c:v>41845</c:v>
                      </c:pt>
                      <c:pt idx="1668">
                        <c:v>41846</c:v>
                      </c:pt>
                      <c:pt idx="1669">
                        <c:v>41847</c:v>
                      </c:pt>
                      <c:pt idx="1670">
                        <c:v>41848</c:v>
                      </c:pt>
                      <c:pt idx="1671">
                        <c:v>41849</c:v>
                      </c:pt>
                      <c:pt idx="1672">
                        <c:v>41850</c:v>
                      </c:pt>
                      <c:pt idx="1673">
                        <c:v>41851</c:v>
                      </c:pt>
                      <c:pt idx="1674">
                        <c:v>41852</c:v>
                      </c:pt>
                      <c:pt idx="1675">
                        <c:v>41853</c:v>
                      </c:pt>
                      <c:pt idx="1676">
                        <c:v>41854</c:v>
                      </c:pt>
                      <c:pt idx="1677">
                        <c:v>41855</c:v>
                      </c:pt>
                      <c:pt idx="1678">
                        <c:v>41856</c:v>
                      </c:pt>
                      <c:pt idx="1679">
                        <c:v>41857</c:v>
                      </c:pt>
                      <c:pt idx="1680">
                        <c:v>41858</c:v>
                      </c:pt>
                      <c:pt idx="1681">
                        <c:v>41859</c:v>
                      </c:pt>
                      <c:pt idx="1682">
                        <c:v>41860</c:v>
                      </c:pt>
                      <c:pt idx="1683">
                        <c:v>41861</c:v>
                      </c:pt>
                      <c:pt idx="1684">
                        <c:v>41862</c:v>
                      </c:pt>
                      <c:pt idx="1685">
                        <c:v>41863</c:v>
                      </c:pt>
                      <c:pt idx="1686">
                        <c:v>41864</c:v>
                      </c:pt>
                      <c:pt idx="1687">
                        <c:v>41865</c:v>
                      </c:pt>
                      <c:pt idx="1688">
                        <c:v>41866</c:v>
                      </c:pt>
                      <c:pt idx="1689">
                        <c:v>41867</c:v>
                      </c:pt>
                      <c:pt idx="1690">
                        <c:v>41868</c:v>
                      </c:pt>
                      <c:pt idx="1691">
                        <c:v>41869</c:v>
                      </c:pt>
                      <c:pt idx="1692">
                        <c:v>41870</c:v>
                      </c:pt>
                      <c:pt idx="1693">
                        <c:v>41871</c:v>
                      </c:pt>
                      <c:pt idx="1694">
                        <c:v>41872</c:v>
                      </c:pt>
                      <c:pt idx="1695">
                        <c:v>41873</c:v>
                      </c:pt>
                      <c:pt idx="1696">
                        <c:v>41874</c:v>
                      </c:pt>
                      <c:pt idx="1697">
                        <c:v>41875</c:v>
                      </c:pt>
                      <c:pt idx="1698">
                        <c:v>41876</c:v>
                      </c:pt>
                      <c:pt idx="1699">
                        <c:v>41877</c:v>
                      </c:pt>
                      <c:pt idx="1700">
                        <c:v>41878</c:v>
                      </c:pt>
                      <c:pt idx="1701">
                        <c:v>41879</c:v>
                      </c:pt>
                      <c:pt idx="1702">
                        <c:v>41880</c:v>
                      </c:pt>
                      <c:pt idx="1703">
                        <c:v>41881</c:v>
                      </c:pt>
                      <c:pt idx="1704">
                        <c:v>41882</c:v>
                      </c:pt>
                      <c:pt idx="1705">
                        <c:v>41883</c:v>
                      </c:pt>
                      <c:pt idx="1706">
                        <c:v>41884</c:v>
                      </c:pt>
                      <c:pt idx="1707">
                        <c:v>41885</c:v>
                      </c:pt>
                      <c:pt idx="1708">
                        <c:v>41886</c:v>
                      </c:pt>
                      <c:pt idx="1709">
                        <c:v>41887</c:v>
                      </c:pt>
                      <c:pt idx="1710">
                        <c:v>41888</c:v>
                      </c:pt>
                      <c:pt idx="1711">
                        <c:v>41889</c:v>
                      </c:pt>
                      <c:pt idx="1712">
                        <c:v>41890</c:v>
                      </c:pt>
                      <c:pt idx="1713">
                        <c:v>41891</c:v>
                      </c:pt>
                      <c:pt idx="1714">
                        <c:v>41892</c:v>
                      </c:pt>
                      <c:pt idx="1715">
                        <c:v>41893</c:v>
                      </c:pt>
                      <c:pt idx="1716">
                        <c:v>41894</c:v>
                      </c:pt>
                      <c:pt idx="1717">
                        <c:v>41895</c:v>
                      </c:pt>
                      <c:pt idx="1718">
                        <c:v>41896</c:v>
                      </c:pt>
                      <c:pt idx="1719">
                        <c:v>41897</c:v>
                      </c:pt>
                      <c:pt idx="1720">
                        <c:v>41898</c:v>
                      </c:pt>
                      <c:pt idx="1721">
                        <c:v>41899</c:v>
                      </c:pt>
                      <c:pt idx="1722">
                        <c:v>41900</c:v>
                      </c:pt>
                      <c:pt idx="1723">
                        <c:v>41901</c:v>
                      </c:pt>
                      <c:pt idx="1724">
                        <c:v>41902</c:v>
                      </c:pt>
                      <c:pt idx="1725">
                        <c:v>41903</c:v>
                      </c:pt>
                      <c:pt idx="1726">
                        <c:v>41904</c:v>
                      </c:pt>
                      <c:pt idx="1727">
                        <c:v>41905</c:v>
                      </c:pt>
                      <c:pt idx="1728">
                        <c:v>41906</c:v>
                      </c:pt>
                      <c:pt idx="1729">
                        <c:v>41907</c:v>
                      </c:pt>
                      <c:pt idx="1730">
                        <c:v>41908</c:v>
                      </c:pt>
                      <c:pt idx="1731">
                        <c:v>41909</c:v>
                      </c:pt>
                      <c:pt idx="1732">
                        <c:v>41910</c:v>
                      </c:pt>
                      <c:pt idx="1733">
                        <c:v>41911</c:v>
                      </c:pt>
                      <c:pt idx="1734">
                        <c:v>41912</c:v>
                      </c:pt>
                      <c:pt idx="1735">
                        <c:v>41913</c:v>
                      </c:pt>
                      <c:pt idx="1736">
                        <c:v>41914</c:v>
                      </c:pt>
                      <c:pt idx="1737">
                        <c:v>41915</c:v>
                      </c:pt>
                      <c:pt idx="1738">
                        <c:v>41916</c:v>
                      </c:pt>
                      <c:pt idx="1739">
                        <c:v>41917</c:v>
                      </c:pt>
                      <c:pt idx="1740">
                        <c:v>41918</c:v>
                      </c:pt>
                      <c:pt idx="1741">
                        <c:v>41919</c:v>
                      </c:pt>
                      <c:pt idx="1742">
                        <c:v>41920</c:v>
                      </c:pt>
                      <c:pt idx="1743">
                        <c:v>41921</c:v>
                      </c:pt>
                      <c:pt idx="1744">
                        <c:v>41922</c:v>
                      </c:pt>
                      <c:pt idx="1745">
                        <c:v>41923</c:v>
                      </c:pt>
                      <c:pt idx="1746">
                        <c:v>41924</c:v>
                      </c:pt>
                      <c:pt idx="1747">
                        <c:v>41925</c:v>
                      </c:pt>
                      <c:pt idx="1748">
                        <c:v>41926</c:v>
                      </c:pt>
                      <c:pt idx="1749">
                        <c:v>41927</c:v>
                      </c:pt>
                      <c:pt idx="1750">
                        <c:v>41928</c:v>
                      </c:pt>
                      <c:pt idx="1751">
                        <c:v>41929</c:v>
                      </c:pt>
                      <c:pt idx="1752">
                        <c:v>41930</c:v>
                      </c:pt>
                      <c:pt idx="1753">
                        <c:v>41931</c:v>
                      </c:pt>
                      <c:pt idx="1754">
                        <c:v>41932</c:v>
                      </c:pt>
                      <c:pt idx="1755">
                        <c:v>41933</c:v>
                      </c:pt>
                      <c:pt idx="1756">
                        <c:v>41934</c:v>
                      </c:pt>
                      <c:pt idx="1757">
                        <c:v>41935</c:v>
                      </c:pt>
                      <c:pt idx="1758">
                        <c:v>41936</c:v>
                      </c:pt>
                      <c:pt idx="1759">
                        <c:v>41937</c:v>
                      </c:pt>
                      <c:pt idx="1760">
                        <c:v>41938</c:v>
                      </c:pt>
                      <c:pt idx="1761">
                        <c:v>41939</c:v>
                      </c:pt>
                      <c:pt idx="1762">
                        <c:v>41940</c:v>
                      </c:pt>
                      <c:pt idx="1763">
                        <c:v>41941</c:v>
                      </c:pt>
                      <c:pt idx="1764">
                        <c:v>41942</c:v>
                      </c:pt>
                      <c:pt idx="1765">
                        <c:v>41943</c:v>
                      </c:pt>
                      <c:pt idx="1766">
                        <c:v>41944</c:v>
                      </c:pt>
                      <c:pt idx="1767">
                        <c:v>41945</c:v>
                      </c:pt>
                      <c:pt idx="1768">
                        <c:v>41946</c:v>
                      </c:pt>
                      <c:pt idx="1769">
                        <c:v>41947</c:v>
                      </c:pt>
                      <c:pt idx="1770">
                        <c:v>41948</c:v>
                      </c:pt>
                      <c:pt idx="1771">
                        <c:v>41949</c:v>
                      </c:pt>
                      <c:pt idx="1772">
                        <c:v>41950</c:v>
                      </c:pt>
                      <c:pt idx="1773">
                        <c:v>41951</c:v>
                      </c:pt>
                      <c:pt idx="1774">
                        <c:v>41952</c:v>
                      </c:pt>
                      <c:pt idx="1775">
                        <c:v>41953</c:v>
                      </c:pt>
                      <c:pt idx="1776">
                        <c:v>41954</c:v>
                      </c:pt>
                      <c:pt idx="1777">
                        <c:v>41955</c:v>
                      </c:pt>
                      <c:pt idx="1778">
                        <c:v>41956</c:v>
                      </c:pt>
                      <c:pt idx="1779">
                        <c:v>41957</c:v>
                      </c:pt>
                      <c:pt idx="1780">
                        <c:v>41958</c:v>
                      </c:pt>
                      <c:pt idx="1781">
                        <c:v>41959</c:v>
                      </c:pt>
                      <c:pt idx="1782">
                        <c:v>41960</c:v>
                      </c:pt>
                      <c:pt idx="1783">
                        <c:v>41961</c:v>
                      </c:pt>
                      <c:pt idx="1784">
                        <c:v>41962</c:v>
                      </c:pt>
                      <c:pt idx="1785">
                        <c:v>41963</c:v>
                      </c:pt>
                      <c:pt idx="1786">
                        <c:v>41964</c:v>
                      </c:pt>
                      <c:pt idx="1787">
                        <c:v>41965</c:v>
                      </c:pt>
                      <c:pt idx="1788">
                        <c:v>41966</c:v>
                      </c:pt>
                      <c:pt idx="1789">
                        <c:v>41967</c:v>
                      </c:pt>
                      <c:pt idx="1790">
                        <c:v>41968</c:v>
                      </c:pt>
                      <c:pt idx="1791">
                        <c:v>41969</c:v>
                      </c:pt>
                      <c:pt idx="1792">
                        <c:v>41970</c:v>
                      </c:pt>
                      <c:pt idx="1793">
                        <c:v>41971</c:v>
                      </c:pt>
                      <c:pt idx="1794">
                        <c:v>41972</c:v>
                      </c:pt>
                      <c:pt idx="1795">
                        <c:v>41973</c:v>
                      </c:pt>
                      <c:pt idx="1796">
                        <c:v>41974</c:v>
                      </c:pt>
                      <c:pt idx="1797">
                        <c:v>41975</c:v>
                      </c:pt>
                      <c:pt idx="1798">
                        <c:v>41976</c:v>
                      </c:pt>
                      <c:pt idx="1799">
                        <c:v>41977</c:v>
                      </c:pt>
                      <c:pt idx="1800">
                        <c:v>41978</c:v>
                      </c:pt>
                      <c:pt idx="1801">
                        <c:v>41979</c:v>
                      </c:pt>
                      <c:pt idx="1802">
                        <c:v>41980</c:v>
                      </c:pt>
                      <c:pt idx="1803">
                        <c:v>41981</c:v>
                      </c:pt>
                      <c:pt idx="1804">
                        <c:v>41982</c:v>
                      </c:pt>
                      <c:pt idx="1805">
                        <c:v>41983</c:v>
                      </c:pt>
                      <c:pt idx="1806">
                        <c:v>41984</c:v>
                      </c:pt>
                      <c:pt idx="1807">
                        <c:v>41985</c:v>
                      </c:pt>
                      <c:pt idx="1808">
                        <c:v>41986</c:v>
                      </c:pt>
                      <c:pt idx="1809">
                        <c:v>41987</c:v>
                      </c:pt>
                      <c:pt idx="1810">
                        <c:v>41988</c:v>
                      </c:pt>
                      <c:pt idx="1811">
                        <c:v>41989</c:v>
                      </c:pt>
                      <c:pt idx="1812">
                        <c:v>41990</c:v>
                      </c:pt>
                      <c:pt idx="1813">
                        <c:v>41991</c:v>
                      </c:pt>
                      <c:pt idx="1814">
                        <c:v>41992</c:v>
                      </c:pt>
                      <c:pt idx="1815">
                        <c:v>41993</c:v>
                      </c:pt>
                      <c:pt idx="1816">
                        <c:v>41994</c:v>
                      </c:pt>
                      <c:pt idx="1817">
                        <c:v>41995</c:v>
                      </c:pt>
                      <c:pt idx="1818">
                        <c:v>41996</c:v>
                      </c:pt>
                      <c:pt idx="1819">
                        <c:v>41997</c:v>
                      </c:pt>
                      <c:pt idx="1820">
                        <c:v>41998</c:v>
                      </c:pt>
                      <c:pt idx="1821">
                        <c:v>41999</c:v>
                      </c:pt>
                      <c:pt idx="1822">
                        <c:v>42000</c:v>
                      </c:pt>
                      <c:pt idx="1823">
                        <c:v>42001</c:v>
                      </c:pt>
                      <c:pt idx="1824">
                        <c:v>42002</c:v>
                      </c:pt>
                      <c:pt idx="1825">
                        <c:v>42003</c:v>
                      </c:pt>
                      <c:pt idx="1826">
                        <c:v>42004</c:v>
                      </c:pt>
                      <c:pt idx="1827">
                        <c:v>42005</c:v>
                      </c:pt>
                      <c:pt idx="1828">
                        <c:v>42006</c:v>
                      </c:pt>
                      <c:pt idx="1829">
                        <c:v>42007</c:v>
                      </c:pt>
                      <c:pt idx="1830">
                        <c:v>42008</c:v>
                      </c:pt>
                      <c:pt idx="1831">
                        <c:v>42009</c:v>
                      </c:pt>
                      <c:pt idx="1832">
                        <c:v>42010</c:v>
                      </c:pt>
                      <c:pt idx="1833">
                        <c:v>42011</c:v>
                      </c:pt>
                      <c:pt idx="1834">
                        <c:v>42012</c:v>
                      </c:pt>
                      <c:pt idx="1835">
                        <c:v>42013</c:v>
                      </c:pt>
                      <c:pt idx="1836">
                        <c:v>42014</c:v>
                      </c:pt>
                      <c:pt idx="1837">
                        <c:v>42015</c:v>
                      </c:pt>
                      <c:pt idx="1838">
                        <c:v>42016</c:v>
                      </c:pt>
                      <c:pt idx="1839">
                        <c:v>42017</c:v>
                      </c:pt>
                      <c:pt idx="1840">
                        <c:v>42018</c:v>
                      </c:pt>
                      <c:pt idx="1841">
                        <c:v>42019</c:v>
                      </c:pt>
                      <c:pt idx="1842">
                        <c:v>42020</c:v>
                      </c:pt>
                      <c:pt idx="1843">
                        <c:v>42021</c:v>
                      </c:pt>
                      <c:pt idx="1844">
                        <c:v>42022</c:v>
                      </c:pt>
                      <c:pt idx="1845">
                        <c:v>42023</c:v>
                      </c:pt>
                      <c:pt idx="1846">
                        <c:v>42024</c:v>
                      </c:pt>
                      <c:pt idx="1847">
                        <c:v>42025</c:v>
                      </c:pt>
                      <c:pt idx="1848">
                        <c:v>42026</c:v>
                      </c:pt>
                      <c:pt idx="1849">
                        <c:v>42027</c:v>
                      </c:pt>
                      <c:pt idx="1850">
                        <c:v>42028</c:v>
                      </c:pt>
                      <c:pt idx="1851">
                        <c:v>42029</c:v>
                      </c:pt>
                      <c:pt idx="1852">
                        <c:v>42030</c:v>
                      </c:pt>
                      <c:pt idx="1853">
                        <c:v>42031</c:v>
                      </c:pt>
                      <c:pt idx="1854">
                        <c:v>42032</c:v>
                      </c:pt>
                      <c:pt idx="1855">
                        <c:v>42033</c:v>
                      </c:pt>
                      <c:pt idx="1856">
                        <c:v>42034</c:v>
                      </c:pt>
                      <c:pt idx="1857">
                        <c:v>42035</c:v>
                      </c:pt>
                      <c:pt idx="1858">
                        <c:v>42036</c:v>
                      </c:pt>
                      <c:pt idx="1859">
                        <c:v>42037</c:v>
                      </c:pt>
                      <c:pt idx="1860">
                        <c:v>42038</c:v>
                      </c:pt>
                      <c:pt idx="1861">
                        <c:v>42039</c:v>
                      </c:pt>
                      <c:pt idx="1862">
                        <c:v>42040</c:v>
                      </c:pt>
                      <c:pt idx="1863">
                        <c:v>42041</c:v>
                      </c:pt>
                      <c:pt idx="1864">
                        <c:v>42042</c:v>
                      </c:pt>
                      <c:pt idx="1865">
                        <c:v>42043</c:v>
                      </c:pt>
                      <c:pt idx="1866">
                        <c:v>42044</c:v>
                      </c:pt>
                      <c:pt idx="1867">
                        <c:v>42045</c:v>
                      </c:pt>
                      <c:pt idx="1868">
                        <c:v>42046</c:v>
                      </c:pt>
                      <c:pt idx="1869">
                        <c:v>42047</c:v>
                      </c:pt>
                      <c:pt idx="1870">
                        <c:v>42048</c:v>
                      </c:pt>
                      <c:pt idx="1871">
                        <c:v>42049</c:v>
                      </c:pt>
                      <c:pt idx="1872">
                        <c:v>42050</c:v>
                      </c:pt>
                      <c:pt idx="1873">
                        <c:v>42051</c:v>
                      </c:pt>
                      <c:pt idx="1874">
                        <c:v>42052</c:v>
                      </c:pt>
                      <c:pt idx="1875">
                        <c:v>42053</c:v>
                      </c:pt>
                      <c:pt idx="1876">
                        <c:v>42054</c:v>
                      </c:pt>
                      <c:pt idx="1877">
                        <c:v>42055</c:v>
                      </c:pt>
                      <c:pt idx="1878">
                        <c:v>42056</c:v>
                      </c:pt>
                      <c:pt idx="1879">
                        <c:v>42057</c:v>
                      </c:pt>
                      <c:pt idx="1880">
                        <c:v>42058</c:v>
                      </c:pt>
                      <c:pt idx="1881">
                        <c:v>42059</c:v>
                      </c:pt>
                      <c:pt idx="1882">
                        <c:v>42060</c:v>
                      </c:pt>
                      <c:pt idx="1883">
                        <c:v>42061</c:v>
                      </c:pt>
                      <c:pt idx="1884">
                        <c:v>42062</c:v>
                      </c:pt>
                      <c:pt idx="1885">
                        <c:v>42063</c:v>
                      </c:pt>
                      <c:pt idx="1886">
                        <c:v>42064</c:v>
                      </c:pt>
                      <c:pt idx="1887">
                        <c:v>42065</c:v>
                      </c:pt>
                      <c:pt idx="1888">
                        <c:v>42066</c:v>
                      </c:pt>
                      <c:pt idx="1889">
                        <c:v>42067</c:v>
                      </c:pt>
                      <c:pt idx="1890">
                        <c:v>42068</c:v>
                      </c:pt>
                      <c:pt idx="1891">
                        <c:v>42069</c:v>
                      </c:pt>
                      <c:pt idx="1892">
                        <c:v>42070</c:v>
                      </c:pt>
                      <c:pt idx="1893">
                        <c:v>42071</c:v>
                      </c:pt>
                      <c:pt idx="1894">
                        <c:v>42072</c:v>
                      </c:pt>
                      <c:pt idx="1895">
                        <c:v>42073</c:v>
                      </c:pt>
                      <c:pt idx="1896">
                        <c:v>42074</c:v>
                      </c:pt>
                      <c:pt idx="1897">
                        <c:v>42075</c:v>
                      </c:pt>
                      <c:pt idx="1898">
                        <c:v>42076</c:v>
                      </c:pt>
                      <c:pt idx="1899">
                        <c:v>42077</c:v>
                      </c:pt>
                      <c:pt idx="1900">
                        <c:v>42078</c:v>
                      </c:pt>
                      <c:pt idx="1901">
                        <c:v>42079</c:v>
                      </c:pt>
                      <c:pt idx="1902">
                        <c:v>42080</c:v>
                      </c:pt>
                      <c:pt idx="1903">
                        <c:v>42081</c:v>
                      </c:pt>
                      <c:pt idx="1904">
                        <c:v>42082</c:v>
                      </c:pt>
                      <c:pt idx="1905">
                        <c:v>42083</c:v>
                      </c:pt>
                      <c:pt idx="1906">
                        <c:v>42084</c:v>
                      </c:pt>
                      <c:pt idx="1907">
                        <c:v>42085</c:v>
                      </c:pt>
                      <c:pt idx="1908">
                        <c:v>42086</c:v>
                      </c:pt>
                      <c:pt idx="1909">
                        <c:v>42087</c:v>
                      </c:pt>
                      <c:pt idx="1910">
                        <c:v>42088</c:v>
                      </c:pt>
                      <c:pt idx="1911">
                        <c:v>42089</c:v>
                      </c:pt>
                      <c:pt idx="1912">
                        <c:v>42090</c:v>
                      </c:pt>
                      <c:pt idx="1913">
                        <c:v>42091</c:v>
                      </c:pt>
                      <c:pt idx="1914">
                        <c:v>42092</c:v>
                      </c:pt>
                      <c:pt idx="1915">
                        <c:v>42093</c:v>
                      </c:pt>
                      <c:pt idx="1916">
                        <c:v>42094</c:v>
                      </c:pt>
                      <c:pt idx="1917">
                        <c:v>42095</c:v>
                      </c:pt>
                      <c:pt idx="1918">
                        <c:v>42096</c:v>
                      </c:pt>
                      <c:pt idx="1919">
                        <c:v>42097</c:v>
                      </c:pt>
                      <c:pt idx="1920">
                        <c:v>42098</c:v>
                      </c:pt>
                      <c:pt idx="1921">
                        <c:v>42099</c:v>
                      </c:pt>
                      <c:pt idx="1922">
                        <c:v>42100</c:v>
                      </c:pt>
                      <c:pt idx="1923">
                        <c:v>42101</c:v>
                      </c:pt>
                      <c:pt idx="1924">
                        <c:v>42102</c:v>
                      </c:pt>
                      <c:pt idx="1925">
                        <c:v>42103</c:v>
                      </c:pt>
                      <c:pt idx="1926">
                        <c:v>42104</c:v>
                      </c:pt>
                      <c:pt idx="1927">
                        <c:v>42105</c:v>
                      </c:pt>
                      <c:pt idx="1928">
                        <c:v>42106</c:v>
                      </c:pt>
                      <c:pt idx="1929">
                        <c:v>42107</c:v>
                      </c:pt>
                      <c:pt idx="1930">
                        <c:v>42108</c:v>
                      </c:pt>
                      <c:pt idx="1931">
                        <c:v>42109</c:v>
                      </c:pt>
                      <c:pt idx="1932">
                        <c:v>42110</c:v>
                      </c:pt>
                      <c:pt idx="1933">
                        <c:v>42111</c:v>
                      </c:pt>
                      <c:pt idx="1934">
                        <c:v>42112</c:v>
                      </c:pt>
                      <c:pt idx="1935">
                        <c:v>42113</c:v>
                      </c:pt>
                      <c:pt idx="1936">
                        <c:v>42114</c:v>
                      </c:pt>
                      <c:pt idx="1937">
                        <c:v>42115</c:v>
                      </c:pt>
                      <c:pt idx="1938">
                        <c:v>42116</c:v>
                      </c:pt>
                      <c:pt idx="1939">
                        <c:v>42117</c:v>
                      </c:pt>
                      <c:pt idx="1940">
                        <c:v>42118</c:v>
                      </c:pt>
                      <c:pt idx="1941">
                        <c:v>42119</c:v>
                      </c:pt>
                      <c:pt idx="1942">
                        <c:v>42120</c:v>
                      </c:pt>
                      <c:pt idx="1943">
                        <c:v>42121</c:v>
                      </c:pt>
                      <c:pt idx="1944">
                        <c:v>42122</c:v>
                      </c:pt>
                      <c:pt idx="1945">
                        <c:v>42123</c:v>
                      </c:pt>
                      <c:pt idx="1946">
                        <c:v>42124</c:v>
                      </c:pt>
                      <c:pt idx="1947">
                        <c:v>42125</c:v>
                      </c:pt>
                      <c:pt idx="1948">
                        <c:v>42126</c:v>
                      </c:pt>
                      <c:pt idx="1949">
                        <c:v>42127</c:v>
                      </c:pt>
                      <c:pt idx="1950">
                        <c:v>42128</c:v>
                      </c:pt>
                      <c:pt idx="1951">
                        <c:v>42129</c:v>
                      </c:pt>
                      <c:pt idx="1952">
                        <c:v>42130</c:v>
                      </c:pt>
                      <c:pt idx="1953">
                        <c:v>42131</c:v>
                      </c:pt>
                      <c:pt idx="1954">
                        <c:v>42132</c:v>
                      </c:pt>
                      <c:pt idx="1955">
                        <c:v>42133</c:v>
                      </c:pt>
                      <c:pt idx="1956">
                        <c:v>42134</c:v>
                      </c:pt>
                      <c:pt idx="1957">
                        <c:v>42135</c:v>
                      </c:pt>
                      <c:pt idx="1958">
                        <c:v>42136</c:v>
                      </c:pt>
                      <c:pt idx="1959">
                        <c:v>42137</c:v>
                      </c:pt>
                      <c:pt idx="1960">
                        <c:v>42138</c:v>
                      </c:pt>
                      <c:pt idx="1961">
                        <c:v>42139</c:v>
                      </c:pt>
                      <c:pt idx="1962">
                        <c:v>42140</c:v>
                      </c:pt>
                      <c:pt idx="1963">
                        <c:v>42141</c:v>
                      </c:pt>
                      <c:pt idx="1964">
                        <c:v>42142</c:v>
                      </c:pt>
                      <c:pt idx="1965">
                        <c:v>42143</c:v>
                      </c:pt>
                      <c:pt idx="1966">
                        <c:v>42144</c:v>
                      </c:pt>
                      <c:pt idx="1967">
                        <c:v>42145</c:v>
                      </c:pt>
                      <c:pt idx="1968">
                        <c:v>42146</c:v>
                      </c:pt>
                      <c:pt idx="1969">
                        <c:v>42147</c:v>
                      </c:pt>
                      <c:pt idx="1970">
                        <c:v>42148</c:v>
                      </c:pt>
                      <c:pt idx="1971">
                        <c:v>42149</c:v>
                      </c:pt>
                      <c:pt idx="1972">
                        <c:v>42150</c:v>
                      </c:pt>
                      <c:pt idx="1973">
                        <c:v>42151</c:v>
                      </c:pt>
                      <c:pt idx="1974">
                        <c:v>42152</c:v>
                      </c:pt>
                      <c:pt idx="1975">
                        <c:v>42153</c:v>
                      </c:pt>
                      <c:pt idx="1976">
                        <c:v>42154</c:v>
                      </c:pt>
                      <c:pt idx="1977">
                        <c:v>42155</c:v>
                      </c:pt>
                      <c:pt idx="1978">
                        <c:v>42156</c:v>
                      </c:pt>
                      <c:pt idx="1979">
                        <c:v>42157</c:v>
                      </c:pt>
                      <c:pt idx="1980">
                        <c:v>42158</c:v>
                      </c:pt>
                      <c:pt idx="1981">
                        <c:v>42159</c:v>
                      </c:pt>
                      <c:pt idx="1982">
                        <c:v>42160</c:v>
                      </c:pt>
                      <c:pt idx="1983">
                        <c:v>42161</c:v>
                      </c:pt>
                      <c:pt idx="1984">
                        <c:v>42162</c:v>
                      </c:pt>
                      <c:pt idx="1985">
                        <c:v>42163</c:v>
                      </c:pt>
                      <c:pt idx="1986">
                        <c:v>42164</c:v>
                      </c:pt>
                      <c:pt idx="1987">
                        <c:v>42165</c:v>
                      </c:pt>
                      <c:pt idx="1988">
                        <c:v>42166</c:v>
                      </c:pt>
                      <c:pt idx="1989">
                        <c:v>42167</c:v>
                      </c:pt>
                      <c:pt idx="1990">
                        <c:v>42168</c:v>
                      </c:pt>
                      <c:pt idx="1991">
                        <c:v>42169</c:v>
                      </c:pt>
                      <c:pt idx="1992">
                        <c:v>42170</c:v>
                      </c:pt>
                      <c:pt idx="1993">
                        <c:v>42171</c:v>
                      </c:pt>
                      <c:pt idx="1994">
                        <c:v>42172</c:v>
                      </c:pt>
                      <c:pt idx="1995">
                        <c:v>42173</c:v>
                      </c:pt>
                      <c:pt idx="1996">
                        <c:v>42174</c:v>
                      </c:pt>
                      <c:pt idx="1997">
                        <c:v>42175</c:v>
                      </c:pt>
                      <c:pt idx="1998">
                        <c:v>42176</c:v>
                      </c:pt>
                      <c:pt idx="1999">
                        <c:v>42177</c:v>
                      </c:pt>
                      <c:pt idx="2000">
                        <c:v>42178</c:v>
                      </c:pt>
                      <c:pt idx="2001">
                        <c:v>42179</c:v>
                      </c:pt>
                      <c:pt idx="2002">
                        <c:v>42180</c:v>
                      </c:pt>
                      <c:pt idx="2003">
                        <c:v>42181</c:v>
                      </c:pt>
                      <c:pt idx="2004">
                        <c:v>42182</c:v>
                      </c:pt>
                      <c:pt idx="2005">
                        <c:v>42183</c:v>
                      </c:pt>
                      <c:pt idx="2006">
                        <c:v>42184</c:v>
                      </c:pt>
                      <c:pt idx="2007">
                        <c:v>42185</c:v>
                      </c:pt>
                      <c:pt idx="2008">
                        <c:v>42186</c:v>
                      </c:pt>
                      <c:pt idx="2009">
                        <c:v>42187</c:v>
                      </c:pt>
                      <c:pt idx="2010">
                        <c:v>42188</c:v>
                      </c:pt>
                      <c:pt idx="2011">
                        <c:v>42189</c:v>
                      </c:pt>
                      <c:pt idx="2012">
                        <c:v>42190</c:v>
                      </c:pt>
                      <c:pt idx="2013">
                        <c:v>42191</c:v>
                      </c:pt>
                      <c:pt idx="2014">
                        <c:v>42192</c:v>
                      </c:pt>
                      <c:pt idx="2015">
                        <c:v>42193</c:v>
                      </c:pt>
                      <c:pt idx="2016">
                        <c:v>42194</c:v>
                      </c:pt>
                      <c:pt idx="2017">
                        <c:v>42195</c:v>
                      </c:pt>
                      <c:pt idx="2018">
                        <c:v>42196</c:v>
                      </c:pt>
                      <c:pt idx="2019">
                        <c:v>42197</c:v>
                      </c:pt>
                      <c:pt idx="2020">
                        <c:v>42198</c:v>
                      </c:pt>
                      <c:pt idx="2021">
                        <c:v>42199</c:v>
                      </c:pt>
                      <c:pt idx="2022">
                        <c:v>42200</c:v>
                      </c:pt>
                      <c:pt idx="2023">
                        <c:v>42201</c:v>
                      </c:pt>
                      <c:pt idx="2024">
                        <c:v>42202</c:v>
                      </c:pt>
                      <c:pt idx="2025">
                        <c:v>42203</c:v>
                      </c:pt>
                      <c:pt idx="2026">
                        <c:v>42204</c:v>
                      </c:pt>
                      <c:pt idx="2027">
                        <c:v>42205</c:v>
                      </c:pt>
                      <c:pt idx="2028">
                        <c:v>42206</c:v>
                      </c:pt>
                      <c:pt idx="2029">
                        <c:v>42207</c:v>
                      </c:pt>
                      <c:pt idx="2030">
                        <c:v>42208</c:v>
                      </c:pt>
                      <c:pt idx="2031">
                        <c:v>42209</c:v>
                      </c:pt>
                      <c:pt idx="2032">
                        <c:v>42210</c:v>
                      </c:pt>
                      <c:pt idx="2033">
                        <c:v>42211</c:v>
                      </c:pt>
                      <c:pt idx="2034">
                        <c:v>42212</c:v>
                      </c:pt>
                      <c:pt idx="2035">
                        <c:v>42213</c:v>
                      </c:pt>
                      <c:pt idx="2036">
                        <c:v>42214</c:v>
                      </c:pt>
                      <c:pt idx="2037">
                        <c:v>42215</c:v>
                      </c:pt>
                      <c:pt idx="2038">
                        <c:v>42216</c:v>
                      </c:pt>
                      <c:pt idx="2039">
                        <c:v>42217</c:v>
                      </c:pt>
                      <c:pt idx="2040">
                        <c:v>42218</c:v>
                      </c:pt>
                      <c:pt idx="2041">
                        <c:v>42219</c:v>
                      </c:pt>
                      <c:pt idx="2042">
                        <c:v>42220</c:v>
                      </c:pt>
                      <c:pt idx="2043">
                        <c:v>42221</c:v>
                      </c:pt>
                      <c:pt idx="2044">
                        <c:v>42222</c:v>
                      </c:pt>
                      <c:pt idx="2045">
                        <c:v>42223</c:v>
                      </c:pt>
                      <c:pt idx="2046">
                        <c:v>42224</c:v>
                      </c:pt>
                      <c:pt idx="2047">
                        <c:v>42225</c:v>
                      </c:pt>
                      <c:pt idx="2048">
                        <c:v>42226</c:v>
                      </c:pt>
                      <c:pt idx="2049">
                        <c:v>42227</c:v>
                      </c:pt>
                      <c:pt idx="2050">
                        <c:v>42228</c:v>
                      </c:pt>
                      <c:pt idx="2051">
                        <c:v>42229</c:v>
                      </c:pt>
                      <c:pt idx="2052">
                        <c:v>42230</c:v>
                      </c:pt>
                      <c:pt idx="2053">
                        <c:v>42231</c:v>
                      </c:pt>
                      <c:pt idx="2054">
                        <c:v>42232</c:v>
                      </c:pt>
                      <c:pt idx="2055">
                        <c:v>42233</c:v>
                      </c:pt>
                      <c:pt idx="2056">
                        <c:v>42234</c:v>
                      </c:pt>
                      <c:pt idx="2057">
                        <c:v>42235</c:v>
                      </c:pt>
                      <c:pt idx="2058">
                        <c:v>42236</c:v>
                      </c:pt>
                      <c:pt idx="2059">
                        <c:v>42237</c:v>
                      </c:pt>
                      <c:pt idx="2060">
                        <c:v>42238</c:v>
                      </c:pt>
                      <c:pt idx="2061">
                        <c:v>42239</c:v>
                      </c:pt>
                      <c:pt idx="2062">
                        <c:v>42240</c:v>
                      </c:pt>
                      <c:pt idx="2063">
                        <c:v>42241</c:v>
                      </c:pt>
                      <c:pt idx="2064">
                        <c:v>42242</c:v>
                      </c:pt>
                      <c:pt idx="2065">
                        <c:v>42243</c:v>
                      </c:pt>
                      <c:pt idx="2066">
                        <c:v>42244</c:v>
                      </c:pt>
                      <c:pt idx="2067">
                        <c:v>42245</c:v>
                      </c:pt>
                      <c:pt idx="2068">
                        <c:v>42246</c:v>
                      </c:pt>
                      <c:pt idx="2069">
                        <c:v>42247</c:v>
                      </c:pt>
                      <c:pt idx="2070">
                        <c:v>42248</c:v>
                      </c:pt>
                      <c:pt idx="2071">
                        <c:v>42249</c:v>
                      </c:pt>
                      <c:pt idx="2072">
                        <c:v>42250</c:v>
                      </c:pt>
                      <c:pt idx="2073">
                        <c:v>42251</c:v>
                      </c:pt>
                      <c:pt idx="2074">
                        <c:v>42252</c:v>
                      </c:pt>
                      <c:pt idx="2075">
                        <c:v>42253</c:v>
                      </c:pt>
                      <c:pt idx="2076">
                        <c:v>42254</c:v>
                      </c:pt>
                      <c:pt idx="2077">
                        <c:v>42255</c:v>
                      </c:pt>
                      <c:pt idx="2078">
                        <c:v>42256</c:v>
                      </c:pt>
                      <c:pt idx="2079">
                        <c:v>42257</c:v>
                      </c:pt>
                      <c:pt idx="2080">
                        <c:v>42258</c:v>
                      </c:pt>
                      <c:pt idx="2081">
                        <c:v>42259</c:v>
                      </c:pt>
                      <c:pt idx="2082">
                        <c:v>42260</c:v>
                      </c:pt>
                      <c:pt idx="2083">
                        <c:v>42261</c:v>
                      </c:pt>
                      <c:pt idx="2084">
                        <c:v>42262</c:v>
                      </c:pt>
                      <c:pt idx="2085">
                        <c:v>42263</c:v>
                      </c:pt>
                      <c:pt idx="2086">
                        <c:v>42264</c:v>
                      </c:pt>
                      <c:pt idx="2087">
                        <c:v>42265</c:v>
                      </c:pt>
                      <c:pt idx="2088">
                        <c:v>42266</c:v>
                      </c:pt>
                      <c:pt idx="2089">
                        <c:v>42267</c:v>
                      </c:pt>
                      <c:pt idx="2090">
                        <c:v>42268</c:v>
                      </c:pt>
                      <c:pt idx="2091">
                        <c:v>42269</c:v>
                      </c:pt>
                      <c:pt idx="2092">
                        <c:v>42270</c:v>
                      </c:pt>
                      <c:pt idx="2093">
                        <c:v>42271</c:v>
                      </c:pt>
                      <c:pt idx="2094">
                        <c:v>42272</c:v>
                      </c:pt>
                      <c:pt idx="2095">
                        <c:v>42273</c:v>
                      </c:pt>
                      <c:pt idx="2096">
                        <c:v>42274</c:v>
                      </c:pt>
                      <c:pt idx="2097">
                        <c:v>42275</c:v>
                      </c:pt>
                      <c:pt idx="2098">
                        <c:v>42276</c:v>
                      </c:pt>
                      <c:pt idx="2099">
                        <c:v>42277</c:v>
                      </c:pt>
                      <c:pt idx="2100">
                        <c:v>42278</c:v>
                      </c:pt>
                      <c:pt idx="2101">
                        <c:v>42279</c:v>
                      </c:pt>
                      <c:pt idx="2102">
                        <c:v>42280</c:v>
                      </c:pt>
                      <c:pt idx="2103">
                        <c:v>42281</c:v>
                      </c:pt>
                      <c:pt idx="2104">
                        <c:v>42282</c:v>
                      </c:pt>
                      <c:pt idx="2105">
                        <c:v>42283</c:v>
                      </c:pt>
                      <c:pt idx="2106">
                        <c:v>42284</c:v>
                      </c:pt>
                      <c:pt idx="2107">
                        <c:v>42285</c:v>
                      </c:pt>
                      <c:pt idx="2108">
                        <c:v>42286</c:v>
                      </c:pt>
                      <c:pt idx="2109">
                        <c:v>42287</c:v>
                      </c:pt>
                      <c:pt idx="2110">
                        <c:v>42288</c:v>
                      </c:pt>
                      <c:pt idx="2111">
                        <c:v>42289</c:v>
                      </c:pt>
                      <c:pt idx="2112">
                        <c:v>42290</c:v>
                      </c:pt>
                      <c:pt idx="2113">
                        <c:v>42291</c:v>
                      </c:pt>
                      <c:pt idx="2114">
                        <c:v>42292</c:v>
                      </c:pt>
                      <c:pt idx="2115">
                        <c:v>42293</c:v>
                      </c:pt>
                      <c:pt idx="2116">
                        <c:v>42294</c:v>
                      </c:pt>
                      <c:pt idx="2117">
                        <c:v>42295</c:v>
                      </c:pt>
                      <c:pt idx="2118">
                        <c:v>42296</c:v>
                      </c:pt>
                      <c:pt idx="2119">
                        <c:v>42297</c:v>
                      </c:pt>
                      <c:pt idx="2120">
                        <c:v>42298</c:v>
                      </c:pt>
                      <c:pt idx="2121">
                        <c:v>42299</c:v>
                      </c:pt>
                      <c:pt idx="2122">
                        <c:v>42300</c:v>
                      </c:pt>
                      <c:pt idx="2123">
                        <c:v>42301</c:v>
                      </c:pt>
                      <c:pt idx="2124">
                        <c:v>42302</c:v>
                      </c:pt>
                      <c:pt idx="2125">
                        <c:v>42303</c:v>
                      </c:pt>
                      <c:pt idx="2126">
                        <c:v>42304</c:v>
                      </c:pt>
                      <c:pt idx="2127">
                        <c:v>42305</c:v>
                      </c:pt>
                      <c:pt idx="2128">
                        <c:v>42306</c:v>
                      </c:pt>
                      <c:pt idx="2129">
                        <c:v>42307</c:v>
                      </c:pt>
                      <c:pt idx="2130">
                        <c:v>42308</c:v>
                      </c:pt>
                      <c:pt idx="2131">
                        <c:v>42309</c:v>
                      </c:pt>
                      <c:pt idx="2132">
                        <c:v>42310</c:v>
                      </c:pt>
                      <c:pt idx="2133">
                        <c:v>42311</c:v>
                      </c:pt>
                      <c:pt idx="2134">
                        <c:v>42312</c:v>
                      </c:pt>
                      <c:pt idx="2135">
                        <c:v>42313</c:v>
                      </c:pt>
                      <c:pt idx="2136">
                        <c:v>42314</c:v>
                      </c:pt>
                      <c:pt idx="2137">
                        <c:v>42315</c:v>
                      </c:pt>
                      <c:pt idx="2138">
                        <c:v>42316</c:v>
                      </c:pt>
                      <c:pt idx="2139">
                        <c:v>42317</c:v>
                      </c:pt>
                      <c:pt idx="2140">
                        <c:v>42318</c:v>
                      </c:pt>
                      <c:pt idx="2141">
                        <c:v>42319</c:v>
                      </c:pt>
                      <c:pt idx="2142">
                        <c:v>42320</c:v>
                      </c:pt>
                      <c:pt idx="2143">
                        <c:v>42321</c:v>
                      </c:pt>
                      <c:pt idx="2144">
                        <c:v>42322</c:v>
                      </c:pt>
                      <c:pt idx="2145">
                        <c:v>42323</c:v>
                      </c:pt>
                      <c:pt idx="2146">
                        <c:v>42324</c:v>
                      </c:pt>
                      <c:pt idx="2147">
                        <c:v>42325</c:v>
                      </c:pt>
                      <c:pt idx="2148">
                        <c:v>42326</c:v>
                      </c:pt>
                      <c:pt idx="2149">
                        <c:v>42327</c:v>
                      </c:pt>
                      <c:pt idx="2150">
                        <c:v>42328</c:v>
                      </c:pt>
                      <c:pt idx="2151">
                        <c:v>42329</c:v>
                      </c:pt>
                      <c:pt idx="2152">
                        <c:v>42330</c:v>
                      </c:pt>
                      <c:pt idx="2153">
                        <c:v>42331</c:v>
                      </c:pt>
                      <c:pt idx="2154">
                        <c:v>42332</c:v>
                      </c:pt>
                      <c:pt idx="2155">
                        <c:v>42333</c:v>
                      </c:pt>
                      <c:pt idx="2156">
                        <c:v>42334</c:v>
                      </c:pt>
                      <c:pt idx="2157">
                        <c:v>42335</c:v>
                      </c:pt>
                      <c:pt idx="2158">
                        <c:v>42336</c:v>
                      </c:pt>
                      <c:pt idx="2159">
                        <c:v>42337</c:v>
                      </c:pt>
                      <c:pt idx="2160">
                        <c:v>42338</c:v>
                      </c:pt>
                      <c:pt idx="2161">
                        <c:v>42339</c:v>
                      </c:pt>
                      <c:pt idx="2162">
                        <c:v>42340</c:v>
                      </c:pt>
                      <c:pt idx="2163">
                        <c:v>42341</c:v>
                      </c:pt>
                      <c:pt idx="2164">
                        <c:v>42342</c:v>
                      </c:pt>
                      <c:pt idx="2165">
                        <c:v>42343</c:v>
                      </c:pt>
                      <c:pt idx="2166">
                        <c:v>42344</c:v>
                      </c:pt>
                      <c:pt idx="2167">
                        <c:v>42345</c:v>
                      </c:pt>
                      <c:pt idx="2168">
                        <c:v>42346</c:v>
                      </c:pt>
                      <c:pt idx="2169">
                        <c:v>42347</c:v>
                      </c:pt>
                      <c:pt idx="2170">
                        <c:v>42348</c:v>
                      </c:pt>
                      <c:pt idx="2171">
                        <c:v>42349</c:v>
                      </c:pt>
                      <c:pt idx="2172">
                        <c:v>42350</c:v>
                      </c:pt>
                      <c:pt idx="2173">
                        <c:v>42351</c:v>
                      </c:pt>
                      <c:pt idx="2174">
                        <c:v>42352</c:v>
                      </c:pt>
                      <c:pt idx="2175">
                        <c:v>42353</c:v>
                      </c:pt>
                      <c:pt idx="2176">
                        <c:v>42354</c:v>
                      </c:pt>
                      <c:pt idx="2177">
                        <c:v>42355</c:v>
                      </c:pt>
                      <c:pt idx="2178">
                        <c:v>42356</c:v>
                      </c:pt>
                      <c:pt idx="2179">
                        <c:v>42357</c:v>
                      </c:pt>
                      <c:pt idx="2180">
                        <c:v>42358</c:v>
                      </c:pt>
                      <c:pt idx="2181">
                        <c:v>42359</c:v>
                      </c:pt>
                      <c:pt idx="2182">
                        <c:v>42360</c:v>
                      </c:pt>
                      <c:pt idx="2183">
                        <c:v>42361</c:v>
                      </c:pt>
                      <c:pt idx="2184">
                        <c:v>42362</c:v>
                      </c:pt>
                      <c:pt idx="2185">
                        <c:v>42363</c:v>
                      </c:pt>
                      <c:pt idx="2186">
                        <c:v>42364</c:v>
                      </c:pt>
                      <c:pt idx="2187">
                        <c:v>42365</c:v>
                      </c:pt>
                      <c:pt idx="2188">
                        <c:v>42366</c:v>
                      </c:pt>
                      <c:pt idx="2189">
                        <c:v>42367</c:v>
                      </c:pt>
                      <c:pt idx="2190">
                        <c:v>42368</c:v>
                      </c:pt>
                      <c:pt idx="2191">
                        <c:v>42369</c:v>
                      </c:pt>
                      <c:pt idx="2192">
                        <c:v>42370</c:v>
                      </c:pt>
                      <c:pt idx="2193">
                        <c:v>42371</c:v>
                      </c:pt>
                      <c:pt idx="2194">
                        <c:v>42372</c:v>
                      </c:pt>
                      <c:pt idx="2195">
                        <c:v>42373</c:v>
                      </c:pt>
                      <c:pt idx="2196">
                        <c:v>42374</c:v>
                      </c:pt>
                      <c:pt idx="2197">
                        <c:v>42375</c:v>
                      </c:pt>
                      <c:pt idx="2198">
                        <c:v>42376</c:v>
                      </c:pt>
                      <c:pt idx="2199">
                        <c:v>42377</c:v>
                      </c:pt>
                      <c:pt idx="2200">
                        <c:v>42378</c:v>
                      </c:pt>
                      <c:pt idx="2201">
                        <c:v>42379</c:v>
                      </c:pt>
                      <c:pt idx="2202">
                        <c:v>42380</c:v>
                      </c:pt>
                      <c:pt idx="2203">
                        <c:v>42381</c:v>
                      </c:pt>
                      <c:pt idx="2204">
                        <c:v>42382</c:v>
                      </c:pt>
                      <c:pt idx="2205">
                        <c:v>42383</c:v>
                      </c:pt>
                      <c:pt idx="2206">
                        <c:v>42384</c:v>
                      </c:pt>
                      <c:pt idx="2207">
                        <c:v>42385</c:v>
                      </c:pt>
                      <c:pt idx="2208">
                        <c:v>42386</c:v>
                      </c:pt>
                      <c:pt idx="2209">
                        <c:v>42387</c:v>
                      </c:pt>
                      <c:pt idx="2210">
                        <c:v>42388</c:v>
                      </c:pt>
                      <c:pt idx="2211">
                        <c:v>42389</c:v>
                      </c:pt>
                      <c:pt idx="2212">
                        <c:v>42390</c:v>
                      </c:pt>
                      <c:pt idx="2213">
                        <c:v>42391</c:v>
                      </c:pt>
                      <c:pt idx="2214">
                        <c:v>42392</c:v>
                      </c:pt>
                      <c:pt idx="2215">
                        <c:v>42393</c:v>
                      </c:pt>
                      <c:pt idx="2216">
                        <c:v>42394</c:v>
                      </c:pt>
                      <c:pt idx="2217">
                        <c:v>42395</c:v>
                      </c:pt>
                      <c:pt idx="2218">
                        <c:v>42396</c:v>
                      </c:pt>
                      <c:pt idx="2219">
                        <c:v>42397</c:v>
                      </c:pt>
                      <c:pt idx="2220">
                        <c:v>42398</c:v>
                      </c:pt>
                      <c:pt idx="2221">
                        <c:v>42399</c:v>
                      </c:pt>
                      <c:pt idx="2222">
                        <c:v>42400</c:v>
                      </c:pt>
                      <c:pt idx="2223">
                        <c:v>42401</c:v>
                      </c:pt>
                      <c:pt idx="2224">
                        <c:v>42402</c:v>
                      </c:pt>
                      <c:pt idx="2225">
                        <c:v>42403</c:v>
                      </c:pt>
                      <c:pt idx="2226">
                        <c:v>42404</c:v>
                      </c:pt>
                      <c:pt idx="2227">
                        <c:v>42405</c:v>
                      </c:pt>
                      <c:pt idx="2228">
                        <c:v>42406</c:v>
                      </c:pt>
                      <c:pt idx="2229">
                        <c:v>42407</c:v>
                      </c:pt>
                      <c:pt idx="2230">
                        <c:v>42408</c:v>
                      </c:pt>
                      <c:pt idx="2231">
                        <c:v>42409</c:v>
                      </c:pt>
                      <c:pt idx="2232">
                        <c:v>42410</c:v>
                      </c:pt>
                      <c:pt idx="2233">
                        <c:v>42411</c:v>
                      </c:pt>
                      <c:pt idx="2234">
                        <c:v>42412</c:v>
                      </c:pt>
                      <c:pt idx="2235">
                        <c:v>42413</c:v>
                      </c:pt>
                      <c:pt idx="2236">
                        <c:v>42414</c:v>
                      </c:pt>
                      <c:pt idx="2237">
                        <c:v>42415</c:v>
                      </c:pt>
                      <c:pt idx="2238">
                        <c:v>42416</c:v>
                      </c:pt>
                      <c:pt idx="2239">
                        <c:v>42417</c:v>
                      </c:pt>
                      <c:pt idx="2240">
                        <c:v>42418</c:v>
                      </c:pt>
                      <c:pt idx="2241">
                        <c:v>42419</c:v>
                      </c:pt>
                      <c:pt idx="2242">
                        <c:v>42420</c:v>
                      </c:pt>
                      <c:pt idx="2243">
                        <c:v>42421</c:v>
                      </c:pt>
                      <c:pt idx="2244">
                        <c:v>42422</c:v>
                      </c:pt>
                      <c:pt idx="2245">
                        <c:v>42423</c:v>
                      </c:pt>
                      <c:pt idx="2246">
                        <c:v>42424</c:v>
                      </c:pt>
                      <c:pt idx="2247">
                        <c:v>42425</c:v>
                      </c:pt>
                      <c:pt idx="2248">
                        <c:v>42426</c:v>
                      </c:pt>
                      <c:pt idx="2249">
                        <c:v>42427</c:v>
                      </c:pt>
                      <c:pt idx="2250">
                        <c:v>42428</c:v>
                      </c:pt>
                      <c:pt idx="2251">
                        <c:v>42429</c:v>
                      </c:pt>
                      <c:pt idx="2252">
                        <c:v>42430</c:v>
                      </c:pt>
                      <c:pt idx="2253">
                        <c:v>42431</c:v>
                      </c:pt>
                      <c:pt idx="2254">
                        <c:v>42432</c:v>
                      </c:pt>
                      <c:pt idx="2255">
                        <c:v>42433</c:v>
                      </c:pt>
                      <c:pt idx="2256">
                        <c:v>42434</c:v>
                      </c:pt>
                      <c:pt idx="2257">
                        <c:v>42435</c:v>
                      </c:pt>
                      <c:pt idx="2258">
                        <c:v>42436</c:v>
                      </c:pt>
                      <c:pt idx="2259">
                        <c:v>42437</c:v>
                      </c:pt>
                      <c:pt idx="2260">
                        <c:v>42438</c:v>
                      </c:pt>
                      <c:pt idx="2261">
                        <c:v>42439</c:v>
                      </c:pt>
                      <c:pt idx="2262">
                        <c:v>42440</c:v>
                      </c:pt>
                      <c:pt idx="2263">
                        <c:v>42441</c:v>
                      </c:pt>
                      <c:pt idx="2264">
                        <c:v>42442</c:v>
                      </c:pt>
                      <c:pt idx="2265">
                        <c:v>42443</c:v>
                      </c:pt>
                      <c:pt idx="2266">
                        <c:v>42444</c:v>
                      </c:pt>
                      <c:pt idx="2267">
                        <c:v>42445</c:v>
                      </c:pt>
                      <c:pt idx="2268">
                        <c:v>42446</c:v>
                      </c:pt>
                      <c:pt idx="2269">
                        <c:v>42447</c:v>
                      </c:pt>
                      <c:pt idx="2270">
                        <c:v>42448</c:v>
                      </c:pt>
                      <c:pt idx="2271">
                        <c:v>42449</c:v>
                      </c:pt>
                      <c:pt idx="2272">
                        <c:v>42450</c:v>
                      </c:pt>
                      <c:pt idx="2273">
                        <c:v>42451</c:v>
                      </c:pt>
                      <c:pt idx="2274">
                        <c:v>42452</c:v>
                      </c:pt>
                      <c:pt idx="2275">
                        <c:v>42453</c:v>
                      </c:pt>
                      <c:pt idx="2276">
                        <c:v>42454</c:v>
                      </c:pt>
                      <c:pt idx="2277">
                        <c:v>42455</c:v>
                      </c:pt>
                      <c:pt idx="2278">
                        <c:v>42456</c:v>
                      </c:pt>
                      <c:pt idx="2279">
                        <c:v>42457</c:v>
                      </c:pt>
                      <c:pt idx="2280">
                        <c:v>42458</c:v>
                      </c:pt>
                      <c:pt idx="2281">
                        <c:v>42459</c:v>
                      </c:pt>
                      <c:pt idx="2282">
                        <c:v>42460</c:v>
                      </c:pt>
                      <c:pt idx="2283">
                        <c:v>42461</c:v>
                      </c:pt>
                      <c:pt idx="2284">
                        <c:v>42462</c:v>
                      </c:pt>
                      <c:pt idx="2285">
                        <c:v>42463</c:v>
                      </c:pt>
                      <c:pt idx="2286">
                        <c:v>42464</c:v>
                      </c:pt>
                      <c:pt idx="2287">
                        <c:v>42465</c:v>
                      </c:pt>
                      <c:pt idx="2288">
                        <c:v>42466</c:v>
                      </c:pt>
                      <c:pt idx="2289">
                        <c:v>42467</c:v>
                      </c:pt>
                      <c:pt idx="2290">
                        <c:v>42468</c:v>
                      </c:pt>
                      <c:pt idx="2291">
                        <c:v>42469</c:v>
                      </c:pt>
                      <c:pt idx="2292">
                        <c:v>42470</c:v>
                      </c:pt>
                      <c:pt idx="2293">
                        <c:v>42471</c:v>
                      </c:pt>
                      <c:pt idx="2294">
                        <c:v>42472</c:v>
                      </c:pt>
                      <c:pt idx="2295">
                        <c:v>42473</c:v>
                      </c:pt>
                      <c:pt idx="2296">
                        <c:v>42474</c:v>
                      </c:pt>
                      <c:pt idx="2297">
                        <c:v>42475</c:v>
                      </c:pt>
                      <c:pt idx="2298">
                        <c:v>42476</c:v>
                      </c:pt>
                      <c:pt idx="2299">
                        <c:v>42477</c:v>
                      </c:pt>
                      <c:pt idx="2300">
                        <c:v>42478</c:v>
                      </c:pt>
                      <c:pt idx="2301">
                        <c:v>42479</c:v>
                      </c:pt>
                      <c:pt idx="2302">
                        <c:v>42480</c:v>
                      </c:pt>
                      <c:pt idx="2303">
                        <c:v>42481</c:v>
                      </c:pt>
                      <c:pt idx="2304">
                        <c:v>42482</c:v>
                      </c:pt>
                      <c:pt idx="2305">
                        <c:v>42483</c:v>
                      </c:pt>
                      <c:pt idx="2306">
                        <c:v>42484</c:v>
                      </c:pt>
                      <c:pt idx="2307">
                        <c:v>42485</c:v>
                      </c:pt>
                      <c:pt idx="2308">
                        <c:v>42486</c:v>
                      </c:pt>
                      <c:pt idx="2309">
                        <c:v>42487</c:v>
                      </c:pt>
                      <c:pt idx="2310">
                        <c:v>42488</c:v>
                      </c:pt>
                      <c:pt idx="2311">
                        <c:v>42489</c:v>
                      </c:pt>
                      <c:pt idx="2312">
                        <c:v>42490</c:v>
                      </c:pt>
                      <c:pt idx="2313">
                        <c:v>42491</c:v>
                      </c:pt>
                      <c:pt idx="2314">
                        <c:v>42492</c:v>
                      </c:pt>
                      <c:pt idx="2315">
                        <c:v>42493</c:v>
                      </c:pt>
                      <c:pt idx="2316">
                        <c:v>42494</c:v>
                      </c:pt>
                      <c:pt idx="2317">
                        <c:v>42495</c:v>
                      </c:pt>
                      <c:pt idx="2318">
                        <c:v>42496</c:v>
                      </c:pt>
                      <c:pt idx="2319">
                        <c:v>42497</c:v>
                      </c:pt>
                      <c:pt idx="2320">
                        <c:v>42498</c:v>
                      </c:pt>
                      <c:pt idx="2321">
                        <c:v>42499</c:v>
                      </c:pt>
                      <c:pt idx="2322">
                        <c:v>42500</c:v>
                      </c:pt>
                      <c:pt idx="2323">
                        <c:v>42501</c:v>
                      </c:pt>
                      <c:pt idx="2324">
                        <c:v>42502</c:v>
                      </c:pt>
                      <c:pt idx="2325">
                        <c:v>42503</c:v>
                      </c:pt>
                      <c:pt idx="2326">
                        <c:v>42504</c:v>
                      </c:pt>
                      <c:pt idx="2327">
                        <c:v>42505</c:v>
                      </c:pt>
                      <c:pt idx="2328">
                        <c:v>42506</c:v>
                      </c:pt>
                      <c:pt idx="2329">
                        <c:v>42507</c:v>
                      </c:pt>
                      <c:pt idx="2330">
                        <c:v>42508</c:v>
                      </c:pt>
                      <c:pt idx="2331">
                        <c:v>42509</c:v>
                      </c:pt>
                      <c:pt idx="2332">
                        <c:v>42510</c:v>
                      </c:pt>
                      <c:pt idx="2333">
                        <c:v>42511</c:v>
                      </c:pt>
                      <c:pt idx="2334">
                        <c:v>42512</c:v>
                      </c:pt>
                      <c:pt idx="2335">
                        <c:v>42513</c:v>
                      </c:pt>
                      <c:pt idx="2336">
                        <c:v>42514</c:v>
                      </c:pt>
                      <c:pt idx="2337">
                        <c:v>42515</c:v>
                      </c:pt>
                      <c:pt idx="2338">
                        <c:v>42516</c:v>
                      </c:pt>
                      <c:pt idx="2339">
                        <c:v>42517</c:v>
                      </c:pt>
                      <c:pt idx="2340">
                        <c:v>42518</c:v>
                      </c:pt>
                      <c:pt idx="2341">
                        <c:v>42519</c:v>
                      </c:pt>
                      <c:pt idx="2342">
                        <c:v>42520</c:v>
                      </c:pt>
                      <c:pt idx="2343">
                        <c:v>42521</c:v>
                      </c:pt>
                      <c:pt idx="2344">
                        <c:v>42522</c:v>
                      </c:pt>
                      <c:pt idx="2345">
                        <c:v>42523</c:v>
                      </c:pt>
                      <c:pt idx="2346">
                        <c:v>42524</c:v>
                      </c:pt>
                      <c:pt idx="2347">
                        <c:v>42525</c:v>
                      </c:pt>
                      <c:pt idx="2348">
                        <c:v>42526</c:v>
                      </c:pt>
                      <c:pt idx="2349">
                        <c:v>42527</c:v>
                      </c:pt>
                      <c:pt idx="2350">
                        <c:v>42528</c:v>
                      </c:pt>
                      <c:pt idx="2351">
                        <c:v>42529</c:v>
                      </c:pt>
                      <c:pt idx="2352">
                        <c:v>42530</c:v>
                      </c:pt>
                      <c:pt idx="2353">
                        <c:v>42531</c:v>
                      </c:pt>
                      <c:pt idx="2354">
                        <c:v>42532</c:v>
                      </c:pt>
                      <c:pt idx="2355">
                        <c:v>42533</c:v>
                      </c:pt>
                      <c:pt idx="2356">
                        <c:v>42534</c:v>
                      </c:pt>
                      <c:pt idx="2357">
                        <c:v>42535</c:v>
                      </c:pt>
                      <c:pt idx="2358">
                        <c:v>42536</c:v>
                      </c:pt>
                      <c:pt idx="2359">
                        <c:v>42537</c:v>
                      </c:pt>
                      <c:pt idx="2360">
                        <c:v>42538</c:v>
                      </c:pt>
                      <c:pt idx="2361">
                        <c:v>42539</c:v>
                      </c:pt>
                      <c:pt idx="2362">
                        <c:v>42540</c:v>
                      </c:pt>
                      <c:pt idx="2363">
                        <c:v>42541</c:v>
                      </c:pt>
                      <c:pt idx="2364">
                        <c:v>42542</c:v>
                      </c:pt>
                      <c:pt idx="2365">
                        <c:v>42543</c:v>
                      </c:pt>
                      <c:pt idx="2366">
                        <c:v>42544</c:v>
                      </c:pt>
                      <c:pt idx="2367">
                        <c:v>42545</c:v>
                      </c:pt>
                      <c:pt idx="2368">
                        <c:v>42546</c:v>
                      </c:pt>
                      <c:pt idx="2369">
                        <c:v>42547</c:v>
                      </c:pt>
                      <c:pt idx="2370">
                        <c:v>42548</c:v>
                      </c:pt>
                      <c:pt idx="2371">
                        <c:v>42549</c:v>
                      </c:pt>
                      <c:pt idx="2372">
                        <c:v>42550</c:v>
                      </c:pt>
                      <c:pt idx="2373">
                        <c:v>42551</c:v>
                      </c:pt>
                      <c:pt idx="2374">
                        <c:v>42552</c:v>
                      </c:pt>
                      <c:pt idx="2375">
                        <c:v>42553</c:v>
                      </c:pt>
                      <c:pt idx="2376">
                        <c:v>42554</c:v>
                      </c:pt>
                      <c:pt idx="2377">
                        <c:v>42555</c:v>
                      </c:pt>
                      <c:pt idx="2378">
                        <c:v>42556</c:v>
                      </c:pt>
                      <c:pt idx="2379">
                        <c:v>42557</c:v>
                      </c:pt>
                      <c:pt idx="2380">
                        <c:v>42558</c:v>
                      </c:pt>
                      <c:pt idx="2381">
                        <c:v>42559</c:v>
                      </c:pt>
                      <c:pt idx="2382">
                        <c:v>42560</c:v>
                      </c:pt>
                      <c:pt idx="2383">
                        <c:v>42561</c:v>
                      </c:pt>
                      <c:pt idx="2384">
                        <c:v>42562</c:v>
                      </c:pt>
                      <c:pt idx="2385">
                        <c:v>42563</c:v>
                      </c:pt>
                      <c:pt idx="2386">
                        <c:v>42564</c:v>
                      </c:pt>
                      <c:pt idx="2387">
                        <c:v>42565</c:v>
                      </c:pt>
                      <c:pt idx="2388">
                        <c:v>42566</c:v>
                      </c:pt>
                      <c:pt idx="2389">
                        <c:v>42567</c:v>
                      </c:pt>
                      <c:pt idx="2390">
                        <c:v>42568</c:v>
                      </c:pt>
                      <c:pt idx="2391">
                        <c:v>42569</c:v>
                      </c:pt>
                      <c:pt idx="2392">
                        <c:v>42570</c:v>
                      </c:pt>
                      <c:pt idx="2393">
                        <c:v>42571</c:v>
                      </c:pt>
                      <c:pt idx="2394">
                        <c:v>42572</c:v>
                      </c:pt>
                      <c:pt idx="2395">
                        <c:v>42573</c:v>
                      </c:pt>
                      <c:pt idx="2396">
                        <c:v>42574</c:v>
                      </c:pt>
                      <c:pt idx="2397">
                        <c:v>42575</c:v>
                      </c:pt>
                      <c:pt idx="2398">
                        <c:v>42576</c:v>
                      </c:pt>
                      <c:pt idx="2399">
                        <c:v>42577</c:v>
                      </c:pt>
                      <c:pt idx="2400">
                        <c:v>42578</c:v>
                      </c:pt>
                      <c:pt idx="2401">
                        <c:v>42579</c:v>
                      </c:pt>
                      <c:pt idx="2402">
                        <c:v>42580</c:v>
                      </c:pt>
                      <c:pt idx="2403">
                        <c:v>42581</c:v>
                      </c:pt>
                      <c:pt idx="2404">
                        <c:v>42582</c:v>
                      </c:pt>
                      <c:pt idx="2405">
                        <c:v>42583</c:v>
                      </c:pt>
                      <c:pt idx="2406">
                        <c:v>42584</c:v>
                      </c:pt>
                      <c:pt idx="2407">
                        <c:v>42585</c:v>
                      </c:pt>
                      <c:pt idx="2408">
                        <c:v>42586</c:v>
                      </c:pt>
                      <c:pt idx="2409">
                        <c:v>42587</c:v>
                      </c:pt>
                      <c:pt idx="2410">
                        <c:v>42588</c:v>
                      </c:pt>
                      <c:pt idx="2411">
                        <c:v>42589</c:v>
                      </c:pt>
                      <c:pt idx="2412">
                        <c:v>42590</c:v>
                      </c:pt>
                      <c:pt idx="2413">
                        <c:v>42591</c:v>
                      </c:pt>
                      <c:pt idx="2414">
                        <c:v>42592</c:v>
                      </c:pt>
                      <c:pt idx="2415">
                        <c:v>42593</c:v>
                      </c:pt>
                      <c:pt idx="2416">
                        <c:v>42594</c:v>
                      </c:pt>
                      <c:pt idx="2417">
                        <c:v>42595</c:v>
                      </c:pt>
                      <c:pt idx="2418">
                        <c:v>42596</c:v>
                      </c:pt>
                      <c:pt idx="2419">
                        <c:v>42597</c:v>
                      </c:pt>
                      <c:pt idx="2420">
                        <c:v>42598</c:v>
                      </c:pt>
                      <c:pt idx="2421">
                        <c:v>42599</c:v>
                      </c:pt>
                      <c:pt idx="2422">
                        <c:v>42600</c:v>
                      </c:pt>
                      <c:pt idx="2423">
                        <c:v>42601</c:v>
                      </c:pt>
                      <c:pt idx="2424">
                        <c:v>42602</c:v>
                      </c:pt>
                      <c:pt idx="2425">
                        <c:v>42603</c:v>
                      </c:pt>
                      <c:pt idx="2426">
                        <c:v>42604</c:v>
                      </c:pt>
                      <c:pt idx="2427">
                        <c:v>42605</c:v>
                      </c:pt>
                      <c:pt idx="2428">
                        <c:v>42606</c:v>
                      </c:pt>
                      <c:pt idx="2429">
                        <c:v>42607</c:v>
                      </c:pt>
                      <c:pt idx="2430">
                        <c:v>42608</c:v>
                      </c:pt>
                      <c:pt idx="2431">
                        <c:v>42609</c:v>
                      </c:pt>
                      <c:pt idx="2432">
                        <c:v>42610</c:v>
                      </c:pt>
                      <c:pt idx="2433">
                        <c:v>42611</c:v>
                      </c:pt>
                      <c:pt idx="2434">
                        <c:v>42612</c:v>
                      </c:pt>
                      <c:pt idx="2435">
                        <c:v>42613</c:v>
                      </c:pt>
                      <c:pt idx="2436">
                        <c:v>42614</c:v>
                      </c:pt>
                      <c:pt idx="2437">
                        <c:v>42615</c:v>
                      </c:pt>
                      <c:pt idx="2438">
                        <c:v>42616</c:v>
                      </c:pt>
                      <c:pt idx="2439">
                        <c:v>42617</c:v>
                      </c:pt>
                      <c:pt idx="2440">
                        <c:v>42618</c:v>
                      </c:pt>
                      <c:pt idx="2441">
                        <c:v>42619</c:v>
                      </c:pt>
                      <c:pt idx="2442">
                        <c:v>42620</c:v>
                      </c:pt>
                      <c:pt idx="2443">
                        <c:v>42621</c:v>
                      </c:pt>
                      <c:pt idx="2444">
                        <c:v>42622</c:v>
                      </c:pt>
                      <c:pt idx="2445">
                        <c:v>42623</c:v>
                      </c:pt>
                      <c:pt idx="2446">
                        <c:v>42624</c:v>
                      </c:pt>
                      <c:pt idx="2447">
                        <c:v>42625</c:v>
                      </c:pt>
                      <c:pt idx="2448">
                        <c:v>42626</c:v>
                      </c:pt>
                      <c:pt idx="2449">
                        <c:v>42627</c:v>
                      </c:pt>
                      <c:pt idx="2450">
                        <c:v>42628</c:v>
                      </c:pt>
                      <c:pt idx="2451">
                        <c:v>42629</c:v>
                      </c:pt>
                      <c:pt idx="2452">
                        <c:v>42630</c:v>
                      </c:pt>
                      <c:pt idx="2453">
                        <c:v>42631</c:v>
                      </c:pt>
                      <c:pt idx="2454">
                        <c:v>42632</c:v>
                      </c:pt>
                      <c:pt idx="2455">
                        <c:v>42633</c:v>
                      </c:pt>
                      <c:pt idx="2456">
                        <c:v>42634</c:v>
                      </c:pt>
                      <c:pt idx="2457">
                        <c:v>42635</c:v>
                      </c:pt>
                      <c:pt idx="2458">
                        <c:v>42636</c:v>
                      </c:pt>
                      <c:pt idx="2459">
                        <c:v>42637</c:v>
                      </c:pt>
                      <c:pt idx="2460">
                        <c:v>42638</c:v>
                      </c:pt>
                      <c:pt idx="2461">
                        <c:v>42639</c:v>
                      </c:pt>
                      <c:pt idx="2462">
                        <c:v>42640</c:v>
                      </c:pt>
                      <c:pt idx="2463">
                        <c:v>42641</c:v>
                      </c:pt>
                      <c:pt idx="2464">
                        <c:v>42642</c:v>
                      </c:pt>
                      <c:pt idx="2465">
                        <c:v>42643</c:v>
                      </c:pt>
                      <c:pt idx="2466">
                        <c:v>42644</c:v>
                      </c:pt>
                      <c:pt idx="2467">
                        <c:v>42645</c:v>
                      </c:pt>
                      <c:pt idx="2468">
                        <c:v>42646</c:v>
                      </c:pt>
                      <c:pt idx="2469">
                        <c:v>42647</c:v>
                      </c:pt>
                      <c:pt idx="2470">
                        <c:v>42648</c:v>
                      </c:pt>
                      <c:pt idx="2471">
                        <c:v>42649</c:v>
                      </c:pt>
                      <c:pt idx="2472">
                        <c:v>42650</c:v>
                      </c:pt>
                      <c:pt idx="2473">
                        <c:v>42651</c:v>
                      </c:pt>
                      <c:pt idx="2474">
                        <c:v>42652</c:v>
                      </c:pt>
                      <c:pt idx="2475">
                        <c:v>42653</c:v>
                      </c:pt>
                      <c:pt idx="2476">
                        <c:v>42654</c:v>
                      </c:pt>
                      <c:pt idx="2477">
                        <c:v>42655</c:v>
                      </c:pt>
                      <c:pt idx="2478">
                        <c:v>42656</c:v>
                      </c:pt>
                      <c:pt idx="2479">
                        <c:v>42657</c:v>
                      </c:pt>
                      <c:pt idx="2480">
                        <c:v>42658</c:v>
                      </c:pt>
                      <c:pt idx="2481">
                        <c:v>42659</c:v>
                      </c:pt>
                      <c:pt idx="2482">
                        <c:v>42660</c:v>
                      </c:pt>
                      <c:pt idx="2483">
                        <c:v>42661</c:v>
                      </c:pt>
                      <c:pt idx="2484">
                        <c:v>42662</c:v>
                      </c:pt>
                      <c:pt idx="2485">
                        <c:v>42663</c:v>
                      </c:pt>
                      <c:pt idx="2486">
                        <c:v>42664</c:v>
                      </c:pt>
                      <c:pt idx="2487">
                        <c:v>42665</c:v>
                      </c:pt>
                      <c:pt idx="2488">
                        <c:v>42666</c:v>
                      </c:pt>
                      <c:pt idx="2489">
                        <c:v>42667</c:v>
                      </c:pt>
                      <c:pt idx="2490">
                        <c:v>42668</c:v>
                      </c:pt>
                      <c:pt idx="2491">
                        <c:v>42669</c:v>
                      </c:pt>
                      <c:pt idx="2492">
                        <c:v>42670</c:v>
                      </c:pt>
                      <c:pt idx="2493">
                        <c:v>42671</c:v>
                      </c:pt>
                      <c:pt idx="2494">
                        <c:v>42672</c:v>
                      </c:pt>
                      <c:pt idx="2495">
                        <c:v>42673</c:v>
                      </c:pt>
                      <c:pt idx="2496">
                        <c:v>42674</c:v>
                      </c:pt>
                      <c:pt idx="2497">
                        <c:v>42675</c:v>
                      </c:pt>
                      <c:pt idx="2498">
                        <c:v>42676</c:v>
                      </c:pt>
                      <c:pt idx="2499">
                        <c:v>42677</c:v>
                      </c:pt>
                      <c:pt idx="2500">
                        <c:v>42678</c:v>
                      </c:pt>
                      <c:pt idx="2501">
                        <c:v>42679</c:v>
                      </c:pt>
                      <c:pt idx="2502">
                        <c:v>42680</c:v>
                      </c:pt>
                      <c:pt idx="2503">
                        <c:v>42681</c:v>
                      </c:pt>
                      <c:pt idx="2504">
                        <c:v>42682</c:v>
                      </c:pt>
                      <c:pt idx="2505">
                        <c:v>42683</c:v>
                      </c:pt>
                      <c:pt idx="2506">
                        <c:v>42684</c:v>
                      </c:pt>
                      <c:pt idx="2507">
                        <c:v>42685</c:v>
                      </c:pt>
                      <c:pt idx="2508">
                        <c:v>42686</c:v>
                      </c:pt>
                      <c:pt idx="2509">
                        <c:v>42687</c:v>
                      </c:pt>
                      <c:pt idx="2510">
                        <c:v>42688</c:v>
                      </c:pt>
                      <c:pt idx="2511">
                        <c:v>42689</c:v>
                      </c:pt>
                      <c:pt idx="2512">
                        <c:v>42690</c:v>
                      </c:pt>
                      <c:pt idx="2513">
                        <c:v>42691</c:v>
                      </c:pt>
                      <c:pt idx="2514">
                        <c:v>42692</c:v>
                      </c:pt>
                      <c:pt idx="2515">
                        <c:v>42693</c:v>
                      </c:pt>
                      <c:pt idx="2516">
                        <c:v>42694</c:v>
                      </c:pt>
                      <c:pt idx="2517">
                        <c:v>42695</c:v>
                      </c:pt>
                      <c:pt idx="2518">
                        <c:v>42696</c:v>
                      </c:pt>
                      <c:pt idx="2519">
                        <c:v>42697</c:v>
                      </c:pt>
                      <c:pt idx="2520">
                        <c:v>42698</c:v>
                      </c:pt>
                      <c:pt idx="2521">
                        <c:v>42699</c:v>
                      </c:pt>
                      <c:pt idx="2522">
                        <c:v>42700</c:v>
                      </c:pt>
                      <c:pt idx="2523">
                        <c:v>42701</c:v>
                      </c:pt>
                      <c:pt idx="2524">
                        <c:v>42702</c:v>
                      </c:pt>
                      <c:pt idx="2525">
                        <c:v>42703</c:v>
                      </c:pt>
                      <c:pt idx="2526">
                        <c:v>42704</c:v>
                      </c:pt>
                      <c:pt idx="2527">
                        <c:v>42705</c:v>
                      </c:pt>
                      <c:pt idx="2528">
                        <c:v>42706</c:v>
                      </c:pt>
                      <c:pt idx="2529">
                        <c:v>42707</c:v>
                      </c:pt>
                      <c:pt idx="2530">
                        <c:v>42708</c:v>
                      </c:pt>
                      <c:pt idx="2531">
                        <c:v>42709</c:v>
                      </c:pt>
                      <c:pt idx="2532">
                        <c:v>42710</c:v>
                      </c:pt>
                      <c:pt idx="2533">
                        <c:v>42711</c:v>
                      </c:pt>
                      <c:pt idx="2534">
                        <c:v>42712</c:v>
                      </c:pt>
                      <c:pt idx="2535">
                        <c:v>42713</c:v>
                      </c:pt>
                      <c:pt idx="2536">
                        <c:v>42714</c:v>
                      </c:pt>
                      <c:pt idx="2537">
                        <c:v>42715</c:v>
                      </c:pt>
                      <c:pt idx="2538">
                        <c:v>42716</c:v>
                      </c:pt>
                      <c:pt idx="2539">
                        <c:v>42717</c:v>
                      </c:pt>
                      <c:pt idx="2540">
                        <c:v>42718</c:v>
                      </c:pt>
                      <c:pt idx="2541">
                        <c:v>42719</c:v>
                      </c:pt>
                      <c:pt idx="2542">
                        <c:v>42720</c:v>
                      </c:pt>
                      <c:pt idx="2543">
                        <c:v>42721</c:v>
                      </c:pt>
                      <c:pt idx="2544">
                        <c:v>42722</c:v>
                      </c:pt>
                      <c:pt idx="2545">
                        <c:v>42723</c:v>
                      </c:pt>
                      <c:pt idx="2546">
                        <c:v>42724</c:v>
                      </c:pt>
                      <c:pt idx="2547">
                        <c:v>42725</c:v>
                      </c:pt>
                      <c:pt idx="2548">
                        <c:v>42726</c:v>
                      </c:pt>
                      <c:pt idx="2549">
                        <c:v>42727</c:v>
                      </c:pt>
                      <c:pt idx="2550">
                        <c:v>42728</c:v>
                      </c:pt>
                      <c:pt idx="2551">
                        <c:v>42729</c:v>
                      </c:pt>
                      <c:pt idx="2552">
                        <c:v>42730</c:v>
                      </c:pt>
                      <c:pt idx="2553">
                        <c:v>42731</c:v>
                      </c:pt>
                      <c:pt idx="2554">
                        <c:v>42732</c:v>
                      </c:pt>
                      <c:pt idx="2555">
                        <c:v>42733</c:v>
                      </c:pt>
                      <c:pt idx="2556">
                        <c:v>42734</c:v>
                      </c:pt>
                      <c:pt idx="2557">
                        <c:v>42735</c:v>
                      </c:pt>
                      <c:pt idx="2558">
                        <c:v>42736</c:v>
                      </c:pt>
                      <c:pt idx="2559">
                        <c:v>42737</c:v>
                      </c:pt>
                      <c:pt idx="2560">
                        <c:v>42738</c:v>
                      </c:pt>
                      <c:pt idx="2561">
                        <c:v>42739</c:v>
                      </c:pt>
                      <c:pt idx="2562">
                        <c:v>42740</c:v>
                      </c:pt>
                      <c:pt idx="2563">
                        <c:v>42741</c:v>
                      </c:pt>
                      <c:pt idx="2564">
                        <c:v>42742</c:v>
                      </c:pt>
                      <c:pt idx="2565">
                        <c:v>42743</c:v>
                      </c:pt>
                      <c:pt idx="2566">
                        <c:v>42744</c:v>
                      </c:pt>
                      <c:pt idx="2567">
                        <c:v>42745</c:v>
                      </c:pt>
                      <c:pt idx="2568">
                        <c:v>42746</c:v>
                      </c:pt>
                      <c:pt idx="2569">
                        <c:v>42747</c:v>
                      </c:pt>
                      <c:pt idx="2570">
                        <c:v>42748</c:v>
                      </c:pt>
                      <c:pt idx="2571">
                        <c:v>42749</c:v>
                      </c:pt>
                      <c:pt idx="2572">
                        <c:v>42750</c:v>
                      </c:pt>
                      <c:pt idx="2573">
                        <c:v>42751</c:v>
                      </c:pt>
                      <c:pt idx="2574">
                        <c:v>42752</c:v>
                      </c:pt>
                      <c:pt idx="2575">
                        <c:v>42753</c:v>
                      </c:pt>
                      <c:pt idx="2576">
                        <c:v>42754</c:v>
                      </c:pt>
                      <c:pt idx="2577">
                        <c:v>42755</c:v>
                      </c:pt>
                      <c:pt idx="2578">
                        <c:v>42756</c:v>
                      </c:pt>
                      <c:pt idx="2579">
                        <c:v>42757</c:v>
                      </c:pt>
                      <c:pt idx="2580">
                        <c:v>42758</c:v>
                      </c:pt>
                      <c:pt idx="2581">
                        <c:v>42759</c:v>
                      </c:pt>
                      <c:pt idx="2582">
                        <c:v>42760</c:v>
                      </c:pt>
                      <c:pt idx="2583">
                        <c:v>42761</c:v>
                      </c:pt>
                      <c:pt idx="2584">
                        <c:v>42762</c:v>
                      </c:pt>
                      <c:pt idx="2585">
                        <c:v>42763</c:v>
                      </c:pt>
                      <c:pt idx="2586">
                        <c:v>42764</c:v>
                      </c:pt>
                      <c:pt idx="2587">
                        <c:v>42765</c:v>
                      </c:pt>
                      <c:pt idx="2588">
                        <c:v>42766</c:v>
                      </c:pt>
                      <c:pt idx="2589">
                        <c:v>42767</c:v>
                      </c:pt>
                      <c:pt idx="2590">
                        <c:v>42768</c:v>
                      </c:pt>
                      <c:pt idx="2591">
                        <c:v>42769</c:v>
                      </c:pt>
                      <c:pt idx="2592">
                        <c:v>42770</c:v>
                      </c:pt>
                      <c:pt idx="2593">
                        <c:v>42771</c:v>
                      </c:pt>
                      <c:pt idx="2594">
                        <c:v>42772</c:v>
                      </c:pt>
                      <c:pt idx="2595">
                        <c:v>42773</c:v>
                      </c:pt>
                      <c:pt idx="2596">
                        <c:v>42774</c:v>
                      </c:pt>
                      <c:pt idx="2597">
                        <c:v>42775</c:v>
                      </c:pt>
                      <c:pt idx="2598">
                        <c:v>42776</c:v>
                      </c:pt>
                      <c:pt idx="2599">
                        <c:v>42777</c:v>
                      </c:pt>
                      <c:pt idx="2600">
                        <c:v>42778</c:v>
                      </c:pt>
                      <c:pt idx="2601">
                        <c:v>42779</c:v>
                      </c:pt>
                      <c:pt idx="2602">
                        <c:v>42780</c:v>
                      </c:pt>
                      <c:pt idx="2603">
                        <c:v>42781</c:v>
                      </c:pt>
                      <c:pt idx="2604">
                        <c:v>42782</c:v>
                      </c:pt>
                      <c:pt idx="2605">
                        <c:v>42783</c:v>
                      </c:pt>
                      <c:pt idx="2606">
                        <c:v>42784</c:v>
                      </c:pt>
                      <c:pt idx="2607">
                        <c:v>42785</c:v>
                      </c:pt>
                      <c:pt idx="2608">
                        <c:v>42786</c:v>
                      </c:pt>
                      <c:pt idx="2609">
                        <c:v>42787</c:v>
                      </c:pt>
                      <c:pt idx="2610">
                        <c:v>42788</c:v>
                      </c:pt>
                      <c:pt idx="2611">
                        <c:v>42789</c:v>
                      </c:pt>
                      <c:pt idx="2612">
                        <c:v>42790</c:v>
                      </c:pt>
                      <c:pt idx="2613">
                        <c:v>42791</c:v>
                      </c:pt>
                      <c:pt idx="2614">
                        <c:v>42792</c:v>
                      </c:pt>
                      <c:pt idx="2615">
                        <c:v>42793</c:v>
                      </c:pt>
                      <c:pt idx="2616">
                        <c:v>42794</c:v>
                      </c:pt>
                      <c:pt idx="2617">
                        <c:v>42795</c:v>
                      </c:pt>
                      <c:pt idx="2618">
                        <c:v>42796</c:v>
                      </c:pt>
                      <c:pt idx="2619">
                        <c:v>42797</c:v>
                      </c:pt>
                      <c:pt idx="2620">
                        <c:v>42798</c:v>
                      </c:pt>
                      <c:pt idx="2621">
                        <c:v>42799</c:v>
                      </c:pt>
                      <c:pt idx="2622">
                        <c:v>42800</c:v>
                      </c:pt>
                      <c:pt idx="2623">
                        <c:v>42801</c:v>
                      </c:pt>
                      <c:pt idx="2624">
                        <c:v>42802</c:v>
                      </c:pt>
                      <c:pt idx="2625">
                        <c:v>42803</c:v>
                      </c:pt>
                      <c:pt idx="2626">
                        <c:v>42804</c:v>
                      </c:pt>
                      <c:pt idx="2627">
                        <c:v>42805</c:v>
                      </c:pt>
                      <c:pt idx="2628">
                        <c:v>42806</c:v>
                      </c:pt>
                      <c:pt idx="2629">
                        <c:v>42807</c:v>
                      </c:pt>
                      <c:pt idx="2630">
                        <c:v>42808</c:v>
                      </c:pt>
                      <c:pt idx="2631">
                        <c:v>42809</c:v>
                      </c:pt>
                      <c:pt idx="2632">
                        <c:v>42810</c:v>
                      </c:pt>
                      <c:pt idx="2633">
                        <c:v>42811</c:v>
                      </c:pt>
                      <c:pt idx="2634">
                        <c:v>42812</c:v>
                      </c:pt>
                      <c:pt idx="2635">
                        <c:v>42813</c:v>
                      </c:pt>
                      <c:pt idx="2636">
                        <c:v>42814</c:v>
                      </c:pt>
                      <c:pt idx="2637">
                        <c:v>42815</c:v>
                      </c:pt>
                      <c:pt idx="2638">
                        <c:v>42816</c:v>
                      </c:pt>
                      <c:pt idx="2639">
                        <c:v>42817</c:v>
                      </c:pt>
                      <c:pt idx="2640">
                        <c:v>42818</c:v>
                      </c:pt>
                      <c:pt idx="2641">
                        <c:v>42819</c:v>
                      </c:pt>
                      <c:pt idx="2642">
                        <c:v>42820</c:v>
                      </c:pt>
                      <c:pt idx="2643">
                        <c:v>42821</c:v>
                      </c:pt>
                      <c:pt idx="2644">
                        <c:v>42822</c:v>
                      </c:pt>
                      <c:pt idx="2645">
                        <c:v>42823</c:v>
                      </c:pt>
                      <c:pt idx="2646">
                        <c:v>42824</c:v>
                      </c:pt>
                      <c:pt idx="2647">
                        <c:v>42825</c:v>
                      </c:pt>
                      <c:pt idx="2648">
                        <c:v>42826</c:v>
                      </c:pt>
                      <c:pt idx="2649">
                        <c:v>42827</c:v>
                      </c:pt>
                      <c:pt idx="2650">
                        <c:v>42828</c:v>
                      </c:pt>
                      <c:pt idx="2651">
                        <c:v>42829</c:v>
                      </c:pt>
                      <c:pt idx="2652">
                        <c:v>42830</c:v>
                      </c:pt>
                      <c:pt idx="2653">
                        <c:v>42831</c:v>
                      </c:pt>
                      <c:pt idx="2654">
                        <c:v>42832</c:v>
                      </c:pt>
                      <c:pt idx="2655">
                        <c:v>42833</c:v>
                      </c:pt>
                      <c:pt idx="2656">
                        <c:v>42834</c:v>
                      </c:pt>
                      <c:pt idx="2657">
                        <c:v>42835</c:v>
                      </c:pt>
                      <c:pt idx="2658">
                        <c:v>42836</c:v>
                      </c:pt>
                      <c:pt idx="2659">
                        <c:v>42837</c:v>
                      </c:pt>
                      <c:pt idx="2660">
                        <c:v>42838</c:v>
                      </c:pt>
                      <c:pt idx="2661">
                        <c:v>42839</c:v>
                      </c:pt>
                      <c:pt idx="2662">
                        <c:v>42840</c:v>
                      </c:pt>
                      <c:pt idx="2663">
                        <c:v>42841</c:v>
                      </c:pt>
                      <c:pt idx="2664">
                        <c:v>42842</c:v>
                      </c:pt>
                      <c:pt idx="2665">
                        <c:v>42843</c:v>
                      </c:pt>
                      <c:pt idx="2666">
                        <c:v>42844</c:v>
                      </c:pt>
                      <c:pt idx="2667">
                        <c:v>42845</c:v>
                      </c:pt>
                      <c:pt idx="2668">
                        <c:v>42846</c:v>
                      </c:pt>
                      <c:pt idx="2669">
                        <c:v>42847</c:v>
                      </c:pt>
                      <c:pt idx="2670">
                        <c:v>42848</c:v>
                      </c:pt>
                      <c:pt idx="2671">
                        <c:v>42849</c:v>
                      </c:pt>
                      <c:pt idx="2672">
                        <c:v>42850</c:v>
                      </c:pt>
                      <c:pt idx="2673">
                        <c:v>42851</c:v>
                      </c:pt>
                      <c:pt idx="2674">
                        <c:v>42852</c:v>
                      </c:pt>
                      <c:pt idx="2675">
                        <c:v>42853</c:v>
                      </c:pt>
                      <c:pt idx="2676">
                        <c:v>42854</c:v>
                      </c:pt>
                      <c:pt idx="2677">
                        <c:v>42855</c:v>
                      </c:pt>
                      <c:pt idx="2678">
                        <c:v>42856</c:v>
                      </c:pt>
                      <c:pt idx="2679">
                        <c:v>42857</c:v>
                      </c:pt>
                      <c:pt idx="2680">
                        <c:v>42858</c:v>
                      </c:pt>
                      <c:pt idx="2681">
                        <c:v>42859</c:v>
                      </c:pt>
                      <c:pt idx="2682">
                        <c:v>42860</c:v>
                      </c:pt>
                      <c:pt idx="2683">
                        <c:v>42861</c:v>
                      </c:pt>
                      <c:pt idx="2684">
                        <c:v>42862</c:v>
                      </c:pt>
                      <c:pt idx="2685">
                        <c:v>42863</c:v>
                      </c:pt>
                      <c:pt idx="2686">
                        <c:v>42864</c:v>
                      </c:pt>
                      <c:pt idx="2687">
                        <c:v>42865</c:v>
                      </c:pt>
                      <c:pt idx="2688">
                        <c:v>42866</c:v>
                      </c:pt>
                      <c:pt idx="2689">
                        <c:v>42867</c:v>
                      </c:pt>
                      <c:pt idx="2690">
                        <c:v>42868</c:v>
                      </c:pt>
                      <c:pt idx="2691">
                        <c:v>42869</c:v>
                      </c:pt>
                      <c:pt idx="2692">
                        <c:v>42870</c:v>
                      </c:pt>
                      <c:pt idx="2693">
                        <c:v>42871</c:v>
                      </c:pt>
                      <c:pt idx="2694">
                        <c:v>42872</c:v>
                      </c:pt>
                      <c:pt idx="2695">
                        <c:v>42873</c:v>
                      </c:pt>
                      <c:pt idx="2696">
                        <c:v>42874</c:v>
                      </c:pt>
                      <c:pt idx="2697">
                        <c:v>42875</c:v>
                      </c:pt>
                      <c:pt idx="2698">
                        <c:v>42876</c:v>
                      </c:pt>
                      <c:pt idx="2699">
                        <c:v>42877</c:v>
                      </c:pt>
                      <c:pt idx="2700">
                        <c:v>42878</c:v>
                      </c:pt>
                      <c:pt idx="2701">
                        <c:v>42879</c:v>
                      </c:pt>
                      <c:pt idx="2702">
                        <c:v>42880</c:v>
                      </c:pt>
                      <c:pt idx="2703">
                        <c:v>42881</c:v>
                      </c:pt>
                      <c:pt idx="2704">
                        <c:v>42882</c:v>
                      </c:pt>
                      <c:pt idx="2705">
                        <c:v>42883</c:v>
                      </c:pt>
                      <c:pt idx="2706">
                        <c:v>42884</c:v>
                      </c:pt>
                      <c:pt idx="2707">
                        <c:v>42885</c:v>
                      </c:pt>
                      <c:pt idx="2708">
                        <c:v>42886</c:v>
                      </c:pt>
                      <c:pt idx="2709">
                        <c:v>42887</c:v>
                      </c:pt>
                      <c:pt idx="2710">
                        <c:v>42888</c:v>
                      </c:pt>
                      <c:pt idx="2711">
                        <c:v>42889</c:v>
                      </c:pt>
                      <c:pt idx="2712">
                        <c:v>42890</c:v>
                      </c:pt>
                      <c:pt idx="2713">
                        <c:v>42891</c:v>
                      </c:pt>
                      <c:pt idx="2714">
                        <c:v>42892</c:v>
                      </c:pt>
                      <c:pt idx="2715">
                        <c:v>42893</c:v>
                      </c:pt>
                      <c:pt idx="2716">
                        <c:v>42894</c:v>
                      </c:pt>
                      <c:pt idx="2717">
                        <c:v>42895</c:v>
                      </c:pt>
                      <c:pt idx="2718">
                        <c:v>42896</c:v>
                      </c:pt>
                      <c:pt idx="2719">
                        <c:v>42897</c:v>
                      </c:pt>
                      <c:pt idx="2720">
                        <c:v>42898</c:v>
                      </c:pt>
                      <c:pt idx="2721">
                        <c:v>42899</c:v>
                      </c:pt>
                      <c:pt idx="2722">
                        <c:v>42900</c:v>
                      </c:pt>
                      <c:pt idx="2723">
                        <c:v>42901</c:v>
                      </c:pt>
                      <c:pt idx="2724">
                        <c:v>42902</c:v>
                      </c:pt>
                      <c:pt idx="2725">
                        <c:v>42903</c:v>
                      </c:pt>
                      <c:pt idx="2726">
                        <c:v>42904</c:v>
                      </c:pt>
                      <c:pt idx="2727">
                        <c:v>42905</c:v>
                      </c:pt>
                      <c:pt idx="2728">
                        <c:v>42906</c:v>
                      </c:pt>
                      <c:pt idx="2729">
                        <c:v>42907</c:v>
                      </c:pt>
                      <c:pt idx="2730">
                        <c:v>42908</c:v>
                      </c:pt>
                      <c:pt idx="2731">
                        <c:v>42909</c:v>
                      </c:pt>
                      <c:pt idx="2732">
                        <c:v>42910</c:v>
                      </c:pt>
                      <c:pt idx="2733">
                        <c:v>42911</c:v>
                      </c:pt>
                      <c:pt idx="2734">
                        <c:v>42912</c:v>
                      </c:pt>
                      <c:pt idx="2735">
                        <c:v>42913</c:v>
                      </c:pt>
                      <c:pt idx="2736">
                        <c:v>42914</c:v>
                      </c:pt>
                      <c:pt idx="2737">
                        <c:v>42915</c:v>
                      </c:pt>
                      <c:pt idx="2738">
                        <c:v>42916</c:v>
                      </c:pt>
                      <c:pt idx="2739">
                        <c:v>42917</c:v>
                      </c:pt>
                      <c:pt idx="2740">
                        <c:v>42918</c:v>
                      </c:pt>
                      <c:pt idx="2741">
                        <c:v>42919</c:v>
                      </c:pt>
                      <c:pt idx="2742">
                        <c:v>42920</c:v>
                      </c:pt>
                      <c:pt idx="2743">
                        <c:v>42921</c:v>
                      </c:pt>
                      <c:pt idx="2744">
                        <c:v>42922</c:v>
                      </c:pt>
                      <c:pt idx="2745">
                        <c:v>42923</c:v>
                      </c:pt>
                      <c:pt idx="2746">
                        <c:v>42924</c:v>
                      </c:pt>
                      <c:pt idx="2747">
                        <c:v>42925</c:v>
                      </c:pt>
                      <c:pt idx="2748">
                        <c:v>42926</c:v>
                      </c:pt>
                      <c:pt idx="2749">
                        <c:v>42927</c:v>
                      </c:pt>
                      <c:pt idx="2750">
                        <c:v>42928</c:v>
                      </c:pt>
                      <c:pt idx="2751">
                        <c:v>42929</c:v>
                      </c:pt>
                      <c:pt idx="2752">
                        <c:v>42930</c:v>
                      </c:pt>
                      <c:pt idx="2753">
                        <c:v>42931</c:v>
                      </c:pt>
                      <c:pt idx="2754">
                        <c:v>42932</c:v>
                      </c:pt>
                      <c:pt idx="2755">
                        <c:v>42933</c:v>
                      </c:pt>
                      <c:pt idx="2756">
                        <c:v>42934</c:v>
                      </c:pt>
                      <c:pt idx="2757">
                        <c:v>42935</c:v>
                      </c:pt>
                      <c:pt idx="2758">
                        <c:v>42936</c:v>
                      </c:pt>
                      <c:pt idx="2759">
                        <c:v>42937</c:v>
                      </c:pt>
                      <c:pt idx="2760">
                        <c:v>42938</c:v>
                      </c:pt>
                      <c:pt idx="2761">
                        <c:v>42939</c:v>
                      </c:pt>
                      <c:pt idx="2762">
                        <c:v>42940</c:v>
                      </c:pt>
                      <c:pt idx="2763">
                        <c:v>42941</c:v>
                      </c:pt>
                      <c:pt idx="2764">
                        <c:v>42942</c:v>
                      </c:pt>
                      <c:pt idx="2765">
                        <c:v>42943</c:v>
                      </c:pt>
                      <c:pt idx="2766">
                        <c:v>42944</c:v>
                      </c:pt>
                      <c:pt idx="2767">
                        <c:v>42945</c:v>
                      </c:pt>
                      <c:pt idx="2768">
                        <c:v>42946</c:v>
                      </c:pt>
                      <c:pt idx="2769">
                        <c:v>42947</c:v>
                      </c:pt>
                      <c:pt idx="2770">
                        <c:v>42948</c:v>
                      </c:pt>
                      <c:pt idx="2771">
                        <c:v>42949</c:v>
                      </c:pt>
                      <c:pt idx="2772">
                        <c:v>42950</c:v>
                      </c:pt>
                      <c:pt idx="2773">
                        <c:v>42951</c:v>
                      </c:pt>
                      <c:pt idx="2774">
                        <c:v>42952</c:v>
                      </c:pt>
                      <c:pt idx="2775">
                        <c:v>42953</c:v>
                      </c:pt>
                      <c:pt idx="2776">
                        <c:v>42954</c:v>
                      </c:pt>
                      <c:pt idx="2777">
                        <c:v>42955</c:v>
                      </c:pt>
                      <c:pt idx="2778">
                        <c:v>42956</c:v>
                      </c:pt>
                      <c:pt idx="2779">
                        <c:v>42957</c:v>
                      </c:pt>
                      <c:pt idx="2780">
                        <c:v>42958</c:v>
                      </c:pt>
                      <c:pt idx="2781">
                        <c:v>42959</c:v>
                      </c:pt>
                      <c:pt idx="2782">
                        <c:v>42960</c:v>
                      </c:pt>
                      <c:pt idx="2783">
                        <c:v>42961</c:v>
                      </c:pt>
                      <c:pt idx="2784">
                        <c:v>42962</c:v>
                      </c:pt>
                      <c:pt idx="2785">
                        <c:v>42963</c:v>
                      </c:pt>
                      <c:pt idx="2786">
                        <c:v>42964</c:v>
                      </c:pt>
                      <c:pt idx="2787">
                        <c:v>42965</c:v>
                      </c:pt>
                      <c:pt idx="2788">
                        <c:v>42966</c:v>
                      </c:pt>
                      <c:pt idx="2789">
                        <c:v>42967</c:v>
                      </c:pt>
                      <c:pt idx="2790">
                        <c:v>42968</c:v>
                      </c:pt>
                      <c:pt idx="2791">
                        <c:v>42969</c:v>
                      </c:pt>
                      <c:pt idx="2792">
                        <c:v>42970</c:v>
                      </c:pt>
                      <c:pt idx="2793">
                        <c:v>42971</c:v>
                      </c:pt>
                      <c:pt idx="2794">
                        <c:v>42972</c:v>
                      </c:pt>
                      <c:pt idx="2795">
                        <c:v>42973</c:v>
                      </c:pt>
                      <c:pt idx="2796">
                        <c:v>42974</c:v>
                      </c:pt>
                      <c:pt idx="2797">
                        <c:v>42975</c:v>
                      </c:pt>
                      <c:pt idx="2798">
                        <c:v>42976</c:v>
                      </c:pt>
                      <c:pt idx="2799">
                        <c:v>42977</c:v>
                      </c:pt>
                      <c:pt idx="2800">
                        <c:v>42978</c:v>
                      </c:pt>
                      <c:pt idx="2801">
                        <c:v>42979</c:v>
                      </c:pt>
                      <c:pt idx="2802">
                        <c:v>42980</c:v>
                      </c:pt>
                      <c:pt idx="2803">
                        <c:v>42981</c:v>
                      </c:pt>
                      <c:pt idx="2804">
                        <c:v>42982</c:v>
                      </c:pt>
                      <c:pt idx="2805">
                        <c:v>42983</c:v>
                      </c:pt>
                      <c:pt idx="2806">
                        <c:v>42984</c:v>
                      </c:pt>
                      <c:pt idx="2807">
                        <c:v>42985</c:v>
                      </c:pt>
                      <c:pt idx="2808">
                        <c:v>42986</c:v>
                      </c:pt>
                      <c:pt idx="2809">
                        <c:v>42987</c:v>
                      </c:pt>
                      <c:pt idx="2810">
                        <c:v>42988</c:v>
                      </c:pt>
                      <c:pt idx="2811">
                        <c:v>42989</c:v>
                      </c:pt>
                      <c:pt idx="2812">
                        <c:v>42990</c:v>
                      </c:pt>
                      <c:pt idx="2813">
                        <c:v>42991</c:v>
                      </c:pt>
                      <c:pt idx="2814">
                        <c:v>42992</c:v>
                      </c:pt>
                      <c:pt idx="2815">
                        <c:v>42993</c:v>
                      </c:pt>
                      <c:pt idx="2816">
                        <c:v>42994</c:v>
                      </c:pt>
                      <c:pt idx="2817">
                        <c:v>42995</c:v>
                      </c:pt>
                      <c:pt idx="2818">
                        <c:v>42996</c:v>
                      </c:pt>
                      <c:pt idx="2819">
                        <c:v>42997</c:v>
                      </c:pt>
                      <c:pt idx="2820">
                        <c:v>42998</c:v>
                      </c:pt>
                      <c:pt idx="2821">
                        <c:v>42999</c:v>
                      </c:pt>
                      <c:pt idx="2822">
                        <c:v>43000</c:v>
                      </c:pt>
                      <c:pt idx="2823">
                        <c:v>43001</c:v>
                      </c:pt>
                      <c:pt idx="2824">
                        <c:v>43002</c:v>
                      </c:pt>
                      <c:pt idx="2825">
                        <c:v>43003</c:v>
                      </c:pt>
                      <c:pt idx="2826">
                        <c:v>43004</c:v>
                      </c:pt>
                      <c:pt idx="2827">
                        <c:v>43005</c:v>
                      </c:pt>
                      <c:pt idx="2828">
                        <c:v>43006</c:v>
                      </c:pt>
                      <c:pt idx="2829">
                        <c:v>43007</c:v>
                      </c:pt>
                      <c:pt idx="2830">
                        <c:v>43008</c:v>
                      </c:pt>
                      <c:pt idx="2831">
                        <c:v>43009</c:v>
                      </c:pt>
                      <c:pt idx="2832">
                        <c:v>43010</c:v>
                      </c:pt>
                      <c:pt idx="2833">
                        <c:v>43011</c:v>
                      </c:pt>
                      <c:pt idx="2834">
                        <c:v>43012</c:v>
                      </c:pt>
                      <c:pt idx="2835">
                        <c:v>43013</c:v>
                      </c:pt>
                      <c:pt idx="2836">
                        <c:v>43014</c:v>
                      </c:pt>
                      <c:pt idx="2837">
                        <c:v>43015</c:v>
                      </c:pt>
                      <c:pt idx="2838">
                        <c:v>43016</c:v>
                      </c:pt>
                      <c:pt idx="2839">
                        <c:v>43017</c:v>
                      </c:pt>
                      <c:pt idx="2840">
                        <c:v>43018</c:v>
                      </c:pt>
                      <c:pt idx="2841">
                        <c:v>43019</c:v>
                      </c:pt>
                      <c:pt idx="2842">
                        <c:v>43020</c:v>
                      </c:pt>
                      <c:pt idx="2843">
                        <c:v>43021</c:v>
                      </c:pt>
                      <c:pt idx="2844">
                        <c:v>43022</c:v>
                      </c:pt>
                      <c:pt idx="2845">
                        <c:v>43023</c:v>
                      </c:pt>
                      <c:pt idx="2846">
                        <c:v>43024</c:v>
                      </c:pt>
                      <c:pt idx="2847">
                        <c:v>43025</c:v>
                      </c:pt>
                      <c:pt idx="2848">
                        <c:v>43026</c:v>
                      </c:pt>
                      <c:pt idx="2849">
                        <c:v>43027</c:v>
                      </c:pt>
                      <c:pt idx="2850">
                        <c:v>43028</c:v>
                      </c:pt>
                      <c:pt idx="2851">
                        <c:v>43029</c:v>
                      </c:pt>
                      <c:pt idx="2852">
                        <c:v>43030</c:v>
                      </c:pt>
                      <c:pt idx="2853">
                        <c:v>43031</c:v>
                      </c:pt>
                      <c:pt idx="2854">
                        <c:v>43032</c:v>
                      </c:pt>
                      <c:pt idx="2855">
                        <c:v>43033</c:v>
                      </c:pt>
                      <c:pt idx="2856">
                        <c:v>43034</c:v>
                      </c:pt>
                      <c:pt idx="2857">
                        <c:v>43035</c:v>
                      </c:pt>
                      <c:pt idx="2858">
                        <c:v>43036</c:v>
                      </c:pt>
                      <c:pt idx="2859">
                        <c:v>43037</c:v>
                      </c:pt>
                      <c:pt idx="2860">
                        <c:v>43038</c:v>
                      </c:pt>
                      <c:pt idx="2861">
                        <c:v>43039</c:v>
                      </c:pt>
                      <c:pt idx="2862">
                        <c:v>43040</c:v>
                      </c:pt>
                      <c:pt idx="2863">
                        <c:v>43041</c:v>
                      </c:pt>
                      <c:pt idx="2864">
                        <c:v>43042</c:v>
                      </c:pt>
                      <c:pt idx="2865">
                        <c:v>43043</c:v>
                      </c:pt>
                      <c:pt idx="2866">
                        <c:v>43044</c:v>
                      </c:pt>
                      <c:pt idx="2867">
                        <c:v>43045</c:v>
                      </c:pt>
                      <c:pt idx="2868">
                        <c:v>43046</c:v>
                      </c:pt>
                      <c:pt idx="2869">
                        <c:v>43047</c:v>
                      </c:pt>
                      <c:pt idx="2870">
                        <c:v>43048</c:v>
                      </c:pt>
                      <c:pt idx="2871">
                        <c:v>43049</c:v>
                      </c:pt>
                      <c:pt idx="2872">
                        <c:v>43050</c:v>
                      </c:pt>
                      <c:pt idx="2873">
                        <c:v>43051</c:v>
                      </c:pt>
                      <c:pt idx="2874">
                        <c:v>43052</c:v>
                      </c:pt>
                      <c:pt idx="2875">
                        <c:v>43053</c:v>
                      </c:pt>
                      <c:pt idx="2876">
                        <c:v>43054</c:v>
                      </c:pt>
                      <c:pt idx="2877">
                        <c:v>43055</c:v>
                      </c:pt>
                      <c:pt idx="2878">
                        <c:v>43056</c:v>
                      </c:pt>
                      <c:pt idx="2879">
                        <c:v>43057</c:v>
                      </c:pt>
                      <c:pt idx="2880">
                        <c:v>43058</c:v>
                      </c:pt>
                      <c:pt idx="2881">
                        <c:v>43059</c:v>
                      </c:pt>
                      <c:pt idx="2882">
                        <c:v>43060</c:v>
                      </c:pt>
                      <c:pt idx="2883">
                        <c:v>43061</c:v>
                      </c:pt>
                      <c:pt idx="2884">
                        <c:v>43062</c:v>
                      </c:pt>
                      <c:pt idx="2885">
                        <c:v>43063</c:v>
                      </c:pt>
                      <c:pt idx="2886">
                        <c:v>43064</c:v>
                      </c:pt>
                      <c:pt idx="2887">
                        <c:v>43065</c:v>
                      </c:pt>
                      <c:pt idx="2888">
                        <c:v>43066</c:v>
                      </c:pt>
                      <c:pt idx="2889">
                        <c:v>43067</c:v>
                      </c:pt>
                      <c:pt idx="2890">
                        <c:v>43068</c:v>
                      </c:pt>
                      <c:pt idx="2891">
                        <c:v>43069</c:v>
                      </c:pt>
                      <c:pt idx="2892">
                        <c:v>43070</c:v>
                      </c:pt>
                      <c:pt idx="2893">
                        <c:v>43071</c:v>
                      </c:pt>
                      <c:pt idx="2894">
                        <c:v>43072</c:v>
                      </c:pt>
                      <c:pt idx="2895">
                        <c:v>43073</c:v>
                      </c:pt>
                      <c:pt idx="2896">
                        <c:v>43074</c:v>
                      </c:pt>
                      <c:pt idx="2897">
                        <c:v>43075</c:v>
                      </c:pt>
                      <c:pt idx="2898">
                        <c:v>43076</c:v>
                      </c:pt>
                      <c:pt idx="2899">
                        <c:v>43077</c:v>
                      </c:pt>
                      <c:pt idx="2900">
                        <c:v>43078</c:v>
                      </c:pt>
                      <c:pt idx="2901">
                        <c:v>43079</c:v>
                      </c:pt>
                      <c:pt idx="2902">
                        <c:v>43080</c:v>
                      </c:pt>
                      <c:pt idx="2903">
                        <c:v>43081</c:v>
                      </c:pt>
                      <c:pt idx="2904">
                        <c:v>43082</c:v>
                      </c:pt>
                      <c:pt idx="2905">
                        <c:v>43083</c:v>
                      </c:pt>
                      <c:pt idx="2906">
                        <c:v>43084</c:v>
                      </c:pt>
                      <c:pt idx="2907">
                        <c:v>43085</c:v>
                      </c:pt>
                      <c:pt idx="2908">
                        <c:v>43086</c:v>
                      </c:pt>
                      <c:pt idx="2909">
                        <c:v>43087</c:v>
                      </c:pt>
                      <c:pt idx="2910">
                        <c:v>43088</c:v>
                      </c:pt>
                      <c:pt idx="2911">
                        <c:v>43089</c:v>
                      </c:pt>
                      <c:pt idx="2912">
                        <c:v>43090</c:v>
                      </c:pt>
                      <c:pt idx="2913">
                        <c:v>43091</c:v>
                      </c:pt>
                      <c:pt idx="2914">
                        <c:v>43092</c:v>
                      </c:pt>
                      <c:pt idx="2915">
                        <c:v>43093</c:v>
                      </c:pt>
                      <c:pt idx="2916">
                        <c:v>43094</c:v>
                      </c:pt>
                      <c:pt idx="2917">
                        <c:v>43095</c:v>
                      </c:pt>
                      <c:pt idx="2918">
                        <c:v>43096</c:v>
                      </c:pt>
                      <c:pt idx="2919">
                        <c:v>43097</c:v>
                      </c:pt>
                      <c:pt idx="2920">
                        <c:v>43098</c:v>
                      </c:pt>
                      <c:pt idx="2921">
                        <c:v>43099</c:v>
                      </c:pt>
                      <c:pt idx="2922">
                        <c:v>43100</c:v>
                      </c:pt>
                      <c:pt idx="2923">
                        <c:v>43101</c:v>
                      </c:pt>
                      <c:pt idx="2924">
                        <c:v>43102</c:v>
                      </c:pt>
                      <c:pt idx="2925">
                        <c:v>43103</c:v>
                      </c:pt>
                      <c:pt idx="2926">
                        <c:v>43104</c:v>
                      </c:pt>
                      <c:pt idx="2927">
                        <c:v>43105</c:v>
                      </c:pt>
                      <c:pt idx="2928">
                        <c:v>43106</c:v>
                      </c:pt>
                      <c:pt idx="2929">
                        <c:v>43107</c:v>
                      </c:pt>
                      <c:pt idx="2930">
                        <c:v>43108</c:v>
                      </c:pt>
                      <c:pt idx="2931">
                        <c:v>43109</c:v>
                      </c:pt>
                      <c:pt idx="2932">
                        <c:v>43110</c:v>
                      </c:pt>
                      <c:pt idx="2933">
                        <c:v>43111</c:v>
                      </c:pt>
                      <c:pt idx="2934">
                        <c:v>43112</c:v>
                      </c:pt>
                      <c:pt idx="2935">
                        <c:v>43113</c:v>
                      </c:pt>
                      <c:pt idx="2936">
                        <c:v>43114</c:v>
                      </c:pt>
                      <c:pt idx="2937">
                        <c:v>43115</c:v>
                      </c:pt>
                      <c:pt idx="2938">
                        <c:v>43116</c:v>
                      </c:pt>
                      <c:pt idx="2939">
                        <c:v>43117</c:v>
                      </c:pt>
                      <c:pt idx="2940">
                        <c:v>43118</c:v>
                      </c:pt>
                      <c:pt idx="2941">
                        <c:v>43119</c:v>
                      </c:pt>
                      <c:pt idx="2942">
                        <c:v>43120</c:v>
                      </c:pt>
                      <c:pt idx="2943">
                        <c:v>43121</c:v>
                      </c:pt>
                      <c:pt idx="2944">
                        <c:v>43122</c:v>
                      </c:pt>
                      <c:pt idx="2945">
                        <c:v>43123</c:v>
                      </c:pt>
                      <c:pt idx="2946">
                        <c:v>43124</c:v>
                      </c:pt>
                      <c:pt idx="2947">
                        <c:v>43125</c:v>
                      </c:pt>
                      <c:pt idx="2948">
                        <c:v>43126</c:v>
                      </c:pt>
                      <c:pt idx="2949">
                        <c:v>43127</c:v>
                      </c:pt>
                      <c:pt idx="2950">
                        <c:v>43128</c:v>
                      </c:pt>
                      <c:pt idx="2951">
                        <c:v>43129</c:v>
                      </c:pt>
                      <c:pt idx="2952">
                        <c:v>43130</c:v>
                      </c:pt>
                      <c:pt idx="2953">
                        <c:v>43131</c:v>
                      </c:pt>
                      <c:pt idx="2954">
                        <c:v>43132</c:v>
                      </c:pt>
                      <c:pt idx="2955">
                        <c:v>43133</c:v>
                      </c:pt>
                      <c:pt idx="2956">
                        <c:v>43134</c:v>
                      </c:pt>
                      <c:pt idx="2957">
                        <c:v>43135</c:v>
                      </c:pt>
                      <c:pt idx="2958">
                        <c:v>43136</c:v>
                      </c:pt>
                      <c:pt idx="2959">
                        <c:v>43137</c:v>
                      </c:pt>
                      <c:pt idx="2960">
                        <c:v>43138</c:v>
                      </c:pt>
                      <c:pt idx="2961">
                        <c:v>43139</c:v>
                      </c:pt>
                      <c:pt idx="2962">
                        <c:v>43140</c:v>
                      </c:pt>
                      <c:pt idx="2963">
                        <c:v>43141</c:v>
                      </c:pt>
                      <c:pt idx="2964">
                        <c:v>43142</c:v>
                      </c:pt>
                      <c:pt idx="2965">
                        <c:v>43143</c:v>
                      </c:pt>
                      <c:pt idx="2966">
                        <c:v>43144</c:v>
                      </c:pt>
                      <c:pt idx="2967">
                        <c:v>43145</c:v>
                      </c:pt>
                      <c:pt idx="2968">
                        <c:v>43146</c:v>
                      </c:pt>
                      <c:pt idx="2969">
                        <c:v>43147</c:v>
                      </c:pt>
                      <c:pt idx="2970">
                        <c:v>43148</c:v>
                      </c:pt>
                      <c:pt idx="2971">
                        <c:v>43149</c:v>
                      </c:pt>
                      <c:pt idx="2972">
                        <c:v>43150</c:v>
                      </c:pt>
                      <c:pt idx="2973">
                        <c:v>43151</c:v>
                      </c:pt>
                      <c:pt idx="2974">
                        <c:v>43152</c:v>
                      </c:pt>
                      <c:pt idx="2975">
                        <c:v>43153</c:v>
                      </c:pt>
                      <c:pt idx="2976">
                        <c:v>43154</c:v>
                      </c:pt>
                      <c:pt idx="2977">
                        <c:v>43155</c:v>
                      </c:pt>
                      <c:pt idx="2978">
                        <c:v>43156</c:v>
                      </c:pt>
                      <c:pt idx="2979">
                        <c:v>43157</c:v>
                      </c:pt>
                      <c:pt idx="2980">
                        <c:v>43158</c:v>
                      </c:pt>
                      <c:pt idx="2981">
                        <c:v>43159</c:v>
                      </c:pt>
                      <c:pt idx="2982">
                        <c:v>43160</c:v>
                      </c:pt>
                      <c:pt idx="2983">
                        <c:v>43161</c:v>
                      </c:pt>
                      <c:pt idx="2984">
                        <c:v>43162</c:v>
                      </c:pt>
                      <c:pt idx="2985">
                        <c:v>43163</c:v>
                      </c:pt>
                      <c:pt idx="2986">
                        <c:v>43164</c:v>
                      </c:pt>
                      <c:pt idx="2987">
                        <c:v>43165</c:v>
                      </c:pt>
                      <c:pt idx="2988">
                        <c:v>43166</c:v>
                      </c:pt>
                      <c:pt idx="2989">
                        <c:v>43167</c:v>
                      </c:pt>
                      <c:pt idx="2990">
                        <c:v>43168</c:v>
                      </c:pt>
                      <c:pt idx="2991">
                        <c:v>43169</c:v>
                      </c:pt>
                      <c:pt idx="2992">
                        <c:v>43170</c:v>
                      </c:pt>
                      <c:pt idx="2993">
                        <c:v>43171</c:v>
                      </c:pt>
                      <c:pt idx="2994">
                        <c:v>43172</c:v>
                      </c:pt>
                      <c:pt idx="2995">
                        <c:v>43173</c:v>
                      </c:pt>
                      <c:pt idx="2996">
                        <c:v>43174</c:v>
                      </c:pt>
                      <c:pt idx="2997">
                        <c:v>43175</c:v>
                      </c:pt>
                      <c:pt idx="2998">
                        <c:v>43176</c:v>
                      </c:pt>
                      <c:pt idx="2999">
                        <c:v>43177</c:v>
                      </c:pt>
                      <c:pt idx="3000">
                        <c:v>43178</c:v>
                      </c:pt>
                      <c:pt idx="3001">
                        <c:v>43179</c:v>
                      </c:pt>
                      <c:pt idx="3002">
                        <c:v>43180</c:v>
                      </c:pt>
                      <c:pt idx="3003">
                        <c:v>43181</c:v>
                      </c:pt>
                      <c:pt idx="3004">
                        <c:v>43182</c:v>
                      </c:pt>
                      <c:pt idx="3005">
                        <c:v>43183</c:v>
                      </c:pt>
                      <c:pt idx="3006">
                        <c:v>43184</c:v>
                      </c:pt>
                      <c:pt idx="3007">
                        <c:v>43185</c:v>
                      </c:pt>
                      <c:pt idx="3008">
                        <c:v>43186</c:v>
                      </c:pt>
                      <c:pt idx="3009">
                        <c:v>43187</c:v>
                      </c:pt>
                      <c:pt idx="3010">
                        <c:v>43188</c:v>
                      </c:pt>
                      <c:pt idx="3011">
                        <c:v>43189</c:v>
                      </c:pt>
                      <c:pt idx="3012">
                        <c:v>43190</c:v>
                      </c:pt>
                      <c:pt idx="3013">
                        <c:v>43191</c:v>
                      </c:pt>
                      <c:pt idx="3014">
                        <c:v>43192</c:v>
                      </c:pt>
                      <c:pt idx="3015">
                        <c:v>43193</c:v>
                      </c:pt>
                      <c:pt idx="3016">
                        <c:v>43194</c:v>
                      </c:pt>
                      <c:pt idx="3017">
                        <c:v>43195</c:v>
                      </c:pt>
                      <c:pt idx="3018">
                        <c:v>43196</c:v>
                      </c:pt>
                      <c:pt idx="3019">
                        <c:v>43197</c:v>
                      </c:pt>
                      <c:pt idx="3020">
                        <c:v>43198</c:v>
                      </c:pt>
                      <c:pt idx="3021">
                        <c:v>43199</c:v>
                      </c:pt>
                      <c:pt idx="3022">
                        <c:v>43200</c:v>
                      </c:pt>
                      <c:pt idx="3023">
                        <c:v>43201</c:v>
                      </c:pt>
                      <c:pt idx="3024">
                        <c:v>43202</c:v>
                      </c:pt>
                      <c:pt idx="3025">
                        <c:v>43203</c:v>
                      </c:pt>
                      <c:pt idx="3026">
                        <c:v>43204</c:v>
                      </c:pt>
                      <c:pt idx="3027">
                        <c:v>43205</c:v>
                      </c:pt>
                      <c:pt idx="3028">
                        <c:v>43206</c:v>
                      </c:pt>
                      <c:pt idx="3029">
                        <c:v>43207</c:v>
                      </c:pt>
                      <c:pt idx="3030">
                        <c:v>43208</c:v>
                      </c:pt>
                      <c:pt idx="3031">
                        <c:v>43209</c:v>
                      </c:pt>
                      <c:pt idx="3032">
                        <c:v>43210</c:v>
                      </c:pt>
                      <c:pt idx="3033">
                        <c:v>43211</c:v>
                      </c:pt>
                      <c:pt idx="3034">
                        <c:v>43212</c:v>
                      </c:pt>
                      <c:pt idx="3035">
                        <c:v>43213</c:v>
                      </c:pt>
                      <c:pt idx="3036">
                        <c:v>43214</c:v>
                      </c:pt>
                      <c:pt idx="3037">
                        <c:v>43215</c:v>
                      </c:pt>
                      <c:pt idx="3038">
                        <c:v>43216</c:v>
                      </c:pt>
                      <c:pt idx="3039">
                        <c:v>43217</c:v>
                      </c:pt>
                      <c:pt idx="3040">
                        <c:v>43218</c:v>
                      </c:pt>
                      <c:pt idx="3041">
                        <c:v>43219</c:v>
                      </c:pt>
                      <c:pt idx="3042">
                        <c:v>43220</c:v>
                      </c:pt>
                      <c:pt idx="3043">
                        <c:v>43221</c:v>
                      </c:pt>
                      <c:pt idx="3044">
                        <c:v>43222</c:v>
                      </c:pt>
                      <c:pt idx="3045">
                        <c:v>43223</c:v>
                      </c:pt>
                      <c:pt idx="3046">
                        <c:v>43224</c:v>
                      </c:pt>
                      <c:pt idx="3047">
                        <c:v>43225</c:v>
                      </c:pt>
                      <c:pt idx="3048">
                        <c:v>43226</c:v>
                      </c:pt>
                      <c:pt idx="3049">
                        <c:v>43227</c:v>
                      </c:pt>
                      <c:pt idx="3050">
                        <c:v>43228</c:v>
                      </c:pt>
                      <c:pt idx="3051">
                        <c:v>43229</c:v>
                      </c:pt>
                      <c:pt idx="3052">
                        <c:v>43230</c:v>
                      </c:pt>
                      <c:pt idx="3053">
                        <c:v>43231</c:v>
                      </c:pt>
                      <c:pt idx="3054">
                        <c:v>43232</c:v>
                      </c:pt>
                      <c:pt idx="3055">
                        <c:v>43233</c:v>
                      </c:pt>
                      <c:pt idx="3056">
                        <c:v>43234</c:v>
                      </c:pt>
                      <c:pt idx="3057">
                        <c:v>43235</c:v>
                      </c:pt>
                      <c:pt idx="3058">
                        <c:v>43236</c:v>
                      </c:pt>
                      <c:pt idx="3059">
                        <c:v>43237</c:v>
                      </c:pt>
                      <c:pt idx="3060">
                        <c:v>43238</c:v>
                      </c:pt>
                      <c:pt idx="3061">
                        <c:v>43239</c:v>
                      </c:pt>
                      <c:pt idx="3062">
                        <c:v>43240</c:v>
                      </c:pt>
                      <c:pt idx="3063">
                        <c:v>43241</c:v>
                      </c:pt>
                      <c:pt idx="3064">
                        <c:v>43242</c:v>
                      </c:pt>
                      <c:pt idx="3065">
                        <c:v>43243</c:v>
                      </c:pt>
                      <c:pt idx="3066">
                        <c:v>43244</c:v>
                      </c:pt>
                      <c:pt idx="3067">
                        <c:v>43245</c:v>
                      </c:pt>
                      <c:pt idx="3068">
                        <c:v>43246</c:v>
                      </c:pt>
                      <c:pt idx="3069">
                        <c:v>43247</c:v>
                      </c:pt>
                      <c:pt idx="3070">
                        <c:v>43248</c:v>
                      </c:pt>
                      <c:pt idx="3071">
                        <c:v>43249</c:v>
                      </c:pt>
                      <c:pt idx="3072">
                        <c:v>43250</c:v>
                      </c:pt>
                      <c:pt idx="3073">
                        <c:v>43251</c:v>
                      </c:pt>
                      <c:pt idx="3074">
                        <c:v>43252</c:v>
                      </c:pt>
                      <c:pt idx="3075">
                        <c:v>43253</c:v>
                      </c:pt>
                      <c:pt idx="3076">
                        <c:v>43254</c:v>
                      </c:pt>
                      <c:pt idx="3077">
                        <c:v>43255</c:v>
                      </c:pt>
                      <c:pt idx="3078">
                        <c:v>43256</c:v>
                      </c:pt>
                      <c:pt idx="3079">
                        <c:v>43257</c:v>
                      </c:pt>
                      <c:pt idx="3080">
                        <c:v>43258</c:v>
                      </c:pt>
                      <c:pt idx="3081">
                        <c:v>43259</c:v>
                      </c:pt>
                      <c:pt idx="3082">
                        <c:v>43260</c:v>
                      </c:pt>
                      <c:pt idx="3083">
                        <c:v>43261</c:v>
                      </c:pt>
                      <c:pt idx="3084">
                        <c:v>43262</c:v>
                      </c:pt>
                      <c:pt idx="3085">
                        <c:v>43263</c:v>
                      </c:pt>
                      <c:pt idx="3086">
                        <c:v>43264</c:v>
                      </c:pt>
                      <c:pt idx="3087">
                        <c:v>43265</c:v>
                      </c:pt>
                      <c:pt idx="3088">
                        <c:v>43266</c:v>
                      </c:pt>
                      <c:pt idx="3089">
                        <c:v>43267</c:v>
                      </c:pt>
                      <c:pt idx="3090">
                        <c:v>43268</c:v>
                      </c:pt>
                      <c:pt idx="3091">
                        <c:v>43269</c:v>
                      </c:pt>
                      <c:pt idx="3092">
                        <c:v>43270</c:v>
                      </c:pt>
                      <c:pt idx="3093">
                        <c:v>43271</c:v>
                      </c:pt>
                      <c:pt idx="3094">
                        <c:v>43272</c:v>
                      </c:pt>
                      <c:pt idx="3095">
                        <c:v>43273</c:v>
                      </c:pt>
                      <c:pt idx="3096">
                        <c:v>43274</c:v>
                      </c:pt>
                      <c:pt idx="3097">
                        <c:v>43275</c:v>
                      </c:pt>
                      <c:pt idx="3098">
                        <c:v>43276</c:v>
                      </c:pt>
                      <c:pt idx="3099">
                        <c:v>43277</c:v>
                      </c:pt>
                      <c:pt idx="3100">
                        <c:v>43278</c:v>
                      </c:pt>
                      <c:pt idx="3101">
                        <c:v>43279</c:v>
                      </c:pt>
                      <c:pt idx="3102">
                        <c:v>43280</c:v>
                      </c:pt>
                      <c:pt idx="3103">
                        <c:v>43281</c:v>
                      </c:pt>
                      <c:pt idx="3104">
                        <c:v>43282</c:v>
                      </c:pt>
                      <c:pt idx="3105">
                        <c:v>43283</c:v>
                      </c:pt>
                      <c:pt idx="3106">
                        <c:v>43284</c:v>
                      </c:pt>
                      <c:pt idx="3107">
                        <c:v>43285</c:v>
                      </c:pt>
                      <c:pt idx="3108">
                        <c:v>43286</c:v>
                      </c:pt>
                      <c:pt idx="3109">
                        <c:v>43287</c:v>
                      </c:pt>
                      <c:pt idx="3110">
                        <c:v>43288</c:v>
                      </c:pt>
                      <c:pt idx="3111">
                        <c:v>43289</c:v>
                      </c:pt>
                      <c:pt idx="3112">
                        <c:v>43290</c:v>
                      </c:pt>
                      <c:pt idx="3113">
                        <c:v>43291</c:v>
                      </c:pt>
                      <c:pt idx="3114">
                        <c:v>43292</c:v>
                      </c:pt>
                      <c:pt idx="3115">
                        <c:v>43293</c:v>
                      </c:pt>
                      <c:pt idx="3116">
                        <c:v>43294</c:v>
                      </c:pt>
                      <c:pt idx="3117">
                        <c:v>43295</c:v>
                      </c:pt>
                      <c:pt idx="3118">
                        <c:v>43296</c:v>
                      </c:pt>
                      <c:pt idx="3119">
                        <c:v>43297</c:v>
                      </c:pt>
                      <c:pt idx="3120">
                        <c:v>43298</c:v>
                      </c:pt>
                      <c:pt idx="3121">
                        <c:v>43299</c:v>
                      </c:pt>
                      <c:pt idx="3122">
                        <c:v>43300</c:v>
                      </c:pt>
                      <c:pt idx="3123">
                        <c:v>43301</c:v>
                      </c:pt>
                      <c:pt idx="3124">
                        <c:v>43302</c:v>
                      </c:pt>
                      <c:pt idx="3125">
                        <c:v>43303</c:v>
                      </c:pt>
                      <c:pt idx="3126">
                        <c:v>43304</c:v>
                      </c:pt>
                      <c:pt idx="3127">
                        <c:v>43305</c:v>
                      </c:pt>
                      <c:pt idx="3128">
                        <c:v>43306</c:v>
                      </c:pt>
                      <c:pt idx="3129">
                        <c:v>43307</c:v>
                      </c:pt>
                      <c:pt idx="3130">
                        <c:v>43308</c:v>
                      </c:pt>
                      <c:pt idx="3131">
                        <c:v>43309</c:v>
                      </c:pt>
                      <c:pt idx="3132">
                        <c:v>43310</c:v>
                      </c:pt>
                      <c:pt idx="3133">
                        <c:v>43311</c:v>
                      </c:pt>
                      <c:pt idx="3134">
                        <c:v>43312</c:v>
                      </c:pt>
                      <c:pt idx="3135">
                        <c:v>43313</c:v>
                      </c:pt>
                      <c:pt idx="3136">
                        <c:v>43314</c:v>
                      </c:pt>
                      <c:pt idx="3137">
                        <c:v>43315</c:v>
                      </c:pt>
                      <c:pt idx="3138">
                        <c:v>43316</c:v>
                      </c:pt>
                      <c:pt idx="3139">
                        <c:v>43317</c:v>
                      </c:pt>
                      <c:pt idx="3140">
                        <c:v>43318</c:v>
                      </c:pt>
                      <c:pt idx="3141">
                        <c:v>43319</c:v>
                      </c:pt>
                      <c:pt idx="3142">
                        <c:v>43320</c:v>
                      </c:pt>
                      <c:pt idx="3143">
                        <c:v>43321</c:v>
                      </c:pt>
                      <c:pt idx="3144">
                        <c:v>43322</c:v>
                      </c:pt>
                      <c:pt idx="3145">
                        <c:v>43323</c:v>
                      </c:pt>
                      <c:pt idx="3146">
                        <c:v>43324</c:v>
                      </c:pt>
                      <c:pt idx="3147">
                        <c:v>43325</c:v>
                      </c:pt>
                      <c:pt idx="3148">
                        <c:v>43326</c:v>
                      </c:pt>
                      <c:pt idx="3149">
                        <c:v>43327</c:v>
                      </c:pt>
                      <c:pt idx="3150">
                        <c:v>43328</c:v>
                      </c:pt>
                      <c:pt idx="3151">
                        <c:v>43329</c:v>
                      </c:pt>
                      <c:pt idx="3152">
                        <c:v>43330</c:v>
                      </c:pt>
                      <c:pt idx="3153">
                        <c:v>43331</c:v>
                      </c:pt>
                      <c:pt idx="3154">
                        <c:v>43332</c:v>
                      </c:pt>
                      <c:pt idx="3155">
                        <c:v>43333</c:v>
                      </c:pt>
                      <c:pt idx="3156">
                        <c:v>43334</c:v>
                      </c:pt>
                      <c:pt idx="3157">
                        <c:v>43335</c:v>
                      </c:pt>
                      <c:pt idx="3158">
                        <c:v>43336</c:v>
                      </c:pt>
                      <c:pt idx="3159">
                        <c:v>43337</c:v>
                      </c:pt>
                      <c:pt idx="3160">
                        <c:v>43338</c:v>
                      </c:pt>
                      <c:pt idx="3161">
                        <c:v>43339</c:v>
                      </c:pt>
                      <c:pt idx="3162">
                        <c:v>43340</c:v>
                      </c:pt>
                      <c:pt idx="3163">
                        <c:v>43341</c:v>
                      </c:pt>
                      <c:pt idx="3164">
                        <c:v>43342</c:v>
                      </c:pt>
                      <c:pt idx="3165">
                        <c:v>43343</c:v>
                      </c:pt>
                      <c:pt idx="3166">
                        <c:v>43344</c:v>
                      </c:pt>
                      <c:pt idx="3167">
                        <c:v>43345</c:v>
                      </c:pt>
                      <c:pt idx="3168">
                        <c:v>43346</c:v>
                      </c:pt>
                      <c:pt idx="3169">
                        <c:v>43347</c:v>
                      </c:pt>
                      <c:pt idx="3170">
                        <c:v>43348</c:v>
                      </c:pt>
                      <c:pt idx="3171">
                        <c:v>43349</c:v>
                      </c:pt>
                      <c:pt idx="3172">
                        <c:v>43350</c:v>
                      </c:pt>
                      <c:pt idx="3173">
                        <c:v>43351</c:v>
                      </c:pt>
                      <c:pt idx="3174">
                        <c:v>43352</c:v>
                      </c:pt>
                      <c:pt idx="3175">
                        <c:v>43353</c:v>
                      </c:pt>
                      <c:pt idx="3176">
                        <c:v>43354</c:v>
                      </c:pt>
                      <c:pt idx="3177">
                        <c:v>43355</c:v>
                      </c:pt>
                      <c:pt idx="3178">
                        <c:v>43356</c:v>
                      </c:pt>
                      <c:pt idx="3179">
                        <c:v>43357</c:v>
                      </c:pt>
                      <c:pt idx="3180">
                        <c:v>43358</c:v>
                      </c:pt>
                      <c:pt idx="3181">
                        <c:v>43359</c:v>
                      </c:pt>
                      <c:pt idx="3182">
                        <c:v>43360</c:v>
                      </c:pt>
                      <c:pt idx="3183">
                        <c:v>43361</c:v>
                      </c:pt>
                      <c:pt idx="3184">
                        <c:v>43362</c:v>
                      </c:pt>
                      <c:pt idx="3185">
                        <c:v>43363</c:v>
                      </c:pt>
                      <c:pt idx="3186">
                        <c:v>43364</c:v>
                      </c:pt>
                      <c:pt idx="3187">
                        <c:v>43365</c:v>
                      </c:pt>
                      <c:pt idx="3188">
                        <c:v>43366</c:v>
                      </c:pt>
                      <c:pt idx="3189">
                        <c:v>43367</c:v>
                      </c:pt>
                      <c:pt idx="3190">
                        <c:v>43368</c:v>
                      </c:pt>
                      <c:pt idx="3191">
                        <c:v>43369</c:v>
                      </c:pt>
                      <c:pt idx="3192">
                        <c:v>43370</c:v>
                      </c:pt>
                      <c:pt idx="3193">
                        <c:v>43371</c:v>
                      </c:pt>
                      <c:pt idx="3194">
                        <c:v>43372</c:v>
                      </c:pt>
                      <c:pt idx="3195">
                        <c:v>43373</c:v>
                      </c:pt>
                      <c:pt idx="3196">
                        <c:v>43374</c:v>
                      </c:pt>
                      <c:pt idx="3197">
                        <c:v>43375</c:v>
                      </c:pt>
                      <c:pt idx="3198">
                        <c:v>43376</c:v>
                      </c:pt>
                      <c:pt idx="3199">
                        <c:v>43377</c:v>
                      </c:pt>
                      <c:pt idx="3200">
                        <c:v>43378</c:v>
                      </c:pt>
                      <c:pt idx="3201">
                        <c:v>43379</c:v>
                      </c:pt>
                      <c:pt idx="3202">
                        <c:v>43380</c:v>
                      </c:pt>
                      <c:pt idx="3203">
                        <c:v>43381</c:v>
                      </c:pt>
                      <c:pt idx="3204">
                        <c:v>43382</c:v>
                      </c:pt>
                      <c:pt idx="3205">
                        <c:v>43383</c:v>
                      </c:pt>
                      <c:pt idx="3206">
                        <c:v>43384</c:v>
                      </c:pt>
                      <c:pt idx="3207">
                        <c:v>43385</c:v>
                      </c:pt>
                      <c:pt idx="3208">
                        <c:v>43386</c:v>
                      </c:pt>
                      <c:pt idx="3209">
                        <c:v>43387</c:v>
                      </c:pt>
                      <c:pt idx="3210">
                        <c:v>43388</c:v>
                      </c:pt>
                      <c:pt idx="3211">
                        <c:v>43389</c:v>
                      </c:pt>
                      <c:pt idx="3212">
                        <c:v>43390</c:v>
                      </c:pt>
                      <c:pt idx="3213">
                        <c:v>43391</c:v>
                      </c:pt>
                      <c:pt idx="3214">
                        <c:v>43392</c:v>
                      </c:pt>
                      <c:pt idx="3215">
                        <c:v>43393</c:v>
                      </c:pt>
                      <c:pt idx="3216">
                        <c:v>43394</c:v>
                      </c:pt>
                      <c:pt idx="3217">
                        <c:v>43395</c:v>
                      </c:pt>
                      <c:pt idx="3218">
                        <c:v>43396</c:v>
                      </c:pt>
                      <c:pt idx="3219">
                        <c:v>43397</c:v>
                      </c:pt>
                      <c:pt idx="3220">
                        <c:v>43398</c:v>
                      </c:pt>
                      <c:pt idx="3221">
                        <c:v>43399</c:v>
                      </c:pt>
                      <c:pt idx="3222">
                        <c:v>43400</c:v>
                      </c:pt>
                      <c:pt idx="3223">
                        <c:v>43401</c:v>
                      </c:pt>
                      <c:pt idx="3224">
                        <c:v>43402</c:v>
                      </c:pt>
                      <c:pt idx="3225">
                        <c:v>43403</c:v>
                      </c:pt>
                      <c:pt idx="3226">
                        <c:v>43404</c:v>
                      </c:pt>
                      <c:pt idx="3227">
                        <c:v>43405</c:v>
                      </c:pt>
                      <c:pt idx="3228">
                        <c:v>43406</c:v>
                      </c:pt>
                      <c:pt idx="3229">
                        <c:v>43407</c:v>
                      </c:pt>
                      <c:pt idx="3230">
                        <c:v>43408</c:v>
                      </c:pt>
                      <c:pt idx="3231">
                        <c:v>43409</c:v>
                      </c:pt>
                      <c:pt idx="3232">
                        <c:v>43410</c:v>
                      </c:pt>
                      <c:pt idx="3233">
                        <c:v>43411</c:v>
                      </c:pt>
                      <c:pt idx="3234">
                        <c:v>43412</c:v>
                      </c:pt>
                      <c:pt idx="3235">
                        <c:v>43413</c:v>
                      </c:pt>
                      <c:pt idx="3236">
                        <c:v>43414</c:v>
                      </c:pt>
                      <c:pt idx="3237">
                        <c:v>43415</c:v>
                      </c:pt>
                      <c:pt idx="3238">
                        <c:v>43416</c:v>
                      </c:pt>
                      <c:pt idx="3239">
                        <c:v>43417</c:v>
                      </c:pt>
                      <c:pt idx="3240">
                        <c:v>43418</c:v>
                      </c:pt>
                      <c:pt idx="3241">
                        <c:v>43419</c:v>
                      </c:pt>
                      <c:pt idx="3242">
                        <c:v>43420</c:v>
                      </c:pt>
                      <c:pt idx="3243">
                        <c:v>43421</c:v>
                      </c:pt>
                      <c:pt idx="3244">
                        <c:v>43422</c:v>
                      </c:pt>
                      <c:pt idx="3245">
                        <c:v>43423</c:v>
                      </c:pt>
                      <c:pt idx="3246">
                        <c:v>43424</c:v>
                      </c:pt>
                      <c:pt idx="3247">
                        <c:v>43425</c:v>
                      </c:pt>
                      <c:pt idx="3248">
                        <c:v>43426</c:v>
                      </c:pt>
                      <c:pt idx="3249">
                        <c:v>43427</c:v>
                      </c:pt>
                      <c:pt idx="3250">
                        <c:v>43428</c:v>
                      </c:pt>
                      <c:pt idx="3251">
                        <c:v>43429</c:v>
                      </c:pt>
                      <c:pt idx="3252">
                        <c:v>43430</c:v>
                      </c:pt>
                      <c:pt idx="3253">
                        <c:v>43431</c:v>
                      </c:pt>
                      <c:pt idx="3254">
                        <c:v>43432</c:v>
                      </c:pt>
                      <c:pt idx="3255">
                        <c:v>43433</c:v>
                      </c:pt>
                      <c:pt idx="3256">
                        <c:v>43434</c:v>
                      </c:pt>
                      <c:pt idx="3257">
                        <c:v>43435</c:v>
                      </c:pt>
                      <c:pt idx="3258">
                        <c:v>43436</c:v>
                      </c:pt>
                      <c:pt idx="3259">
                        <c:v>43437</c:v>
                      </c:pt>
                      <c:pt idx="3260">
                        <c:v>43438</c:v>
                      </c:pt>
                      <c:pt idx="3261">
                        <c:v>43439</c:v>
                      </c:pt>
                      <c:pt idx="3262">
                        <c:v>43440</c:v>
                      </c:pt>
                      <c:pt idx="3263">
                        <c:v>43441</c:v>
                      </c:pt>
                      <c:pt idx="3264">
                        <c:v>43442</c:v>
                      </c:pt>
                      <c:pt idx="3265">
                        <c:v>43443</c:v>
                      </c:pt>
                      <c:pt idx="3266">
                        <c:v>43444</c:v>
                      </c:pt>
                      <c:pt idx="3267">
                        <c:v>43445</c:v>
                      </c:pt>
                      <c:pt idx="3268">
                        <c:v>43446</c:v>
                      </c:pt>
                      <c:pt idx="3269">
                        <c:v>43447</c:v>
                      </c:pt>
                      <c:pt idx="3270">
                        <c:v>43448</c:v>
                      </c:pt>
                      <c:pt idx="3271">
                        <c:v>43449</c:v>
                      </c:pt>
                      <c:pt idx="3272">
                        <c:v>43450</c:v>
                      </c:pt>
                      <c:pt idx="3273">
                        <c:v>43451</c:v>
                      </c:pt>
                      <c:pt idx="3274">
                        <c:v>43452</c:v>
                      </c:pt>
                      <c:pt idx="3275">
                        <c:v>43453</c:v>
                      </c:pt>
                      <c:pt idx="3276">
                        <c:v>43454</c:v>
                      </c:pt>
                      <c:pt idx="3277">
                        <c:v>43455</c:v>
                      </c:pt>
                      <c:pt idx="3278">
                        <c:v>43456</c:v>
                      </c:pt>
                      <c:pt idx="3279">
                        <c:v>43457</c:v>
                      </c:pt>
                      <c:pt idx="3280">
                        <c:v>43458</c:v>
                      </c:pt>
                      <c:pt idx="3281">
                        <c:v>43459</c:v>
                      </c:pt>
                      <c:pt idx="3282">
                        <c:v>43460</c:v>
                      </c:pt>
                      <c:pt idx="3283">
                        <c:v>43461</c:v>
                      </c:pt>
                      <c:pt idx="3284">
                        <c:v>43462</c:v>
                      </c:pt>
                      <c:pt idx="3285">
                        <c:v>43463</c:v>
                      </c:pt>
                      <c:pt idx="3286">
                        <c:v>43464</c:v>
                      </c:pt>
                      <c:pt idx="3287">
                        <c:v>43465</c:v>
                      </c:pt>
                      <c:pt idx="3288">
                        <c:v>43466</c:v>
                      </c:pt>
                      <c:pt idx="3289">
                        <c:v>43467</c:v>
                      </c:pt>
                      <c:pt idx="3290">
                        <c:v>43468</c:v>
                      </c:pt>
                      <c:pt idx="3291">
                        <c:v>43469</c:v>
                      </c:pt>
                      <c:pt idx="3292">
                        <c:v>43470</c:v>
                      </c:pt>
                      <c:pt idx="3293">
                        <c:v>43471</c:v>
                      </c:pt>
                      <c:pt idx="3294">
                        <c:v>43472</c:v>
                      </c:pt>
                      <c:pt idx="3295">
                        <c:v>43473</c:v>
                      </c:pt>
                      <c:pt idx="3296">
                        <c:v>43474</c:v>
                      </c:pt>
                      <c:pt idx="3297">
                        <c:v>43475</c:v>
                      </c:pt>
                      <c:pt idx="3298">
                        <c:v>43476</c:v>
                      </c:pt>
                      <c:pt idx="3299">
                        <c:v>43477</c:v>
                      </c:pt>
                      <c:pt idx="3300">
                        <c:v>43478</c:v>
                      </c:pt>
                      <c:pt idx="3301">
                        <c:v>43479</c:v>
                      </c:pt>
                      <c:pt idx="3302">
                        <c:v>43480</c:v>
                      </c:pt>
                      <c:pt idx="3303">
                        <c:v>43481</c:v>
                      </c:pt>
                      <c:pt idx="3304">
                        <c:v>43482</c:v>
                      </c:pt>
                      <c:pt idx="3305">
                        <c:v>43483</c:v>
                      </c:pt>
                      <c:pt idx="3306">
                        <c:v>43484</c:v>
                      </c:pt>
                      <c:pt idx="3307">
                        <c:v>43485</c:v>
                      </c:pt>
                      <c:pt idx="3308">
                        <c:v>43486</c:v>
                      </c:pt>
                      <c:pt idx="3309">
                        <c:v>43487</c:v>
                      </c:pt>
                      <c:pt idx="3310">
                        <c:v>43488</c:v>
                      </c:pt>
                      <c:pt idx="3311">
                        <c:v>43489</c:v>
                      </c:pt>
                      <c:pt idx="3312">
                        <c:v>43490</c:v>
                      </c:pt>
                      <c:pt idx="3313">
                        <c:v>43491</c:v>
                      </c:pt>
                      <c:pt idx="3314">
                        <c:v>43492</c:v>
                      </c:pt>
                      <c:pt idx="3315">
                        <c:v>43493</c:v>
                      </c:pt>
                      <c:pt idx="3316">
                        <c:v>43494</c:v>
                      </c:pt>
                      <c:pt idx="3317">
                        <c:v>43495</c:v>
                      </c:pt>
                      <c:pt idx="3318">
                        <c:v>43496</c:v>
                      </c:pt>
                      <c:pt idx="3319">
                        <c:v>43497</c:v>
                      </c:pt>
                      <c:pt idx="3320">
                        <c:v>43498</c:v>
                      </c:pt>
                      <c:pt idx="3321">
                        <c:v>43499</c:v>
                      </c:pt>
                      <c:pt idx="3322">
                        <c:v>43500</c:v>
                      </c:pt>
                      <c:pt idx="3323">
                        <c:v>43501</c:v>
                      </c:pt>
                      <c:pt idx="3324">
                        <c:v>43502</c:v>
                      </c:pt>
                      <c:pt idx="3325">
                        <c:v>43503</c:v>
                      </c:pt>
                      <c:pt idx="3326">
                        <c:v>43504</c:v>
                      </c:pt>
                      <c:pt idx="3327">
                        <c:v>43505</c:v>
                      </c:pt>
                      <c:pt idx="3328">
                        <c:v>43506</c:v>
                      </c:pt>
                      <c:pt idx="3329">
                        <c:v>43507</c:v>
                      </c:pt>
                      <c:pt idx="3330">
                        <c:v>43508</c:v>
                      </c:pt>
                      <c:pt idx="3331">
                        <c:v>43509</c:v>
                      </c:pt>
                      <c:pt idx="3332">
                        <c:v>43510</c:v>
                      </c:pt>
                      <c:pt idx="3333">
                        <c:v>43511</c:v>
                      </c:pt>
                      <c:pt idx="3334">
                        <c:v>43512</c:v>
                      </c:pt>
                      <c:pt idx="3335">
                        <c:v>43513</c:v>
                      </c:pt>
                      <c:pt idx="3336">
                        <c:v>43514</c:v>
                      </c:pt>
                      <c:pt idx="3337">
                        <c:v>43515</c:v>
                      </c:pt>
                      <c:pt idx="3338">
                        <c:v>43516</c:v>
                      </c:pt>
                      <c:pt idx="3339">
                        <c:v>43517</c:v>
                      </c:pt>
                      <c:pt idx="3340">
                        <c:v>43518</c:v>
                      </c:pt>
                      <c:pt idx="3341">
                        <c:v>43519</c:v>
                      </c:pt>
                      <c:pt idx="3342">
                        <c:v>43520</c:v>
                      </c:pt>
                      <c:pt idx="3343">
                        <c:v>43521</c:v>
                      </c:pt>
                      <c:pt idx="3344">
                        <c:v>43522</c:v>
                      </c:pt>
                      <c:pt idx="3345">
                        <c:v>43523</c:v>
                      </c:pt>
                      <c:pt idx="3346">
                        <c:v>43524</c:v>
                      </c:pt>
                      <c:pt idx="3347">
                        <c:v>43525</c:v>
                      </c:pt>
                      <c:pt idx="3348">
                        <c:v>43526</c:v>
                      </c:pt>
                      <c:pt idx="3349">
                        <c:v>43527</c:v>
                      </c:pt>
                      <c:pt idx="3350">
                        <c:v>43528</c:v>
                      </c:pt>
                      <c:pt idx="3351">
                        <c:v>43529</c:v>
                      </c:pt>
                      <c:pt idx="3352">
                        <c:v>43530</c:v>
                      </c:pt>
                      <c:pt idx="3353">
                        <c:v>43531</c:v>
                      </c:pt>
                      <c:pt idx="3354">
                        <c:v>43532</c:v>
                      </c:pt>
                      <c:pt idx="3355">
                        <c:v>43533</c:v>
                      </c:pt>
                      <c:pt idx="3356">
                        <c:v>43534</c:v>
                      </c:pt>
                      <c:pt idx="3357">
                        <c:v>43535</c:v>
                      </c:pt>
                      <c:pt idx="3358">
                        <c:v>43536</c:v>
                      </c:pt>
                      <c:pt idx="3359">
                        <c:v>43537</c:v>
                      </c:pt>
                      <c:pt idx="3360">
                        <c:v>43538</c:v>
                      </c:pt>
                      <c:pt idx="3361">
                        <c:v>43539</c:v>
                      </c:pt>
                      <c:pt idx="3362">
                        <c:v>43540</c:v>
                      </c:pt>
                      <c:pt idx="3363">
                        <c:v>43541</c:v>
                      </c:pt>
                      <c:pt idx="3364">
                        <c:v>43542</c:v>
                      </c:pt>
                      <c:pt idx="3365">
                        <c:v>43543</c:v>
                      </c:pt>
                      <c:pt idx="3366">
                        <c:v>43544</c:v>
                      </c:pt>
                      <c:pt idx="3367">
                        <c:v>43545</c:v>
                      </c:pt>
                      <c:pt idx="3368">
                        <c:v>43546</c:v>
                      </c:pt>
                      <c:pt idx="3369">
                        <c:v>43547</c:v>
                      </c:pt>
                      <c:pt idx="3370">
                        <c:v>43548</c:v>
                      </c:pt>
                      <c:pt idx="3371">
                        <c:v>43549</c:v>
                      </c:pt>
                      <c:pt idx="3372">
                        <c:v>43550</c:v>
                      </c:pt>
                      <c:pt idx="3373">
                        <c:v>43551</c:v>
                      </c:pt>
                      <c:pt idx="3374">
                        <c:v>43552</c:v>
                      </c:pt>
                      <c:pt idx="3375">
                        <c:v>43553</c:v>
                      </c:pt>
                      <c:pt idx="3376">
                        <c:v>43554</c:v>
                      </c:pt>
                      <c:pt idx="3377">
                        <c:v>43555</c:v>
                      </c:pt>
                      <c:pt idx="3378">
                        <c:v>43556</c:v>
                      </c:pt>
                      <c:pt idx="3379">
                        <c:v>43557</c:v>
                      </c:pt>
                      <c:pt idx="3380">
                        <c:v>43558</c:v>
                      </c:pt>
                      <c:pt idx="3381">
                        <c:v>43559</c:v>
                      </c:pt>
                      <c:pt idx="3382">
                        <c:v>43560</c:v>
                      </c:pt>
                      <c:pt idx="3383">
                        <c:v>43561</c:v>
                      </c:pt>
                      <c:pt idx="3384">
                        <c:v>43562</c:v>
                      </c:pt>
                      <c:pt idx="3385">
                        <c:v>43563</c:v>
                      </c:pt>
                      <c:pt idx="3386">
                        <c:v>43564</c:v>
                      </c:pt>
                      <c:pt idx="3387">
                        <c:v>43565</c:v>
                      </c:pt>
                      <c:pt idx="3388">
                        <c:v>43566</c:v>
                      </c:pt>
                      <c:pt idx="3389">
                        <c:v>43567</c:v>
                      </c:pt>
                      <c:pt idx="3390">
                        <c:v>43568</c:v>
                      </c:pt>
                      <c:pt idx="3391">
                        <c:v>43569</c:v>
                      </c:pt>
                      <c:pt idx="3392">
                        <c:v>43570</c:v>
                      </c:pt>
                      <c:pt idx="3393">
                        <c:v>43571</c:v>
                      </c:pt>
                      <c:pt idx="3394">
                        <c:v>43572</c:v>
                      </c:pt>
                      <c:pt idx="3395">
                        <c:v>43573</c:v>
                      </c:pt>
                      <c:pt idx="3396">
                        <c:v>43574</c:v>
                      </c:pt>
                      <c:pt idx="3397">
                        <c:v>43575</c:v>
                      </c:pt>
                      <c:pt idx="3398">
                        <c:v>43576</c:v>
                      </c:pt>
                      <c:pt idx="3399">
                        <c:v>43577</c:v>
                      </c:pt>
                      <c:pt idx="3400">
                        <c:v>43578</c:v>
                      </c:pt>
                      <c:pt idx="3401">
                        <c:v>43579</c:v>
                      </c:pt>
                      <c:pt idx="3402">
                        <c:v>43580</c:v>
                      </c:pt>
                      <c:pt idx="3403">
                        <c:v>43581</c:v>
                      </c:pt>
                      <c:pt idx="3404">
                        <c:v>43582</c:v>
                      </c:pt>
                      <c:pt idx="3405">
                        <c:v>43583</c:v>
                      </c:pt>
                      <c:pt idx="3406">
                        <c:v>43584</c:v>
                      </c:pt>
                      <c:pt idx="3407">
                        <c:v>43585</c:v>
                      </c:pt>
                      <c:pt idx="3408">
                        <c:v>43586</c:v>
                      </c:pt>
                      <c:pt idx="3409">
                        <c:v>43587</c:v>
                      </c:pt>
                      <c:pt idx="3410">
                        <c:v>43588</c:v>
                      </c:pt>
                      <c:pt idx="3411">
                        <c:v>43589</c:v>
                      </c:pt>
                      <c:pt idx="3412">
                        <c:v>43590</c:v>
                      </c:pt>
                      <c:pt idx="3413">
                        <c:v>43591</c:v>
                      </c:pt>
                      <c:pt idx="3414">
                        <c:v>43592</c:v>
                      </c:pt>
                      <c:pt idx="3415">
                        <c:v>43593</c:v>
                      </c:pt>
                      <c:pt idx="3416">
                        <c:v>43594</c:v>
                      </c:pt>
                      <c:pt idx="3417">
                        <c:v>43595</c:v>
                      </c:pt>
                      <c:pt idx="3418">
                        <c:v>43596</c:v>
                      </c:pt>
                      <c:pt idx="3419">
                        <c:v>43597</c:v>
                      </c:pt>
                      <c:pt idx="3420">
                        <c:v>43598</c:v>
                      </c:pt>
                      <c:pt idx="3421">
                        <c:v>43599</c:v>
                      </c:pt>
                      <c:pt idx="3422">
                        <c:v>43600</c:v>
                      </c:pt>
                      <c:pt idx="3423">
                        <c:v>43601</c:v>
                      </c:pt>
                      <c:pt idx="3424">
                        <c:v>43602</c:v>
                      </c:pt>
                      <c:pt idx="3425">
                        <c:v>43603</c:v>
                      </c:pt>
                      <c:pt idx="3426">
                        <c:v>43604</c:v>
                      </c:pt>
                      <c:pt idx="3427">
                        <c:v>43605</c:v>
                      </c:pt>
                      <c:pt idx="3428">
                        <c:v>43606</c:v>
                      </c:pt>
                      <c:pt idx="3429">
                        <c:v>43607</c:v>
                      </c:pt>
                      <c:pt idx="3430">
                        <c:v>43608</c:v>
                      </c:pt>
                      <c:pt idx="3431">
                        <c:v>43609</c:v>
                      </c:pt>
                      <c:pt idx="3432">
                        <c:v>43610</c:v>
                      </c:pt>
                      <c:pt idx="3433">
                        <c:v>43611</c:v>
                      </c:pt>
                      <c:pt idx="3434">
                        <c:v>43612</c:v>
                      </c:pt>
                      <c:pt idx="3435">
                        <c:v>43613</c:v>
                      </c:pt>
                      <c:pt idx="3436">
                        <c:v>43614</c:v>
                      </c:pt>
                      <c:pt idx="3437">
                        <c:v>43615</c:v>
                      </c:pt>
                      <c:pt idx="3438">
                        <c:v>43616</c:v>
                      </c:pt>
                      <c:pt idx="3439">
                        <c:v>43617</c:v>
                      </c:pt>
                      <c:pt idx="3440">
                        <c:v>43618</c:v>
                      </c:pt>
                      <c:pt idx="3441">
                        <c:v>43619</c:v>
                      </c:pt>
                      <c:pt idx="3442">
                        <c:v>43620</c:v>
                      </c:pt>
                      <c:pt idx="3443">
                        <c:v>43621</c:v>
                      </c:pt>
                      <c:pt idx="3444">
                        <c:v>43622</c:v>
                      </c:pt>
                      <c:pt idx="3445">
                        <c:v>43623</c:v>
                      </c:pt>
                      <c:pt idx="3446">
                        <c:v>43624</c:v>
                      </c:pt>
                      <c:pt idx="3447">
                        <c:v>43625</c:v>
                      </c:pt>
                      <c:pt idx="3448">
                        <c:v>43626</c:v>
                      </c:pt>
                      <c:pt idx="3449">
                        <c:v>43627</c:v>
                      </c:pt>
                      <c:pt idx="3450">
                        <c:v>43628</c:v>
                      </c:pt>
                      <c:pt idx="3451">
                        <c:v>43629</c:v>
                      </c:pt>
                      <c:pt idx="3452">
                        <c:v>43630</c:v>
                      </c:pt>
                      <c:pt idx="3453">
                        <c:v>43631</c:v>
                      </c:pt>
                      <c:pt idx="3454">
                        <c:v>43632</c:v>
                      </c:pt>
                      <c:pt idx="3455">
                        <c:v>43633</c:v>
                      </c:pt>
                      <c:pt idx="3456">
                        <c:v>43634</c:v>
                      </c:pt>
                      <c:pt idx="3457">
                        <c:v>43635</c:v>
                      </c:pt>
                      <c:pt idx="3458">
                        <c:v>43636</c:v>
                      </c:pt>
                      <c:pt idx="3459">
                        <c:v>43637</c:v>
                      </c:pt>
                      <c:pt idx="3460">
                        <c:v>43638</c:v>
                      </c:pt>
                      <c:pt idx="3461">
                        <c:v>43639</c:v>
                      </c:pt>
                      <c:pt idx="3462">
                        <c:v>43640</c:v>
                      </c:pt>
                      <c:pt idx="3463">
                        <c:v>43641</c:v>
                      </c:pt>
                      <c:pt idx="3464">
                        <c:v>43642</c:v>
                      </c:pt>
                      <c:pt idx="3465">
                        <c:v>43643</c:v>
                      </c:pt>
                      <c:pt idx="3466">
                        <c:v>43644</c:v>
                      </c:pt>
                      <c:pt idx="3467">
                        <c:v>43645</c:v>
                      </c:pt>
                      <c:pt idx="3468">
                        <c:v>43646</c:v>
                      </c:pt>
                      <c:pt idx="3469">
                        <c:v>43647</c:v>
                      </c:pt>
                      <c:pt idx="3470">
                        <c:v>43648</c:v>
                      </c:pt>
                      <c:pt idx="3471">
                        <c:v>43649</c:v>
                      </c:pt>
                      <c:pt idx="3472">
                        <c:v>43650</c:v>
                      </c:pt>
                      <c:pt idx="3473">
                        <c:v>43651</c:v>
                      </c:pt>
                      <c:pt idx="3474">
                        <c:v>43652</c:v>
                      </c:pt>
                      <c:pt idx="3475">
                        <c:v>43653</c:v>
                      </c:pt>
                      <c:pt idx="3476">
                        <c:v>43654</c:v>
                      </c:pt>
                      <c:pt idx="3477">
                        <c:v>43655</c:v>
                      </c:pt>
                      <c:pt idx="3478">
                        <c:v>43656</c:v>
                      </c:pt>
                      <c:pt idx="3479">
                        <c:v>43657</c:v>
                      </c:pt>
                      <c:pt idx="3480">
                        <c:v>43658</c:v>
                      </c:pt>
                      <c:pt idx="3481">
                        <c:v>43659</c:v>
                      </c:pt>
                      <c:pt idx="3482">
                        <c:v>43660</c:v>
                      </c:pt>
                      <c:pt idx="3483">
                        <c:v>43661</c:v>
                      </c:pt>
                      <c:pt idx="3484">
                        <c:v>43662</c:v>
                      </c:pt>
                      <c:pt idx="3485">
                        <c:v>43663</c:v>
                      </c:pt>
                      <c:pt idx="3486">
                        <c:v>43664</c:v>
                      </c:pt>
                      <c:pt idx="3487">
                        <c:v>43665</c:v>
                      </c:pt>
                      <c:pt idx="3488">
                        <c:v>43666</c:v>
                      </c:pt>
                      <c:pt idx="3489">
                        <c:v>43667</c:v>
                      </c:pt>
                      <c:pt idx="3490">
                        <c:v>43668</c:v>
                      </c:pt>
                      <c:pt idx="3491">
                        <c:v>43669</c:v>
                      </c:pt>
                      <c:pt idx="3492">
                        <c:v>43670</c:v>
                      </c:pt>
                      <c:pt idx="3493">
                        <c:v>43671</c:v>
                      </c:pt>
                      <c:pt idx="3494">
                        <c:v>43672</c:v>
                      </c:pt>
                      <c:pt idx="3495">
                        <c:v>43673</c:v>
                      </c:pt>
                      <c:pt idx="3496">
                        <c:v>43674</c:v>
                      </c:pt>
                      <c:pt idx="3497">
                        <c:v>43675</c:v>
                      </c:pt>
                      <c:pt idx="3498">
                        <c:v>43676</c:v>
                      </c:pt>
                      <c:pt idx="3499">
                        <c:v>43677</c:v>
                      </c:pt>
                      <c:pt idx="3500">
                        <c:v>43678</c:v>
                      </c:pt>
                      <c:pt idx="3501">
                        <c:v>43679</c:v>
                      </c:pt>
                      <c:pt idx="3502">
                        <c:v>43680</c:v>
                      </c:pt>
                      <c:pt idx="3503">
                        <c:v>43681</c:v>
                      </c:pt>
                      <c:pt idx="3504">
                        <c:v>43682</c:v>
                      </c:pt>
                      <c:pt idx="3505">
                        <c:v>43683</c:v>
                      </c:pt>
                      <c:pt idx="3506">
                        <c:v>43684</c:v>
                      </c:pt>
                      <c:pt idx="3507">
                        <c:v>43685</c:v>
                      </c:pt>
                      <c:pt idx="3508">
                        <c:v>43686</c:v>
                      </c:pt>
                      <c:pt idx="3509">
                        <c:v>43687</c:v>
                      </c:pt>
                      <c:pt idx="3510">
                        <c:v>43688</c:v>
                      </c:pt>
                      <c:pt idx="3511">
                        <c:v>43689</c:v>
                      </c:pt>
                      <c:pt idx="3512">
                        <c:v>43690</c:v>
                      </c:pt>
                      <c:pt idx="3513">
                        <c:v>43691</c:v>
                      </c:pt>
                      <c:pt idx="3514">
                        <c:v>43692</c:v>
                      </c:pt>
                      <c:pt idx="3515">
                        <c:v>43693</c:v>
                      </c:pt>
                      <c:pt idx="3516">
                        <c:v>43694</c:v>
                      </c:pt>
                      <c:pt idx="3517">
                        <c:v>43695</c:v>
                      </c:pt>
                      <c:pt idx="3518">
                        <c:v>43696</c:v>
                      </c:pt>
                      <c:pt idx="3519">
                        <c:v>43697</c:v>
                      </c:pt>
                      <c:pt idx="3520">
                        <c:v>43698</c:v>
                      </c:pt>
                      <c:pt idx="3521">
                        <c:v>43699</c:v>
                      </c:pt>
                      <c:pt idx="3522">
                        <c:v>43700</c:v>
                      </c:pt>
                      <c:pt idx="3523">
                        <c:v>43701</c:v>
                      </c:pt>
                      <c:pt idx="3524">
                        <c:v>43702</c:v>
                      </c:pt>
                      <c:pt idx="3525">
                        <c:v>43703</c:v>
                      </c:pt>
                      <c:pt idx="3526">
                        <c:v>43704</c:v>
                      </c:pt>
                      <c:pt idx="3527">
                        <c:v>43705</c:v>
                      </c:pt>
                      <c:pt idx="3528">
                        <c:v>43706</c:v>
                      </c:pt>
                      <c:pt idx="3529">
                        <c:v>43707</c:v>
                      </c:pt>
                      <c:pt idx="3530">
                        <c:v>43708</c:v>
                      </c:pt>
                      <c:pt idx="3531">
                        <c:v>43709</c:v>
                      </c:pt>
                      <c:pt idx="3532">
                        <c:v>43710</c:v>
                      </c:pt>
                      <c:pt idx="3533">
                        <c:v>43711</c:v>
                      </c:pt>
                      <c:pt idx="3534">
                        <c:v>43712</c:v>
                      </c:pt>
                      <c:pt idx="3535">
                        <c:v>43713</c:v>
                      </c:pt>
                      <c:pt idx="3536">
                        <c:v>43714</c:v>
                      </c:pt>
                      <c:pt idx="3537">
                        <c:v>43715</c:v>
                      </c:pt>
                      <c:pt idx="3538">
                        <c:v>43716</c:v>
                      </c:pt>
                      <c:pt idx="3539">
                        <c:v>43717</c:v>
                      </c:pt>
                      <c:pt idx="3540">
                        <c:v>43718</c:v>
                      </c:pt>
                      <c:pt idx="3541">
                        <c:v>43719</c:v>
                      </c:pt>
                      <c:pt idx="3542">
                        <c:v>43720</c:v>
                      </c:pt>
                      <c:pt idx="3543">
                        <c:v>43721</c:v>
                      </c:pt>
                      <c:pt idx="3544">
                        <c:v>43722</c:v>
                      </c:pt>
                      <c:pt idx="3545">
                        <c:v>43723</c:v>
                      </c:pt>
                      <c:pt idx="3546">
                        <c:v>43724</c:v>
                      </c:pt>
                      <c:pt idx="3547">
                        <c:v>43725</c:v>
                      </c:pt>
                      <c:pt idx="3548">
                        <c:v>43726</c:v>
                      </c:pt>
                      <c:pt idx="3549">
                        <c:v>43727</c:v>
                      </c:pt>
                      <c:pt idx="3550">
                        <c:v>43728</c:v>
                      </c:pt>
                      <c:pt idx="3551">
                        <c:v>43729</c:v>
                      </c:pt>
                      <c:pt idx="3552">
                        <c:v>43730</c:v>
                      </c:pt>
                      <c:pt idx="3553">
                        <c:v>43731</c:v>
                      </c:pt>
                      <c:pt idx="3554">
                        <c:v>43732</c:v>
                      </c:pt>
                      <c:pt idx="3555">
                        <c:v>43733</c:v>
                      </c:pt>
                      <c:pt idx="3556">
                        <c:v>43734</c:v>
                      </c:pt>
                      <c:pt idx="3557">
                        <c:v>43735</c:v>
                      </c:pt>
                      <c:pt idx="3558">
                        <c:v>43736</c:v>
                      </c:pt>
                      <c:pt idx="3559">
                        <c:v>43737</c:v>
                      </c:pt>
                      <c:pt idx="3560">
                        <c:v>43738</c:v>
                      </c:pt>
                      <c:pt idx="3561">
                        <c:v>43739</c:v>
                      </c:pt>
                      <c:pt idx="3562">
                        <c:v>43740</c:v>
                      </c:pt>
                      <c:pt idx="3563">
                        <c:v>43741</c:v>
                      </c:pt>
                      <c:pt idx="3564">
                        <c:v>43742</c:v>
                      </c:pt>
                      <c:pt idx="3565">
                        <c:v>43743</c:v>
                      </c:pt>
                      <c:pt idx="3566">
                        <c:v>43744</c:v>
                      </c:pt>
                      <c:pt idx="3567">
                        <c:v>43745</c:v>
                      </c:pt>
                      <c:pt idx="3568">
                        <c:v>43746</c:v>
                      </c:pt>
                      <c:pt idx="3569">
                        <c:v>43747</c:v>
                      </c:pt>
                      <c:pt idx="3570">
                        <c:v>43748</c:v>
                      </c:pt>
                      <c:pt idx="3571">
                        <c:v>43749</c:v>
                      </c:pt>
                      <c:pt idx="3572">
                        <c:v>43750</c:v>
                      </c:pt>
                      <c:pt idx="3573">
                        <c:v>43751</c:v>
                      </c:pt>
                      <c:pt idx="3574">
                        <c:v>43752</c:v>
                      </c:pt>
                      <c:pt idx="3575">
                        <c:v>43753</c:v>
                      </c:pt>
                      <c:pt idx="3576">
                        <c:v>43754</c:v>
                      </c:pt>
                      <c:pt idx="3577">
                        <c:v>43755</c:v>
                      </c:pt>
                      <c:pt idx="3578">
                        <c:v>43756</c:v>
                      </c:pt>
                      <c:pt idx="3579">
                        <c:v>43757</c:v>
                      </c:pt>
                      <c:pt idx="3580">
                        <c:v>43758</c:v>
                      </c:pt>
                      <c:pt idx="3581">
                        <c:v>43759</c:v>
                      </c:pt>
                      <c:pt idx="3582">
                        <c:v>43760</c:v>
                      </c:pt>
                      <c:pt idx="3583">
                        <c:v>43761</c:v>
                      </c:pt>
                      <c:pt idx="3584">
                        <c:v>43762</c:v>
                      </c:pt>
                      <c:pt idx="3585">
                        <c:v>43763</c:v>
                      </c:pt>
                      <c:pt idx="3586">
                        <c:v>43764</c:v>
                      </c:pt>
                      <c:pt idx="3587">
                        <c:v>43765</c:v>
                      </c:pt>
                      <c:pt idx="3588">
                        <c:v>43766</c:v>
                      </c:pt>
                      <c:pt idx="3589">
                        <c:v>43767</c:v>
                      </c:pt>
                      <c:pt idx="3590">
                        <c:v>43768</c:v>
                      </c:pt>
                      <c:pt idx="3591">
                        <c:v>43769</c:v>
                      </c:pt>
                      <c:pt idx="3592">
                        <c:v>43770</c:v>
                      </c:pt>
                      <c:pt idx="3593">
                        <c:v>43771</c:v>
                      </c:pt>
                      <c:pt idx="3594">
                        <c:v>43772</c:v>
                      </c:pt>
                      <c:pt idx="3595">
                        <c:v>43773</c:v>
                      </c:pt>
                      <c:pt idx="3596">
                        <c:v>43774</c:v>
                      </c:pt>
                      <c:pt idx="3597">
                        <c:v>43775</c:v>
                      </c:pt>
                      <c:pt idx="3598">
                        <c:v>43776</c:v>
                      </c:pt>
                      <c:pt idx="3599">
                        <c:v>43777</c:v>
                      </c:pt>
                      <c:pt idx="3600">
                        <c:v>43778</c:v>
                      </c:pt>
                      <c:pt idx="3601">
                        <c:v>43779</c:v>
                      </c:pt>
                      <c:pt idx="3602">
                        <c:v>43780</c:v>
                      </c:pt>
                      <c:pt idx="3603">
                        <c:v>43781</c:v>
                      </c:pt>
                      <c:pt idx="3604">
                        <c:v>43782</c:v>
                      </c:pt>
                      <c:pt idx="3605">
                        <c:v>43783</c:v>
                      </c:pt>
                      <c:pt idx="3606">
                        <c:v>43784</c:v>
                      </c:pt>
                      <c:pt idx="3607">
                        <c:v>43785</c:v>
                      </c:pt>
                      <c:pt idx="3608">
                        <c:v>43786</c:v>
                      </c:pt>
                      <c:pt idx="3609">
                        <c:v>43787</c:v>
                      </c:pt>
                      <c:pt idx="3610">
                        <c:v>43788</c:v>
                      </c:pt>
                      <c:pt idx="3611">
                        <c:v>43789</c:v>
                      </c:pt>
                      <c:pt idx="3612">
                        <c:v>43790</c:v>
                      </c:pt>
                      <c:pt idx="3613">
                        <c:v>43791</c:v>
                      </c:pt>
                      <c:pt idx="3614">
                        <c:v>43792</c:v>
                      </c:pt>
                      <c:pt idx="3615">
                        <c:v>43793</c:v>
                      </c:pt>
                      <c:pt idx="3616">
                        <c:v>43794</c:v>
                      </c:pt>
                      <c:pt idx="3617">
                        <c:v>43795</c:v>
                      </c:pt>
                      <c:pt idx="3618">
                        <c:v>43796</c:v>
                      </c:pt>
                      <c:pt idx="3619">
                        <c:v>43797</c:v>
                      </c:pt>
                      <c:pt idx="3620">
                        <c:v>43798</c:v>
                      </c:pt>
                      <c:pt idx="3621">
                        <c:v>43799</c:v>
                      </c:pt>
                      <c:pt idx="3622">
                        <c:v>43800</c:v>
                      </c:pt>
                      <c:pt idx="3623">
                        <c:v>43801</c:v>
                      </c:pt>
                      <c:pt idx="3624">
                        <c:v>43802</c:v>
                      </c:pt>
                      <c:pt idx="3625">
                        <c:v>43803</c:v>
                      </c:pt>
                      <c:pt idx="3626">
                        <c:v>43804</c:v>
                      </c:pt>
                      <c:pt idx="3627">
                        <c:v>43805</c:v>
                      </c:pt>
                      <c:pt idx="3628">
                        <c:v>43806</c:v>
                      </c:pt>
                      <c:pt idx="3629">
                        <c:v>43807</c:v>
                      </c:pt>
                      <c:pt idx="3630">
                        <c:v>43808</c:v>
                      </c:pt>
                      <c:pt idx="3631">
                        <c:v>43809</c:v>
                      </c:pt>
                      <c:pt idx="3632">
                        <c:v>43810</c:v>
                      </c:pt>
                      <c:pt idx="3633">
                        <c:v>43811</c:v>
                      </c:pt>
                      <c:pt idx="3634">
                        <c:v>43812</c:v>
                      </c:pt>
                      <c:pt idx="3635">
                        <c:v>43813</c:v>
                      </c:pt>
                      <c:pt idx="3636">
                        <c:v>43814</c:v>
                      </c:pt>
                      <c:pt idx="3637">
                        <c:v>43815</c:v>
                      </c:pt>
                      <c:pt idx="3638">
                        <c:v>43816</c:v>
                      </c:pt>
                      <c:pt idx="3639">
                        <c:v>43817</c:v>
                      </c:pt>
                      <c:pt idx="3640">
                        <c:v>43818</c:v>
                      </c:pt>
                      <c:pt idx="3641">
                        <c:v>43819</c:v>
                      </c:pt>
                      <c:pt idx="3642">
                        <c:v>43820</c:v>
                      </c:pt>
                      <c:pt idx="3643">
                        <c:v>43821</c:v>
                      </c:pt>
                      <c:pt idx="3644">
                        <c:v>43822</c:v>
                      </c:pt>
                      <c:pt idx="3645">
                        <c:v>43823</c:v>
                      </c:pt>
                      <c:pt idx="3646">
                        <c:v>43824</c:v>
                      </c:pt>
                      <c:pt idx="3647">
                        <c:v>43825</c:v>
                      </c:pt>
                      <c:pt idx="3648">
                        <c:v>43826</c:v>
                      </c:pt>
                      <c:pt idx="3649">
                        <c:v>43827</c:v>
                      </c:pt>
                      <c:pt idx="3650">
                        <c:v>43828</c:v>
                      </c:pt>
                      <c:pt idx="3651">
                        <c:v>43829</c:v>
                      </c:pt>
                      <c:pt idx="3652">
                        <c:v>43830</c:v>
                      </c:pt>
                      <c:pt idx="3653">
                        <c:v>43831</c:v>
                      </c:pt>
                      <c:pt idx="3654">
                        <c:v>43832</c:v>
                      </c:pt>
                      <c:pt idx="3655">
                        <c:v>43833</c:v>
                      </c:pt>
                      <c:pt idx="3656">
                        <c:v>43834</c:v>
                      </c:pt>
                      <c:pt idx="3657">
                        <c:v>43835</c:v>
                      </c:pt>
                      <c:pt idx="3658">
                        <c:v>43836</c:v>
                      </c:pt>
                      <c:pt idx="3659">
                        <c:v>43837</c:v>
                      </c:pt>
                      <c:pt idx="3660">
                        <c:v>43838</c:v>
                      </c:pt>
                      <c:pt idx="3661">
                        <c:v>43839</c:v>
                      </c:pt>
                      <c:pt idx="3662">
                        <c:v>43840</c:v>
                      </c:pt>
                      <c:pt idx="3663">
                        <c:v>43841</c:v>
                      </c:pt>
                      <c:pt idx="3664">
                        <c:v>43842</c:v>
                      </c:pt>
                      <c:pt idx="3665">
                        <c:v>43843</c:v>
                      </c:pt>
                      <c:pt idx="3666">
                        <c:v>43844</c:v>
                      </c:pt>
                      <c:pt idx="3667">
                        <c:v>43845</c:v>
                      </c:pt>
                      <c:pt idx="3668">
                        <c:v>43846</c:v>
                      </c:pt>
                      <c:pt idx="3669">
                        <c:v>43847</c:v>
                      </c:pt>
                      <c:pt idx="3670">
                        <c:v>43848</c:v>
                      </c:pt>
                      <c:pt idx="3671">
                        <c:v>43849</c:v>
                      </c:pt>
                      <c:pt idx="3672">
                        <c:v>43850</c:v>
                      </c:pt>
                      <c:pt idx="3673">
                        <c:v>43851</c:v>
                      </c:pt>
                      <c:pt idx="3674">
                        <c:v>43852</c:v>
                      </c:pt>
                      <c:pt idx="3675">
                        <c:v>43853</c:v>
                      </c:pt>
                      <c:pt idx="3676">
                        <c:v>43854</c:v>
                      </c:pt>
                      <c:pt idx="3677">
                        <c:v>43855</c:v>
                      </c:pt>
                      <c:pt idx="3678">
                        <c:v>43856</c:v>
                      </c:pt>
                      <c:pt idx="3679">
                        <c:v>43857</c:v>
                      </c:pt>
                      <c:pt idx="3680">
                        <c:v>43858</c:v>
                      </c:pt>
                      <c:pt idx="3681">
                        <c:v>43859</c:v>
                      </c:pt>
                      <c:pt idx="3682">
                        <c:v>43860</c:v>
                      </c:pt>
                      <c:pt idx="3683">
                        <c:v>43861</c:v>
                      </c:pt>
                      <c:pt idx="3684">
                        <c:v>43862</c:v>
                      </c:pt>
                      <c:pt idx="3685">
                        <c:v>43863</c:v>
                      </c:pt>
                      <c:pt idx="3686">
                        <c:v>43864</c:v>
                      </c:pt>
                      <c:pt idx="3687">
                        <c:v>43865</c:v>
                      </c:pt>
                      <c:pt idx="3688">
                        <c:v>43866</c:v>
                      </c:pt>
                      <c:pt idx="3689">
                        <c:v>43867</c:v>
                      </c:pt>
                      <c:pt idx="3690">
                        <c:v>43868</c:v>
                      </c:pt>
                      <c:pt idx="3691">
                        <c:v>43869</c:v>
                      </c:pt>
                      <c:pt idx="3692">
                        <c:v>43870</c:v>
                      </c:pt>
                      <c:pt idx="3693">
                        <c:v>43871</c:v>
                      </c:pt>
                      <c:pt idx="3694">
                        <c:v>43872</c:v>
                      </c:pt>
                      <c:pt idx="3695">
                        <c:v>43873</c:v>
                      </c:pt>
                      <c:pt idx="3696">
                        <c:v>43874</c:v>
                      </c:pt>
                      <c:pt idx="3697">
                        <c:v>43875</c:v>
                      </c:pt>
                      <c:pt idx="3698">
                        <c:v>43876</c:v>
                      </c:pt>
                      <c:pt idx="3699">
                        <c:v>43877</c:v>
                      </c:pt>
                      <c:pt idx="3700">
                        <c:v>43878</c:v>
                      </c:pt>
                      <c:pt idx="3701">
                        <c:v>43879</c:v>
                      </c:pt>
                      <c:pt idx="3702">
                        <c:v>43880</c:v>
                      </c:pt>
                      <c:pt idx="3703">
                        <c:v>43881</c:v>
                      </c:pt>
                      <c:pt idx="3704">
                        <c:v>43882</c:v>
                      </c:pt>
                      <c:pt idx="3705">
                        <c:v>43883</c:v>
                      </c:pt>
                      <c:pt idx="3706">
                        <c:v>43884</c:v>
                      </c:pt>
                      <c:pt idx="3707">
                        <c:v>43885</c:v>
                      </c:pt>
                      <c:pt idx="3708">
                        <c:v>43886</c:v>
                      </c:pt>
                      <c:pt idx="3709">
                        <c:v>43887</c:v>
                      </c:pt>
                      <c:pt idx="3710">
                        <c:v>43888</c:v>
                      </c:pt>
                      <c:pt idx="3711">
                        <c:v>43889</c:v>
                      </c:pt>
                      <c:pt idx="3712">
                        <c:v>43890</c:v>
                      </c:pt>
                      <c:pt idx="3713">
                        <c:v>43891</c:v>
                      </c:pt>
                      <c:pt idx="3714">
                        <c:v>43892</c:v>
                      </c:pt>
                      <c:pt idx="3715">
                        <c:v>43893</c:v>
                      </c:pt>
                      <c:pt idx="3716">
                        <c:v>43894</c:v>
                      </c:pt>
                      <c:pt idx="3717">
                        <c:v>43895</c:v>
                      </c:pt>
                      <c:pt idx="3718">
                        <c:v>43896</c:v>
                      </c:pt>
                      <c:pt idx="3719">
                        <c:v>43897</c:v>
                      </c:pt>
                      <c:pt idx="3720">
                        <c:v>43898</c:v>
                      </c:pt>
                      <c:pt idx="3721">
                        <c:v>43899</c:v>
                      </c:pt>
                      <c:pt idx="3722">
                        <c:v>43900</c:v>
                      </c:pt>
                      <c:pt idx="3723">
                        <c:v>43901</c:v>
                      </c:pt>
                      <c:pt idx="3724">
                        <c:v>43902</c:v>
                      </c:pt>
                      <c:pt idx="3725">
                        <c:v>43903</c:v>
                      </c:pt>
                      <c:pt idx="3726">
                        <c:v>43904</c:v>
                      </c:pt>
                      <c:pt idx="3727">
                        <c:v>43905</c:v>
                      </c:pt>
                      <c:pt idx="3728">
                        <c:v>43906</c:v>
                      </c:pt>
                      <c:pt idx="3729">
                        <c:v>43907</c:v>
                      </c:pt>
                      <c:pt idx="3730">
                        <c:v>43908</c:v>
                      </c:pt>
                      <c:pt idx="3731">
                        <c:v>43909</c:v>
                      </c:pt>
                      <c:pt idx="3732">
                        <c:v>43910</c:v>
                      </c:pt>
                      <c:pt idx="3733">
                        <c:v>43911</c:v>
                      </c:pt>
                      <c:pt idx="3734">
                        <c:v>43912</c:v>
                      </c:pt>
                      <c:pt idx="3735">
                        <c:v>43913</c:v>
                      </c:pt>
                      <c:pt idx="3736">
                        <c:v>43914</c:v>
                      </c:pt>
                      <c:pt idx="3737">
                        <c:v>43915</c:v>
                      </c:pt>
                      <c:pt idx="3738">
                        <c:v>43916</c:v>
                      </c:pt>
                      <c:pt idx="3739">
                        <c:v>43917</c:v>
                      </c:pt>
                      <c:pt idx="3740">
                        <c:v>43918</c:v>
                      </c:pt>
                      <c:pt idx="3741">
                        <c:v>43919</c:v>
                      </c:pt>
                      <c:pt idx="3742">
                        <c:v>43920</c:v>
                      </c:pt>
                      <c:pt idx="3743">
                        <c:v>43921</c:v>
                      </c:pt>
                      <c:pt idx="3744">
                        <c:v>43922</c:v>
                      </c:pt>
                      <c:pt idx="3745">
                        <c:v>43923</c:v>
                      </c:pt>
                      <c:pt idx="3746">
                        <c:v>43924</c:v>
                      </c:pt>
                      <c:pt idx="3747">
                        <c:v>43925</c:v>
                      </c:pt>
                      <c:pt idx="3748">
                        <c:v>43926</c:v>
                      </c:pt>
                      <c:pt idx="3749">
                        <c:v>43927</c:v>
                      </c:pt>
                      <c:pt idx="3750">
                        <c:v>43928</c:v>
                      </c:pt>
                      <c:pt idx="3751">
                        <c:v>43929</c:v>
                      </c:pt>
                      <c:pt idx="3752">
                        <c:v>43930</c:v>
                      </c:pt>
                      <c:pt idx="3753">
                        <c:v>43931</c:v>
                      </c:pt>
                      <c:pt idx="3754">
                        <c:v>43932</c:v>
                      </c:pt>
                      <c:pt idx="3755">
                        <c:v>43933</c:v>
                      </c:pt>
                      <c:pt idx="3756">
                        <c:v>43934</c:v>
                      </c:pt>
                      <c:pt idx="3757">
                        <c:v>43935</c:v>
                      </c:pt>
                      <c:pt idx="3758">
                        <c:v>43936</c:v>
                      </c:pt>
                      <c:pt idx="3759">
                        <c:v>43937</c:v>
                      </c:pt>
                      <c:pt idx="3760">
                        <c:v>43938</c:v>
                      </c:pt>
                      <c:pt idx="3761">
                        <c:v>43939</c:v>
                      </c:pt>
                      <c:pt idx="3762">
                        <c:v>43940</c:v>
                      </c:pt>
                      <c:pt idx="3763">
                        <c:v>43941</c:v>
                      </c:pt>
                      <c:pt idx="3764">
                        <c:v>43942</c:v>
                      </c:pt>
                      <c:pt idx="3765">
                        <c:v>43943</c:v>
                      </c:pt>
                      <c:pt idx="3766">
                        <c:v>43944</c:v>
                      </c:pt>
                      <c:pt idx="3767">
                        <c:v>43945</c:v>
                      </c:pt>
                      <c:pt idx="3768">
                        <c:v>43946</c:v>
                      </c:pt>
                      <c:pt idx="3769">
                        <c:v>43947</c:v>
                      </c:pt>
                      <c:pt idx="3770">
                        <c:v>43948</c:v>
                      </c:pt>
                      <c:pt idx="3771">
                        <c:v>43949</c:v>
                      </c:pt>
                      <c:pt idx="3772">
                        <c:v>43950</c:v>
                      </c:pt>
                      <c:pt idx="3773">
                        <c:v>43951</c:v>
                      </c:pt>
                      <c:pt idx="3774">
                        <c:v>43952</c:v>
                      </c:pt>
                      <c:pt idx="3775">
                        <c:v>43953</c:v>
                      </c:pt>
                      <c:pt idx="3776">
                        <c:v>43954</c:v>
                      </c:pt>
                      <c:pt idx="3777">
                        <c:v>43955</c:v>
                      </c:pt>
                      <c:pt idx="3778">
                        <c:v>43956</c:v>
                      </c:pt>
                      <c:pt idx="3779">
                        <c:v>43957</c:v>
                      </c:pt>
                      <c:pt idx="3780">
                        <c:v>43958</c:v>
                      </c:pt>
                      <c:pt idx="3781">
                        <c:v>43959</c:v>
                      </c:pt>
                      <c:pt idx="3782">
                        <c:v>43960</c:v>
                      </c:pt>
                      <c:pt idx="3783">
                        <c:v>43961</c:v>
                      </c:pt>
                      <c:pt idx="3784">
                        <c:v>43962</c:v>
                      </c:pt>
                      <c:pt idx="3785">
                        <c:v>43963</c:v>
                      </c:pt>
                      <c:pt idx="3786">
                        <c:v>43964</c:v>
                      </c:pt>
                      <c:pt idx="3787">
                        <c:v>43965</c:v>
                      </c:pt>
                      <c:pt idx="3788">
                        <c:v>43966</c:v>
                      </c:pt>
                      <c:pt idx="3789">
                        <c:v>43967</c:v>
                      </c:pt>
                      <c:pt idx="3790">
                        <c:v>43968</c:v>
                      </c:pt>
                      <c:pt idx="3791">
                        <c:v>43969</c:v>
                      </c:pt>
                      <c:pt idx="3792">
                        <c:v>43970</c:v>
                      </c:pt>
                      <c:pt idx="3793">
                        <c:v>43971</c:v>
                      </c:pt>
                      <c:pt idx="3794">
                        <c:v>43972</c:v>
                      </c:pt>
                      <c:pt idx="3795">
                        <c:v>43973</c:v>
                      </c:pt>
                      <c:pt idx="3796">
                        <c:v>43974</c:v>
                      </c:pt>
                      <c:pt idx="3797">
                        <c:v>43975</c:v>
                      </c:pt>
                      <c:pt idx="3798">
                        <c:v>43976</c:v>
                      </c:pt>
                      <c:pt idx="3799">
                        <c:v>43977</c:v>
                      </c:pt>
                      <c:pt idx="3800">
                        <c:v>43978</c:v>
                      </c:pt>
                      <c:pt idx="3801">
                        <c:v>43979</c:v>
                      </c:pt>
                      <c:pt idx="3802">
                        <c:v>43980</c:v>
                      </c:pt>
                      <c:pt idx="3803">
                        <c:v>43981</c:v>
                      </c:pt>
                      <c:pt idx="3804">
                        <c:v>43982</c:v>
                      </c:pt>
                      <c:pt idx="3805">
                        <c:v>43983</c:v>
                      </c:pt>
                      <c:pt idx="3806">
                        <c:v>43984</c:v>
                      </c:pt>
                      <c:pt idx="3807">
                        <c:v>43985</c:v>
                      </c:pt>
                      <c:pt idx="3808">
                        <c:v>43986</c:v>
                      </c:pt>
                      <c:pt idx="3809">
                        <c:v>43987</c:v>
                      </c:pt>
                      <c:pt idx="3810">
                        <c:v>43988</c:v>
                      </c:pt>
                      <c:pt idx="3811">
                        <c:v>43989</c:v>
                      </c:pt>
                      <c:pt idx="3812">
                        <c:v>43990</c:v>
                      </c:pt>
                      <c:pt idx="3813">
                        <c:v>43991</c:v>
                      </c:pt>
                      <c:pt idx="3814">
                        <c:v>43992</c:v>
                      </c:pt>
                      <c:pt idx="3815">
                        <c:v>43993</c:v>
                      </c:pt>
                      <c:pt idx="3816">
                        <c:v>43994</c:v>
                      </c:pt>
                      <c:pt idx="3817">
                        <c:v>43995</c:v>
                      </c:pt>
                      <c:pt idx="3818">
                        <c:v>43996</c:v>
                      </c:pt>
                      <c:pt idx="3819">
                        <c:v>43997</c:v>
                      </c:pt>
                      <c:pt idx="3820">
                        <c:v>43998</c:v>
                      </c:pt>
                      <c:pt idx="3821">
                        <c:v>43999</c:v>
                      </c:pt>
                      <c:pt idx="3822">
                        <c:v>44000</c:v>
                      </c:pt>
                      <c:pt idx="3823">
                        <c:v>44001</c:v>
                      </c:pt>
                      <c:pt idx="3824">
                        <c:v>44002</c:v>
                      </c:pt>
                      <c:pt idx="3825">
                        <c:v>44003</c:v>
                      </c:pt>
                      <c:pt idx="3826">
                        <c:v>44004</c:v>
                      </c:pt>
                      <c:pt idx="3827">
                        <c:v>44005</c:v>
                      </c:pt>
                      <c:pt idx="3828">
                        <c:v>44006</c:v>
                      </c:pt>
                      <c:pt idx="3829">
                        <c:v>44007</c:v>
                      </c:pt>
                      <c:pt idx="3830">
                        <c:v>44008</c:v>
                      </c:pt>
                      <c:pt idx="3831">
                        <c:v>44009</c:v>
                      </c:pt>
                      <c:pt idx="3832">
                        <c:v>44010</c:v>
                      </c:pt>
                      <c:pt idx="3833">
                        <c:v>44011</c:v>
                      </c:pt>
                      <c:pt idx="3834">
                        <c:v>44012</c:v>
                      </c:pt>
                      <c:pt idx="3835">
                        <c:v>44013</c:v>
                      </c:pt>
                      <c:pt idx="3836">
                        <c:v>44014</c:v>
                      </c:pt>
                      <c:pt idx="3837">
                        <c:v>44015</c:v>
                      </c:pt>
                      <c:pt idx="3838">
                        <c:v>44016</c:v>
                      </c:pt>
                      <c:pt idx="3839">
                        <c:v>44017</c:v>
                      </c:pt>
                      <c:pt idx="3840">
                        <c:v>44018</c:v>
                      </c:pt>
                      <c:pt idx="3841">
                        <c:v>44019</c:v>
                      </c:pt>
                      <c:pt idx="3842">
                        <c:v>44020</c:v>
                      </c:pt>
                      <c:pt idx="3843">
                        <c:v>44021</c:v>
                      </c:pt>
                      <c:pt idx="3844">
                        <c:v>44022</c:v>
                      </c:pt>
                      <c:pt idx="3845">
                        <c:v>44023</c:v>
                      </c:pt>
                      <c:pt idx="3846">
                        <c:v>44024</c:v>
                      </c:pt>
                      <c:pt idx="3847">
                        <c:v>44025</c:v>
                      </c:pt>
                      <c:pt idx="3848">
                        <c:v>44026</c:v>
                      </c:pt>
                      <c:pt idx="3849">
                        <c:v>44027</c:v>
                      </c:pt>
                      <c:pt idx="3850">
                        <c:v>44028</c:v>
                      </c:pt>
                      <c:pt idx="3851">
                        <c:v>44029</c:v>
                      </c:pt>
                      <c:pt idx="3852">
                        <c:v>44030</c:v>
                      </c:pt>
                      <c:pt idx="3853">
                        <c:v>44031</c:v>
                      </c:pt>
                      <c:pt idx="3854">
                        <c:v>44032</c:v>
                      </c:pt>
                      <c:pt idx="3855">
                        <c:v>44033</c:v>
                      </c:pt>
                      <c:pt idx="3856">
                        <c:v>44034</c:v>
                      </c:pt>
                      <c:pt idx="3857">
                        <c:v>44035</c:v>
                      </c:pt>
                      <c:pt idx="3858">
                        <c:v>44036</c:v>
                      </c:pt>
                      <c:pt idx="3859">
                        <c:v>44037</c:v>
                      </c:pt>
                      <c:pt idx="3860">
                        <c:v>44038</c:v>
                      </c:pt>
                      <c:pt idx="3861">
                        <c:v>44039</c:v>
                      </c:pt>
                      <c:pt idx="3862">
                        <c:v>44040</c:v>
                      </c:pt>
                      <c:pt idx="3863">
                        <c:v>44041</c:v>
                      </c:pt>
                      <c:pt idx="3864">
                        <c:v>44042</c:v>
                      </c:pt>
                      <c:pt idx="3865">
                        <c:v>44043</c:v>
                      </c:pt>
                      <c:pt idx="3866">
                        <c:v>44044</c:v>
                      </c:pt>
                      <c:pt idx="3867">
                        <c:v>44045</c:v>
                      </c:pt>
                      <c:pt idx="3868">
                        <c:v>44046</c:v>
                      </c:pt>
                      <c:pt idx="3869">
                        <c:v>44047</c:v>
                      </c:pt>
                      <c:pt idx="3870">
                        <c:v>44048</c:v>
                      </c:pt>
                      <c:pt idx="3871">
                        <c:v>44049</c:v>
                      </c:pt>
                      <c:pt idx="3872">
                        <c:v>44050</c:v>
                      </c:pt>
                      <c:pt idx="3873">
                        <c:v>44051</c:v>
                      </c:pt>
                      <c:pt idx="3874">
                        <c:v>44052</c:v>
                      </c:pt>
                      <c:pt idx="3875">
                        <c:v>44053</c:v>
                      </c:pt>
                      <c:pt idx="3876">
                        <c:v>44054</c:v>
                      </c:pt>
                      <c:pt idx="3877">
                        <c:v>44055</c:v>
                      </c:pt>
                      <c:pt idx="3878">
                        <c:v>44056</c:v>
                      </c:pt>
                      <c:pt idx="3879">
                        <c:v>44057</c:v>
                      </c:pt>
                      <c:pt idx="3880">
                        <c:v>44058</c:v>
                      </c:pt>
                      <c:pt idx="3881">
                        <c:v>44059</c:v>
                      </c:pt>
                      <c:pt idx="3882">
                        <c:v>44060</c:v>
                      </c:pt>
                      <c:pt idx="3883">
                        <c:v>44061</c:v>
                      </c:pt>
                      <c:pt idx="3884">
                        <c:v>44062</c:v>
                      </c:pt>
                      <c:pt idx="3885">
                        <c:v>44063</c:v>
                      </c:pt>
                      <c:pt idx="3886">
                        <c:v>44064</c:v>
                      </c:pt>
                      <c:pt idx="3887">
                        <c:v>44065</c:v>
                      </c:pt>
                      <c:pt idx="3888">
                        <c:v>44066</c:v>
                      </c:pt>
                      <c:pt idx="3889">
                        <c:v>44067</c:v>
                      </c:pt>
                      <c:pt idx="3890">
                        <c:v>44068</c:v>
                      </c:pt>
                      <c:pt idx="3891">
                        <c:v>44069</c:v>
                      </c:pt>
                      <c:pt idx="3892">
                        <c:v>44070</c:v>
                      </c:pt>
                      <c:pt idx="3893">
                        <c:v>44071</c:v>
                      </c:pt>
                      <c:pt idx="3894">
                        <c:v>44072</c:v>
                      </c:pt>
                      <c:pt idx="3895">
                        <c:v>44073</c:v>
                      </c:pt>
                      <c:pt idx="3896">
                        <c:v>44074</c:v>
                      </c:pt>
                      <c:pt idx="3897">
                        <c:v>44075</c:v>
                      </c:pt>
                      <c:pt idx="3898">
                        <c:v>44076</c:v>
                      </c:pt>
                      <c:pt idx="3899">
                        <c:v>44077</c:v>
                      </c:pt>
                      <c:pt idx="3900">
                        <c:v>44078</c:v>
                      </c:pt>
                      <c:pt idx="3901">
                        <c:v>44079</c:v>
                      </c:pt>
                      <c:pt idx="3902">
                        <c:v>44080</c:v>
                      </c:pt>
                      <c:pt idx="3903">
                        <c:v>44081</c:v>
                      </c:pt>
                      <c:pt idx="3904">
                        <c:v>44082</c:v>
                      </c:pt>
                      <c:pt idx="3905">
                        <c:v>44083</c:v>
                      </c:pt>
                      <c:pt idx="3906">
                        <c:v>44084</c:v>
                      </c:pt>
                      <c:pt idx="3907">
                        <c:v>44085</c:v>
                      </c:pt>
                      <c:pt idx="3908">
                        <c:v>44086</c:v>
                      </c:pt>
                      <c:pt idx="3909">
                        <c:v>44087</c:v>
                      </c:pt>
                      <c:pt idx="3910">
                        <c:v>44088</c:v>
                      </c:pt>
                      <c:pt idx="3911">
                        <c:v>44089</c:v>
                      </c:pt>
                      <c:pt idx="3912">
                        <c:v>44090</c:v>
                      </c:pt>
                      <c:pt idx="3913">
                        <c:v>44091</c:v>
                      </c:pt>
                      <c:pt idx="3914">
                        <c:v>44092</c:v>
                      </c:pt>
                      <c:pt idx="3915">
                        <c:v>44093</c:v>
                      </c:pt>
                      <c:pt idx="3916">
                        <c:v>44094</c:v>
                      </c:pt>
                      <c:pt idx="3917">
                        <c:v>44095</c:v>
                      </c:pt>
                      <c:pt idx="3918">
                        <c:v>44096</c:v>
                      </c:pt>
                      <c:pt idx="3919">
                        <c:v>44097</c:v>
                      </c:pt>
                      <c:pt idx="3920">
                        <c:v>44098</c:v>
                      </c:pt>
                      <c:pt idx="3921">
                        <c:v>44099</c:v>
                      </c:pt>
                      <c:pt idx="3922">
                        <c:v>44100</c:v>
                      </c:pt>
                      <c:pt idx="3923">
                        <c:v>44101</c:v>
                      </c:pt>
                      <c:pt idx="3924">
                        <c:v>44102</c:v>
                      </c:pt>
                      <c:pt idx="3925">
                        <c:v>44103</c:v>
                      </c:pt>
                      <c:pt idx="3926">
                        <c:v>44104</c:v>
                      </c:pt>
                      <c:pt idx="3927">
                        <c:v>44105</c:v>
                      </c:pt>
                      <c:pt idx="3928">
                        <c:v>44106</c:v>
                      </c:pt>
                      <c:pt idx="3929">
                        <c:v>44107</c:v>
                      </c:pt>
                      <c:pt idx="3930">
                        <c:v>44108</c:v>
                      </c:pt>
                      <c:pt idx="3931">
                        <c:v>44109</c:v>
                      </c:pt>
                      <c:pt idx="3932">
                        <c:v>44110</c:v>
                      </c:pt>
                      <c:pt idx="3933">
                        <c:v>44111</c:v>
                      </c:pt>
                      <c:pt idx="3934">
                        <c:v>44112</c:v>
                      </c:pt>
                      <c:pt idx="3935">
                        <c:v>44113</c:v>
                      </c:pt>
                      <c:pt idx="3936">
                        <c:v>44114</c:v>
                      </c:pt>
                      <c:pt idx="3937">
                        <c:v>44115</c:v>
                      </c:pt>
                      <c:pt idx="3938">
                        <c:v>44116</c:v>
                      </c:pt>
                      <c:pt idx="3939">
                        <c:v>44117</c:v>
                      </c:pt>
                      <c:pt idx="3940">
                        <c:v>44118</c:v>
                      </c:pt>
                      <c:pt idx="3941">
                        <c:v>44119</c:v>
                      </c:pt>
                      <c:pt idx="3942">
                        <c:v>44120</c:v>
                      </c:pt>
                      <c:pt idx="3943">
                        <c:v>44121</c:v>
                      </c:pt>
                      <c:pt idx="3944">
                        <c:v>44122</c:v>
                      </c:pt>
                      <c:pt idx="3945">
                        <c:v>44123</c:v>
                      </c:pt>
                      <c:pt idx="3946">
                        <c:v>44124</c:v>
                      </c:pt>
                      <c:pt idx="3947">
                        <c:v>44125</c:v>
                      </c:pt>
                      <c:pt idx="3948">
                        <c:v>44126</c:v>
                      </c:pt>
                      <c:pt idx="3949">
                        <c:v>44127</c:v>
                      </c:pt>
                      <c:pt idx="3950">
                        <c:v>44128</c:v>
                      </c:pt>
                      <c:pt idx="3951">
                        <c:v>44129</c:v>
                      </c:pt>
                      <c:pt idx="3952">
                        <c:v>44130</c:v>
                      </c:pt>
                      <c:pt idx="3953">
                        <c:v>44131</c:v>
                      </c:pt>
                      <c:pt idx="3954">
                        <c:v>44132</c:v>
                      </c:pt>
                      <c:pt idx="3955">
                        <c:v>44133</c:v>
                      </c:pt>
                      <c:pt idx="3956">
                        <c:v>44134</c:v>
                      </c:pt>
                      <c:pt idx="3957">
                        <c:v>44135</c:v>
                      </c:pt>
                      <c:pt idx="3958">
                        <c:v>44136</c:v>
                      </c:pt>
                      <c:pt idx="3959">
                        <c:v>44137</c:v>
                      </c:pt>
                      <c:pt idx="3960">
                        <c:v>44138</c:v>
                      </c:pt>
                      <c:pt idx="3961">
                        <c:v>44139</c:v>
                      </c:pt>
                      <c:pt idx="3962">
                        <c:v>44140</c:v>
                      </c:pt>
                      <c:pt idx="3963">
                        <c:v>44141</c:v>
                      </c:pt>
                      <c:pt idx="3964">
                        <c:v>44142</c:v>
                      </c:pt>
                      <c:pt idx="3965">
                        <c:v>44143</c:v>
                      </c:pt>
                      <c:pt idx="3966">
                        <c:v>44144</c:v>
                      </c:pt>
                      <c:pt idx="3967">
                        <c:v>44145</c:v>
                      </c:pt>
                      <c:pt idx="3968">
                        <c:v>44146</c:v>
                      </c:pt>
                      <c:pt idx="3969">
                        <c:v>44147</c:v>
                      </c:pt>
                      <c:pt idx="3970">
                        <c:v>44148</c:v>
                      </c:pt>
                      <c:pt idx="3971">
                        <c:v>44149</c:v>
                      </c:pt>
                      <c:pt idx="3972">
                        <c:v>44150</c:v>
                      </c:pt>
                      <c:pt idx="3973">
                        <c:v>44151</c:v>
                      </c:pt>
                      <c:pt idx="3974">
                        <c:v>44152</c:v>
                      </c:pt>
                      <c:pt idx="3975">
                        <c:v>44153</c:v>
                      </c:pt>
                      <c:pt idx="3976">
                        <c:v>44154</c:v>
                      </c:pt>
                      <c:pt idx="3977">
                        <c:v>44155</c:v>
                      </c:pt>
                      <c:pt idx="3978">
                        <c:v>44156</c:v>
                      </c:pt>
                      <c:pt idx="3979">
                        <c:v>44157</c:v>
                      </c:pt>
                      <c:pt idx="3980">
                        <c:v>44158</c:v>
                      </c:pt>
                      <c:pt idx="3981">
                        <c:v>44159</c:v>
                      </c:pt>
                      <c:pt idx="3982">
                        <c:v>44160</c:v>
                      </c:pt>
                      <c:pt idx="3983">
                        <c:v>44161</c:v>
                      </c:pt>
                      <c:pt idx="3984">
                        <c:v>44162</c:v>
                      </c:pt>
                      <c:pt idx="3985">
                        <c:v>44163</c:v>
                      </c:pt>
                      <c:pt idx="3986">
                        <c:v>44164</c:v>
                      </c:pt>
                      <c:pt idx="3987">
                        <c:v>44165</c:v>
                      </c:pt>
                      <c:pt idx="3988">
                        <c:v>44166</c:v>
                      </c:pt>
                      <c:pt idx="3989">
                        <c:v>44167</c:v>
                      </c:pt>
                      <c:pt idx="3990">
                        <c:v>44168</c:v>
                      </c:pt>
                      <c:pt idx="3991">
                        <c:v>44169</c:v>
                      </c:pt>
                      <c:pt idx="3992">
                        <c:v>44170</c:v>
                      </c:pt>
                      <c:pt idx="3993">
                        <c:v>44171</c:v>
                      </c:pt>
                      <c:pt idx="3994">
                        <c:v>44172</c:v>
                      </c:pt>
                      <c:pt idx="3995">
                        <c:v>44173</c:v>
                      </c:pt>
                      <c:pt idx="3996">
                        <c:v>44174</c:v>
                      </c:pt>
                      <c:pt idx="3997">
                        <c:v>44175</c:v>
                      </c:pt>
                      <c:pt idx="3998">
                        <c:v>44176</c:v>
                      </c:pt>
                      <c:pt idx="3999">
                        <c:v>44177</c:v>
                      </c:pt>
                      <c:pt idx="4000">
                        <c:v>44178</c:v>
                      </c:pt>
                      <c:pt idx="4001">
                        <c:v>44179</c:v>
                      </c:pt>
                      <c:pt idx="4002">
                        <c:v>44180</c:v>
                      </c:pt>
                      <c:pt idx="4003">
                        <c:v>44181</c:v>
                      </c:pt>
                      <c:pt idx="4004">
                        <c:v>44182</c:v>
                      </c:pt>
                      <c:pt idx="4005">
                        <c:v>44183</c:v>
                      </c:pt>
                      <c:pt idx="4006">
                        <c:v>44184</c:v>
                      </c:pt>
                      <c:pt idx="4007">
                        <c:v>44185</c:v>
                      </c:pt>
                      <c:pt idx="4008">
                        <c:v>44186</c:v>
                      </c:pt>
                      <c:pt idx="4009">
                        <c:v>44187</c:v>
                      </c:pt>
                      <c:pt idx="4010">
                        <c:v>44188</c:v>
                      </c:pt>
                      <c:pt idx="4011">
                        <c:v>44189</c:v>
                      </c:pt>
                      <c:pt idx="4012">
                        <c:v>44190</c:v>
                      </c:pt>
                      <c:pt idx="4013">
                        <c:v>44191</c:v>
                      </c:pt>
                      <c:pt idx="4014">
                        <c:v>44192</c:v>
                      </c:pt>
                      <c:pt idx="4015">
                        <c:v>44193</c:v>
                      </c:pt>
                      <c:pt idx="4016">
                        <c:v>44194</c:v>
                      </c:pt>
                      <c:pt idx="4017">
                        <c:v>44195</c:v>
                      </c:pt>
                      <c:pt idx="4018">
                        <c:v>44196</c:v>
                      </c:pt>
                      <c:pt idx="4019">
                        <c:v>44197</c:v>
                      </c:pt>
                      <c:pt idx="4020">
                        <c:v>44198</c:v>
                      </c:pt>
                      <c:pt idx="4021">
                        <c:v>44199</c:v>
                      </c:pt>
                      <c:pt idx="4022">
                        <c:v>44200</c:v>
                      </c:pt>
                      <c:pt idx="4023">
                        <c:v>44201</c:v>
                      </c:pt>
                      <c:pt idx="4024">
                        <c:v>44202</c:v>
                      </c:pt>
                      <c:pt idx="4025">
                        <c:v>44203</c:v>
                      </c:pt>
                      <c:pt idx="4026">
                        <c:v>44204</c:v>
                      </c:pt>
                      <c:pt idx="4027">
                        <c:v>44205</c:v>
                      </c:pt>
                      <c:pt idx="4028">
                        <c:v>44206</c:v>
                      </c:pt>
                      <c:pt idx="4029">
                        <c:v>44207</c:v>
                      </c:pt>
                      <c:pt idx="4030">
                        <c:v>44208</c:v>
                      </c:pt>
                      <c:pt idx="4031">
                        <c:v>44209</c:v>
                      </c:pt>
                      <c:pt idx="4032">
                        <c:v>44210</c:v>
                      </c:pt>
                      <c:pt idx="4033">
                        <c:v>44211</c:v>
                      </c:pt>
                      <c:pt idx="4034">
                        <c:v>44212</c:v>
                      </c:pt>
                      <c:pt idx="4035">
                        <c:v>44213</c:v>
                      </c:pt>
                      <c:pt idx="4036">
                        <c:v>44214</c:v>
                      </c:pt>
                      <c:pt idx="4037">
                        <c:v>44215</c:v>
                      </c:pt>
                      <c:pt idx="4038">
                        <c:v>44216</c:v>
                      </c:pt>
                      <c:pt idx="4039">
                        <c:v>44217</c:v>
                      </c:pt>
                      <c:pt idx="4040">
                        <c:v>44218</c:v>
                      </c:pt>
                      <c:pt idx="4041">
                        <c:v>44219</c:v>
                      </c:pt>
                      <c:pt idx="4042">
                        <c:v>44220</c:v>
                      </c:pt>
                      <c:pt idx="4043">
                        <c:v>44221</c:v>
                      </c:pt>
                      <c:pt idx="4044">
                        <c:v>44222</c:v>
                      </c:pt>
                      <c:pt idx="4045">
                        <c:v>44223</c:v>
                      </c:pt>
                      <c:pt idx="4046">
                        <c:v>44224</c:v>
                      </c:pt>
                      <c:pt idx="4047">
                        <c:v>44225</c:v>
                      </c:pt>
                      <c:pt idx="4048">
                        <c:v>44226</c:v>
                      </c:pt>
                      <c:pt idx="4049">
                        <c:v>44227</c:v>
                      </c:pt>
                      <c:pt idx="4050">
                        <c:v>44228</c:v>
                      </c:pt>
                      <c:pt idx="4051">
                        <c:v>44229</c:v>
                      </c:pt>
                      <c:pt idx="4052">
                        <c:v>44230</c:v>
                      </c:pt>
                      <c:pt idx="4053">
                        <c:v>44231</c:v>
                      </c:pt>
                      <c:pt idx="4054">
                        <c:v>44232</c:v>
                      </c:pt>
                      <c:pt idx="4055">
                        <c:v>44233</c:v>
                      </c:pt>
                      <c:pt idx="4056">
                        <c:v>44234</c:v>
                      </c:pt>
                      <c:pt idx="4057">
                        <c:v>44235</c:v>
                      </c:pt>
                      <c:pt idx="4058">
                        <c:v>44236</c:v>
                      </c:pt>
                      <c:pt idx="4059">
                        <c:v>44237</c:v>
                      </c:pt>
                      <c:pt idx="4060">
                        <c:v>44238</c:v>
                      </c:pt>
                      <c:pt idx="4061">
                        <c:v>44239</c:v>
                      </c:pt>
                      <c:pt idx="4062">
                        <c:v>44240</c:v>
                      </c:pt>
                      <c:pt idx="4063">
                        <c:v>44241</c:v>
                      </c:pt>
                      <c:pt idx="4064">
                        <c:v>44242</c:v>
                      </c:pt>
                      <c:pt idx="4065">
                        <c:v>44243</c:v>
                      </c:pt>
                      <c:pt idx="4066">
                        <c:v>44244</c:v>
                      </c:pt>
                      <c:pt idx="4067">
                        <c:v>44245</c:v>
                      </c:pt>
                      <c:pt idx="4068">
                        <c:v>44246</c:v>
                      </c:pt>
                      <c:pt idx="4069">
                        <c:v>44247</c:v>
                      </c:pt>
                      <c:pt idx="4070">
                        <c:v>44248</c:v>
                      </c:pt>
                      <c:pt idx="4071">
                        <c:v>44249</c:v>
                      </c:pt>
                      <c:pt idx="4072">
                        <c:v>44250</c:v>
                      </c:pt>
                      <c:pt idx="4073">
                        <c:v>44251</c:v>
                      </c:pt>
                      <c:pt idx="4074">
                        <c:v>44252</c:v>
                      </c:pt>
                      <c:pt idx="4075">
                        <c:v>44253</c:v>
                      </c:pt>
                      <c:pt idx="4076">
                        <c:v>44254</c:v>
                      </c:pt>
                      <c:pt idx="4077">
                        <c:v>44255</c:v>
                      </c:pt>
                      <c:pt idx="4078">
                        <c:v>44256</c:v>
                      </c:pt>
                      <c:pt idx="4079">
                        <c:v>44257</c:v>
                      </c:pt>
                      <c:pt idx="4080">
                        <c:v>44258</c:v>
                      </c:pt>
                      <c:pt idx="4081">
                        <c:v>44259</c:v>
                      </c:pt>
                      <c:pt idx="4082">
                        <c:v>44260</c:v>
                      </c:pt>
                      <c:pt idx="4083">
                        <c:v>44261</c:v>
                      </c:pt>
                      <c:pt idx="4084">
                        <c:v>44262</c:v>
                      </c:pt>
                      <c:pt idx="4085">
                        <c:v>44263</c:v>
                      </c:pt>
                      <c:pt idx="4086">
                        <c:v>44264</c:v>
                      </c:pt>
                      <c:pt idx="4087">
                        <c:v>44265</c:v>
                      </c:pt>
                      <c:pt idx="4088">
                        <c:v>44266</c:v>
                      </c:pt>
                      <c:pt idx="4089">
                        <c:v>44267</c:v>
                      </c:pt>
                      <c:pt idx="4090">
                        <c:v>44268</c:v>
                      </c:pt>
                      <c:pt idx="4091">
                        <c:v>44269</c:v>
                      </c:pt>
                      <c:pt idx="4092">
                        <c:v>44270</c:v>
                      </c:pt>
                      <c:pt idx="4093">
                        <c:v>44271</c:v>
                      </c:pt>
                      <c:pt idx="4094">
                        <c:v>44272</c:v>
                      </c:pt>
                      <c:pt idx="4095">
                        <c:v>44273</c:v>
                      </c:pt>
                      <c:pt idx="4096">
                        <c:v>44274</c:v>
                      </c:pt>
                      <c:pt idx="4097">
                        <c:v>44275</c:v>
                      </c:pt>
                      <c:pt idx="4098">
                        <c:v>44276</c:v>
                      </c:pt>
                      <c:pt idx="4099">
                        <c:v>44277</c:v>
                      </c:pt>
                      <c:pt idx="4100">
                        <c:v>44278</c:v>
                      </c:pt>
                      <c:pt idx="4101">
                        <c:v>44279</c:v>
                      </c:pt>
                      <c:pt idx="4102">
                        <c:v>44280</c:v>
                      </c:pt>
                      <c:pt idx="4103">
                        <c:v>44281</c:v>
                      </c:pt>
                      <c:pt idx="4104">
                        <c:v>44282</c:v>
                      </c:pt>
                      <c:pt idx="4105">
                        <c:v>44283</c:v>
                      </c:pt>
                      <c:pt idx="4106">
                        <c:v>44284</c:v>
                      </c:pt>
                      <c:pt idx="4107">
                        <c:v>44285</c:v>
                      </c:pt>
                      <c:pt idx="4108">
                        <c:v>44286</c:v>
                      </c:pt>
                      <c:pt idx="4109">
                        <c:v>44287</c:v>
                      </c:pt>
                      <c:pt idx="4110">
                        <c:v>44288</c:v>
                      </c:pt>
                      <c:pt idx="4111">
                        <c:v>44289</c:v>
                      </c:pt>
                      <c:pt idx="4112">
                        <c:v>44290</c:v>
                      </c:pt>
                      <c:pt idx="4113">
                        <c:v>44291</c:v>
                      </c:pt>
                      <c:pt idx="4114">
                        <c:v>44292</c:v>
                      </c:pt>
                      <c:pt idx="4115">
                        <c:v>44293</c:v>
                      </c:pt>
                      <c:pt idx="4116">
                        <c:v>44294</c:v>
                      </c:pt>
                      <c:pt idx="4117">
                        <c:v>44295</c:v>
                      </c:pt>
                      <c:pt idx="4118">
                        <c:v>44296</c:v>
                      </c:pt>
                      <c:pt idx="4119">
                        <c:v>44297</c:v>
                      </c:pt>
                      <c:pt idx="4120">
                        <c:v>44298</c:v>
                      </c:pt>
                      <c:pt idx="4121">
                        <c:v>44299</c:v>
                      </c:pt>
                      <c:pt idx="4122">
                        <c:v>44300</c:v>
                      </c:pt>
                      <c:pt idx="4123">
                        <c:v>44301</c:v>
                      </c:pt>
                      <c:pt idx="4124">
                        <c:v>44302</c:v>
                      </c:pt>
                      <c:pt idx="4125">
                        <c:v>44303</c:v>
                      </c:pt>
                      <c:pt idx="4126">
                        <c:v>44304</c:v>
                      </c:pt>
                      <c:pt idx="4127">
                        <c:v>44305</c:v>
                      </c:pt>
                      <c:pt idx="4128">
                        <c:v>44306</c:v>
                      </c:pt>
                      <c:pt idx="4129">
                        <c:v>44307</c:v>
                      </c:pt>
                      <c:pt idx="4130">
                        <c:v>44308</c:v>
                      </c:pt>
                      <c:pt idx="4131">
                        <c:v>44309</c:v>
                      </c:pt>
                      <c:pt idx="4132">
                        <c:v>44310</c:v>
                      </c:pt>
                      <c:pt idx="4133">
                        <c:v>44311</c:v>
                      </c:pt>
                      <c:pt idx="4134">
                        <c:v>44312</c:v>
                      </c:pt>
                      <c:pt idx="4135">
                        <c:v>44313</c:v>
                      </c:pt>
                      <c:pt idx="4136">
                        <c:v>44314</c:v>
                      </c:pt>
                      <c:pt idx="4137">
                        <c:v>44315</c:v>
                      </c:pt>
                      <c:pt idx="4138">
                        <c:v>44316</c:v>
                      </c:pt>
                      <c:pt idx="4139">
                        <c:v>44317</c:v>
                      </c:pt>
                      <c:pt idx="4140">
                        <c:v>44318</c:v>
                      </c:pt>
                      <c:pt idx="4141">
                        <c:v>44319</c:v>
                      </c:pt>
                      <c:pt idx="4142">
                        <c:v>44320</c:v>
                      </c:pt>
                      <c:pt idx="4143">
                        <c:v>44321</c:v>
                      </c:pt>
                      <c:pt idx="4144">
                        <c:v>44322</c:v>
                      </c:pt>
                      <c:pt idx="4145">
                        <c:v>44323</c:v>
                      </c:pt>
                      <c:pt idx="4146">
                        <c:v>44324</c:v>
                      </c:pt>
                      <c:pt idx="4147">
                        <c:v>44325</c:v>
                      </c:pt>
                      <c:pt idx="4148">
                        <c:v>44326</c:v>
                      </c:pt>
                      <c:pt idx="4149">
                        <c:v>44327</c:v>
                      </c:pt>
                      <c:pt idx="4150">
                        <c:v>44328</c:v>
                      </c:pt>
                      <c:pt idx="4151">
                        <c:v>44329</c:v>
                      </c:pt>
                      <c:pt idx="4152">
                        <c:v>44330</c:v>
                      </c:pt>
                      <c:pt idx="4153">
                        <c:v>44331</c:v>
                      </c:pt>
                      <c:pt idx="4154">
                        <c:v>44332</c:v>
                      </c:pt>
                      <c:pt idx="4155">
                        <c:v>44333</c:v>
                      </c:pt>
                      <c:pt idx="4156">
                        <c:v>44334</c:v>
                      </c:pt>
                      <c:pt idx="4157">
                        <c:v>44335</c:v>
                      </c:pt>
                      <c:pt idx="4158">
                        <c:v>44336</c:v>
                      </c:pt>
                      <c:pt idx="4159">
                        <c:v>44337</c:v>
                      </c:pt>
                      <c:pt idx="4160">
                        <c:v>44338</c:v>
                      </c:pt>
                      <c:pt idx="4161">
                        <c:v>44339</c:v>
                      </c:pt>
                      <c:pt idx="4162">
                        <c:v>44340</c:v>
                      </c:pt>
                      <c:pt idx="4163">
                        <c:v>44341</c:v>
                      </c:pt>
                      <c:pt idx="4164">
                        <c:v>44342</c:v>
                      </c:pt>
                      <c:pt idx="4165">
                        <c:v>44343</c:v>
                      </c:pt>
                      <c:pt idx="4166">
                        <c:v>44344</c:v>
                      </c:pt>
                      <c:pt idx="4167">
                        <c:v>44345</c:v>
                      </c:pt>
                      <c:pt idx="4168">
                        <c:v>44346</c:v>
                      </c:pt>
                      <c:pt idx="4169">
                        <c:v>44347</c:v>
                      </c:pt>
                      <c:pt idx="4170">
                        <c:v>44348</c:v>
                      </c:pt>
                      <c:pt idx="4171">
                        <c:v>44349</c:v>
                      </c:pt>
                      <c:pt idx="4172">
                        <c:v>44350</c:v>
                      </c:pt>
                      <c:pt idx="4173">
                        <c:v>44351</c:v>
                      </c:pt>
                      <c:pt idx="4174">
                        <c:v>44352</c:v>
                      </c:pt>
                      <c:pt idx="4175">
                        <c:v>44353</c:v>
                      </c:pt>
                      <c:pt idx="4176">
                        <c:v>44354</c:v>
                      </c:pt>
                      <c:pt idx="4177">
                        <c:v>44355</c:v>
                      </c:pt>
                      <c:pt idx="4178">
                        <c:v>44356</c:v>
                      </c:pt>
                      <c:pt idx="4179">
                        <c:v>44357</c:v>
                      </c:pt>
                      <c:pt idx="4180">
                        <c:v>44358</c:v>
                      </c:pt>
                      <c:pt idx="4181">
                        <c:v>44359</c:v>
                      </c:pt>
                      <c:pt idx="4182">
                        <c:v>44360</c:v>
                      </c:pt>
                      <c:pt idx="4183">
                        <c:v>44361</c:v>
                      </c:pt>
                      <c:pt idx="4184">
                        <c:v>44362</c:v>
                      </c:pt>
                      <c:pt idx="4185">
                        <c:v>44363</c:v>
                      </c:pt>
                      <c:pt idx="4186">
                        <c:v>44364</c:v>
                      </c:pt>
                      <c:pt idx="4187">
                        <c:v>44365</c:v>
                      </c:pt>
                      <c:pt idx="4188">
                        <c:v>44366</c:v>
                      </c:pt>
                      <c:pt idx="4189">
                        <c:v>44367</c:v>
                      </c:pt>
                      <c:pt idx="4190">
                        <c:v>44368</c:v>
                      </c:pt>
                      <c:pt idx="4191">
                        <c:v>44369</c:v>
                      </c:pt>
                      <c:pt idx="4192">
                        <c:v>44370</c:v>
                      </c:pt>
                      <c:pt idx="4193">
                        <c:v>44371</c:v>
                      </c:pt>
                      <c:pt idx="4194">
                        <c:v>44372</c:v>
                      </c:pt>
                      <c:pt idx="4195">
                        <c:v>44373</c:v>
                      </c:pt>
                      <c:pt idx="4196">
                        <c:v>44374</c:v>
                      </c:pt>
                      <c:pt idx="4197">
                        <c:v>44375</c:v>
                      </c:pt>
                      <c:pt idx="4198">
                        <c:v>44376</c:v>
                      </c:pt>
                      <c:pt idx="4199">
                        <c:v>44377</c:v>
                      </c:pt>
                      <c:pt idx="4200">
                        <c:v>44378</c:v>
                      </c:pt>
                      <c:pt idx="4201">
                        <c:v>44379</c:v>
                      </c:pt>
                      <c:pt idx="4202">
                        <c:v>44380</c:v>
                      </c:pt>
                      <c:pt idx="4203">
                        <c:v>44381</c:v>
                      </c:pt>
                      <c:pt idx="4204">
                        <c:v>44382</c:v>
                      </c:pt>
                      <c:pt idx="4205">
                        <c:v>44383</c:v>
                      </c:pt>
                      <c:pt idx="4206">
                        <c:v>44384</c:v>
                      </c:pt>
                      <c:pt idx="4207">
                        <c:v>44385</c:v>
                      </c:pt>
                      <c:pt idx="4208">
                        <c:v>44386</c:v>
                      </c:pt>
                      <c:pt idx="4209">
                        <c:v>44387</c:v>
                      </c:pt>
                      <c:pt idx="4210">
                        <c:v>44388</c:v>
                      </c:pt>
                      <c:pt idx="4211">
                        <c:v>44389</c:v>
                      </c:pt>
                      <c:pt idx="4212">
                        <c:v>44390</c:v>
                      </c:pt>
                      <c:pt idx="4213">
                        <c:v>44391</c:v>
                      </c:pt>
                      <c:pt idx="4214">
                        <c:v>44392</c:v>
                      </c:pt>
                      <c:pt idx="4215">
                        <c:v>44393</c:v>
                      </c:pt>
                      <c:pt idx="4216">
                        <c:v>44394</c:v>
                      </c:pt>
                      <c:pt idx="4217">
                        <c:v>44395</c:v>
                      </c:pt>
                      <c:pt idx="4218">
                        <c:v>44396</c:v>
                      </c:pt>
                      <c:pt idx="4219">
                        <c:v>44397</c:v>
                      </c:pt>
                      <c:pt idx="4220">
                        <c:v>44398</c:v>
                      </c:pt>
                      <c:pt idx="4221">
                        <c:v>44399</c:v>
                      </c:pt>
                      <c:pt idx="4222">
                        <c:v>44400</c:v>
                      </c:pt>
                      <c:pt idx="4223">
                        <c:v>44401</c:v>
                      </c:pt>
                      <c:pt idx="4224">
                        <c:v>44402</c:v>
                      </c:pt>
                      <c:pt idx="4225">
                        <c:v>44403</c:v>
                      </c:pt>
                      <c:pt idx="4226">
                        <c:v>44404</c:v>
                      </c:pt>
                      <c:pt idx="4227">
                        <c:v>44405</c:v>
                      </c:pt>
                      <c:pt idx="4228">
                        <c:v>44406</c:v>
                      </c:pt>
                      <c:pt idx="4229">
                        <c:v>44407</c:v>
                      </c:pt>
                      <c:pt idx="4230">
                        <c:v>44408</c:v>
                      </c:pt>
                      <c:pt idx="4231">
                        <c:v>44409</c:v>
                      </c:pt>
                      <c:pt idx="4232">
                        <c:v>44410</c:v>
                      </c:pt>
                      <c:pt idx="4233">
                        <c:v>44411</c:v>
                      </c:pt>
                      <c:pt idx="4234">
                        <c:v>44412</c:v>
                      </c:pt>
                      <c:pt idx="4235">
                        <c:v>44413</c:v>
                      </c:pt>
                      <c:pt idx="4236">
                        <c:v>44414</c:v>
                      </c:pt>
                      <c:pt idx="4237">
                        <c:v>44415</c:v>
                      </c:pt>
                      <c:pt idx="4238">
                        <c:v>44416</c:v>
                      </c:pt>
                      <c:pt idx="4239">
                        <c:v>44417</c:v>
                      </c:pt>
                      <c:pt idx="4240">
                        <c:v>44418</c:v>
                      </c:pt>
                      <c:pt idx="4241">
                        <c:v>44419</c:v>
                      </c:pt>
                      <c:pt idx="4242">
                        <c:v>44420</c:v>
                      </c:pt>
                      <c:pt idx="4243">
                        <c:v>44421</c:v>
                      </c:pt>
                      <c:pt idx="4244">
                        <c:v>44422</c:v>
                      </c:pt>
                      <c:pt idx="4245">
                        <c:v>44423</c:v>
                      </c:pt>
                      <c:pt idx="4246">
                        <c:v>44424</c:v>
                      </c:pt>
                      <c:pt idx="4247">
                        <c:v>44425</c:v>
                      </c:pt>
                      <c:pt idx="4248">
                        <c:v>44426</c:v>
                      </c:pt>
                      <c:pt idx="4249">
                        <c:v>44427</c:v>
                      </c:pt>
                      <c:pt idx="4250">
                        <c:v>44428</c:v>
                      </c:pt>
                      <c:pt idx="4251">
                        <c:v>44429</c:v>
                      </c:pt>
                      <c:pt idx="4252">
                        <c:v>44430</c:v>
                      </c:pt>
                      <c:pt idx="4253">
                        <c:v>44431</c:v>
                      </c:pt>
                      <c:pt idx="4254">
                        <c:v>44432</c:v>
                      </c:pt>
                      <c:pt idx="4255">
                        <c:v>44433</c:v>
                      </c:pt>
                      <c:pt idx="4256">
                        <c:v>44434</c:v>
                      </c:pt>
                      <c:pt idx="4257">
                        <c:v>44435</c:v>
                      </c:pt>
                      <c:pt idx="4258">
                        <c:v>44436</c:v>
                      </c:pt>
                      <c:pt idx="4259">
                        <c:v>44437</c:v>
                      </c:pt>
                      <c:pt idx="4260">
                        <c:v>44438</c:v>
                      </c:pt>
                      <c:pt idx="4261">
                        <c:v>44439</c:v>
                      </c:pt>
                      <c:pt idx="4262">
                        <c:v>44440</c:v>
                      </c:pt>
                      <c:pt idx="4263">
                        <c:v>44441</c:v>
                      </c:pt>
                      <c:pt idx="4264">
                        <c:v>44442</c:v>
                      </c:pt>
                      <c:pt idx="4265">
                        <c:v>44443</c:v>
                      </c:pt>
                      <c:pt idx="4266">
                        <c:v>44444</c:v>
                      </c:pt>
                      <c:pt idx="4267">
                        <c:v>44445</c:v>
                      </c:pt>
                      <c:pt idx="4268">
                        <c:v>44446</c:v>
                      </c:pt>
                      <c:pt idx="4269">
                        <c:v>44447</c:v>
                      </c:pt>
                      <c:pt idx="4270">
                        <c:v>44448</c:v>
                      </c:pt>
                      <c:pt idx="4271">
                        <c:v>44449</c:v>
                      </c:pt>
                      <c:pt idx="4272">
                        <c:v>44450</c:v>
                      </c:pt>
                      <c:pt idx="4273">
                        <c:v>44451</c:v>
                      </c:pt>
                      <c:pt idx="4274">
                        <c:v>44452</c:v>
                      </c:pt>
                      <c:pt idx="4275">
                        <c:v>44453</c:v>
                      </c:pt>
                      <c:pt idx="4276">
                        <c:v>44454</c:v>
                      </c:pt>
                      <c:pt idx="4277">
                        <c:v>44455</c:v>
                      </c:pt>
                      <c:pt idx="4278">
                        <c:v>44456</c:v>
                      </c:pt>
                      <c:pt idx="4279">
                        <c:v>44457</c:v>
                      </c:pt>
                      <c:pt idx="4280">
                        <c:v>44458</c:v>
                      </c:pt>
                      <c:pt idx="4281">
                        <c:v>44459</c:v>
                      </c:pt>
                      <c:pt idx="4282">
                        <c:v>44460</c:v>
                      </c:pt>
                      <c:pt idx="4283">
                        <c:v>44461</c:v>
                      </c:pt>
                      <c:pt idx="4284">
                        <c:v>44462</c:v>
                      </c:pt>
                      <c:pt idx="4285">
                        <c:v>44463</c:v>
                      </c:pt>
                      <c:pt idx="4286">
                        <c:v>44464</c:v>
                      </c:pt>
                      <c:pt idx="4287">
                        <c:v>44465</c:v>
                      </c:pt>
                      <c:pt idx="4288">
                        <c:v>44466</c:v>
                      </c:pt>
                      <c:pt idx="4289">
                        <c:v>44467</c:v>
                      </c:pt>
                      <c:pt idx="4290">
                        <c:v>44468</c:v>
                      </c:pt>
                      <c:pt idx="4291">
                        <c:v>44469</c:v>
                      </c:pt>
                      <c:pt idx="4292">
                        <c:v>44470</c:v>
                      </c:pt>
                      <c:pt idx="4293">
                        <c:v>44471</c:v>
                      </c:pt>
                      <c:pt idx="4294">
                        <c:v>44472</c:v>
                      </c:pt>
                      <c:pt idx="4295">
                        <c:v>44473</c:v>
                      </c:pt>
                      <c:pt idx="4296">
                        <c:v>44474</c:v>
                      </c:pt>
                      <c:pt idx="4297">
                        <c:v>44475</c:v>
                      </c:pt>
                      <c:pt idx="4298">
                        <c:v>44476</c:v>
                      </c:pt>
                      <c:pt idx="4299">
                        <c:v>44477</c:v>
                      </c:pt>
                      <c:pt idx="4300">
                        <c:v>44478</c:v>
                      </c:pt>
                      <c:pt idx="4301">
                        <c:v>44479</c:v>
                      </c:pt>
                      <c:pt idx="4302">
                        <c:v>44480</c:v>
                      </c:pt>
                      <c:pt idx="4303">
                        <c:v>44481</c:v>
                      </c:pt>
                      <c:pt idx="4304">
                        <c:v>44482</c:v>
                      </c:pt>
                      <c:pt idx="4305">
                        <c:v>44483</c:v>
                      </c:pt>
                      <c:pt idx="4306">
                        <c:v>44484</c:v>
                      </c:pt>
                      <c:pt idx="4307">
                        <c:v>44485</c:v>
                      </c:pt>
                      <c:pt idx="4308">
                        <c:v>44486</c:v>
                      </c:pt>
                      <c:pt idx="4309">
                        <c:v>44487</c:v>
                      </c:pt>
                      <c:pt idx="4310">
                        <c:v>44488</c:v>
                      </c:pt>
                      <c:pt idx="4311">
                        <c:v>44489</c:v>
                      </c:pt>
                      <c:pt idx="4312">
                        <c:v>44490</c:v>
                      </c:pt>
                      <c:pt idx="4313">
                        <c:v>44491</c:v>
                      </c:pt>
                      <c:pt idx="4314">
                        <c:v>44492</c:v>
                      </c:pt>
                      <c:pt idx="4315">
                        <c:v>44493</c:v>
                      </c:pt>
                      <c:pt idx="4316">
                        <c:v>44494</c:v>
                      </c:pt>
                      <c:pt idx="4317">
                        <c:v>44495</c:v>
                      </c:pt>
                      <c:pt idx="4318">
                        <c:v>44496</c:v>
                      </c:pt>
                      <c:pt idx="4319">
                        <c:v>44497</c:v>
                      </c:pt>
                      <c:pt idx="4320">
                        <c:v>44498</c:v>
                      </c:pt>
                      <c:pt idx="4321">
                        <c:v>44499</c:v>
                      </c:pt>
                      <c:pt idx="4322">
                        <c:v>44500</c:v>
                      </c:pt>
                      <c:pt idx="4323">
                        <c:v>44501</c:v>
                      </c:pt>
                      <c:pt idx="4324">
                        <c:v>44502</c:v>
                      </c:pt>
                      <c:pt idx="4325">
                        <c:v>44503</c:v>
                      </c:pt>
                      <c:pt idx="4326">
                        <c:v>44504</c:v>
                      </c:pt>
                      <c:pt idx="4327">
                        <c:v>44505</c:v>
                      </c:pt>
                      <c:pt idx="4328">
                        <c:v>44506</c:v>
                      </c:pt>
                      <c:pt idx="4329">
                        <c:v>44507</c:v>
                      </c:pt>
                      <c:pt idx="4330">
                        <c:v>44508</c:v>
                      </c:pt>
                      <c:pt idx="4331">
                        <c:v>44509</c:v>
                      </c:pt>
                      <c:pt idx="4332">
                        <c:v>44510</c:v>
                      </c:pt>
                      <c:pt idx="4333">
                        <c:v>44511</c:v>
                      </c:pt>
                      <c:pt idx="4334">
                        <c:v>44512</c:v>
                      </c:pt>
                      <c:pt idx="4335">
                        <c:v>44513</c:v>
                      </c:pt>
                      <c:pt idx="4336">
                        <c:v>44514</c:v>
                      </c:pt>
                      <c:pt idx="4337">
                        <c:v>44515</c:v>
                      </c:pt>
                      <c:pt idx="4338">
                        <c:v>44516</c:v>
                      </c:pt>
                      <c:pt idx="4339">
                        <c:v>44517</c:v>
                      </c:pt>
                      <c:pt idx="4340">
                        <c:v>44518</c:v>
                      </c:pt>
                      <c:pt idx="4341">
                        <c:v>44519</c:v>
                      </c:pt>
                      <c:pt idx="4342">
                        <c:v>44520</c:v>
                      </c:pt>
                      <c:pt idx="4343">
                        <c:v>44521</c:v>
                      </c:pt>
                      <c:pt idx="4344">
                        <c:v>44522</c:v>
                      </c:pt>
                      <c:pt idx="4345">
                        <c:v>44523</c:v>
                      </c:pt>
                      <c:pt idx="4346">
                        <c:v>44524</c:v>
                      </c:pt>
                      <c:pt idx="4347">
                        <c:v>44525</c:v>
                      </c:pt>
                      <c:pt idx="4348">
                        <c:v>44526</c:v>
                      </c:pt>
                      <c:pt idx="4349">
                        <c:v>44527</c:v>
                      </c:pt>
                      <c:pt idx="4350">
                        <c:v>44528</c:v>
                      </c:pt>
                      <c:pt idx="4351">
                        <c:v>44529</c:v>
                      </c:pt>
                      <c:pt idx="4352">
                        <c:v>44530</c:v>
                      </c:pt>
                      <c:pt idx="4353">
                        <c:v>44531</c:v>
                      </c:pt>
                      <c:pt idx="4354">
                        <c:v>44532</c:v>
                      </c:pt>
                      <c:pt idx="4355">
                        <c:v>44533</c:v>
                      </c:pt>
                      <c:pt idx="4356">
                        <c:v>44534</c:v>
                      </c:pt>
                      <c:pt idx="4357">
                        <c:v>44535</c:v>
                      </c:pt>
                      <c:pt idx="4358">
                        <c:v>44536</c:v>
                      </c:pt>
                      <c:pt idx="4359">
                        <c:v>44537</c:v>
                      </c:pt>
                      <c:pt idx="4360">
                        <c:v>44538</c:v>
                      </c:pt>
                      <c:pt idx="4361">
                        <c:v>44539</c:v>
                      </c:pt>
                      <c:pt idx="4362">
                        <c:v>44540</c:v>
                      </c:pt>
                      <c:pt idx="4363">
                        <c:v>44541</c:v>
                      </c:pt>
                      <c:pt idx="4364">
                        <c:v>44542</c:v>
                      </c:pt>
                      <c:pt idx="4365">
                        <c:v>44543</c:v>
                      </c:pt>
                      <c:pt idx="4366">
                        <c:v>44544</c:v>
                      </c:pt>
                      <c:pt idx="4367">
                        <c:v>44545</c:v>
                      </c:pt>
                      <c:pt idx="4368">
                        <c:v>44546</c:v>
                      </c:pt>
                      <c:pt idx="4369">
                        <c:v>44547</c:v>
                      </c:pt>
                      <c:pt idx="4370">
                        <c:v>44548</c:v>
                      </c:pt>
                      <c:pt idx="4371">
                        <c:v>44549</c:v>
                      </c:pt>
                      <c:pt idx="4372">
                        <c:v>44550</c:v>
                      </c:pt>
                      <c:pt idx="4373">
                        <c:v>44551</c:v>
                      </c:pt>
                      <c:pt idx="4374">
                        <c:v>44552</c:v>
                      </c:pt>
                      <c:pt idx="4375">
                        <c:v>44553</c:v>
                      </c:pt>
                      <c:pt idx="4376">
                        <c:v>44554</c:v>
                      </c:pt>
                      <c:pt idx="4377">
                        <c:v>44555</c:v>
                      </c:pt>
                      <c:pt idx="4378">
                        <c:v>44556</c:v>
                      </c:pt>
                      <c:pt idx="4379">
                        <c:v>44557</c:v>
                      </c:pt>
                      <c:pt idx="4380">
                        <c:v>44558</c:v>
                      </c:pt>
                      <c:pt idx="4381">
                        <c:v>44559</c:v>
                      </c:pt>
                      <c:pt idx="4382">
                        <c:v>44560</c:v>
                      </c:pt>
                      <c:pt idx="4383">
                        <c:v>44561</c:v>
                      </c:pt>
                      <c:pt idx="4384">
                        <c:v>44562</c:v>
                      </c:pt>
                      <c:pt idx="4385">
                        <c:v>44563</c:v>
                      </c:pt>
                      <c:pt idx="4386">
                        <c:v>44564</c:v>
                      </c:pt>
                      <c:pt idx="4387">
                        <c:v>44565</c:v>
                      </c:pt>
                      <c:pt idx="4388">
                        <c:v>44566</c:v>
                      </c:pt>
                      <c:pt idx="4389">
                        <c:v>44567</c:v>
                      </c:pt>
                      <c:pt idx="4390">
                        <c:v>44568</c:v>
                      </c:pt>
                      <c:pt idx="4391">
                        <c:v>44569</c:v>
                      </c:pt>
                      <c:pt idx="4392">
                        <c:v>44570</c:v>
                      </c:pt>
                      <c:pt idx="4393">
                        <c:v>44571</c:v>
                      </c:pt>
                      <c:pt idx="4394">
                        <c:v>44572</c:v>
                      </c:pt>
                      <c:pt idx="4395">
                        <c:v>44573</c:v>
                      </c:pt>
                      <c:pt idx="4396">
                        <c:v>44574</c:v>
                      </c:pt>
                      <c:pt idx="4397">
                        <c:v>44575</c:v>
                      </c:pt>
                      <c:pt idx="4398">
                        <c:v>44576</c:v>
                      </c:pt>
                      <c:pt idx="4399">
                        <c:v>44577</c:v>
                      </c:pt>
                      <c:pt idx="4400">
                        <c:v>44578</c:v>
                      </c:pt>
                      <c:pt idx="4401">
                        <c:v>44579</c:v>
                      </c:pt>
                      <c:pt idx="4402">
                        <c:v>44580</c:v>
                      </c:pt>
                      <c:pt idx="4403">
                        <c:v>44581</c:v>
                      </c:pt>
                      <c:pt idx="4404">
                        <c:v>44582</c:v>
                      </c:pt>
                      <c:pt idx="4405">
                        <c:v>44583</c:v>
                      </c:pt>
                      <c:pt idx="4406">
                        <c:v>44584</c:v>
                      </c:pt>
                      <c:pt idx="4407">
                        <c:v>44585</c:v>
                      </c:pt>
                      <c:pt idx="4408">
                        <c:v>44586</c:v>
                      </c:pt>
                      <c:pt idx="4409">
                        <c:v>44587</c:v>
                      </c:pt>
                      <c:pt idx="4410">
                        <c:v>44588</c:v>
                      </c:pt>
                      <c:pt idx="4411">
                        <c:v>44589</c:v>
                      </c:pt>
                      <c:pt idx="4412">
                        <c:v>44590</c:v>
                      </c:pt>
                      <c:pt idx="4413">
                        <c:v>44591</c:v>
                      </c:pt>
                      <c:pt idx="4414">
                        <c:v>44592</c:v>
                      </c:pt>
                      <c:pt idx="4415">
                        <c:v>44593</c:v>
                      </c:pt>
                      <c:pt idx="4416">
                        <c:v>44594</c:v>
                      </c:pt>
                      <c:pt idx="4417">
                        <c:v>44595</c:v>
                      </c:pt>
                      <c:pt idx="4418">
                        <c:v>44596</c:v>
                      </c:pt>
                      <c:pt idx="4419">
                        <c:v>44597</c:v>
                      </c:pt>
                      <c:pt idx="4420">
                        <c:v>44598</c:v>
                      </c:pt>
                      <c:pt idx="4421">
                        <c:v>44599</c:v>
                      </c:pt>
                      <c:pt idx="4422">
                        <c:v>44600</c:v>
                      </c:pt>
                      <c:pt idx="4423">
                        <c:v>44601</c:v>
                      </c:pt>
                      <c:pt idx="4424">
                        <c:v>44602</c:v>
                      </c:pt>
                      <c:pt idx="4425">
                        <c:v>44603</c:v>
                      </c:pt>
                      <c:pt idx="4426">
                        <c:v>44604</c:v>
                      </c:pt>
                      <c:pt idx="4427">
                        <c:v>44605</c:v>
                      </c:pt>
                      <c:pt idx="4428">
                        <c:v>44606</c:v>
                      </c:pt>
                      <c:pt idx="4429">
                        <c:v>44607</c:v>
                      </c:pt>
                      <c:pt idx="4430">
                        <c:v>44608</c:v>
                      </c:pt>
                      <c:pt idx="4431">
                        <c:v>44609</c:v>
                      </c:pt>
                      <c:pt idx="4432">
                        <c:v>44610</c:v>
                      </c:pt>
                      <c:pt idx="4433">
                        <c:v>44611</c:v>
                      </c:pt>
                      <c:pt idx="4434">
                        <c:v>44612</c:v>
                      </c:pt>
                      <c:pt idx="4435">
                        <c:v>44613</c:v>
                      </c:pt>
                      <c:pt idx="4436">
                        <c:v>44614</c:v>
                      </c:pt>
                      <c:pt idx="4437">
                        <c:v>44615</c:v>
                      </c:pt>
                      <c:pt idx="4438">
                        <c:v>44616</c:v>
                      </c:pt>
                      <c:pt idx="4439">
                        <c:v>44617</c:v>
                      </c:pt>
                      <c:pt idx="4440">
                        <c:v>44618</c:v>
                      </c:pt>
                      <c:pt idx="4441">
                        <c:v>44619</c:v>
                      </c:pt>
                      <c:pt idx="4442">
                        <c:v>44620</c:v>
                      </c:pt>
                      <c:pt idx="4443">
                        <c:v>44621</c:v>
                      </c:pt>
                      <c:pt idx="4444">
                        <c:v>44622</c:v>
                      </c:pt>
                      <c:pt idx="4445">
                        <c:v>44623</c:v>
                      </c:pt>
                      <c:pt idx="4446">
                        <c:v>44624</c:v>
                      </c:pt>
                      <c:pt idx="4447">
                        <c:v>44625</c:v>
                      </c:pt>
                      <c:pt idx="4448">
                        <c:v>44626</c:v>
                      </c:pt>
                      <c:pt idx="4449">
                        <c:v>44627</c:v>
                      </c:pt>
                      <c:pt idx="4450">
                        <c:v>44628</c:v>
                      </c:pt>
                      <c:pt idx="4451">
                        <c:v>44629</c:v>
                      </c:pt>
                      <c:pt idx="4452">
                        <c:v>44630</c:v>
                      </c:pt>
                      <c:pt idx="4453">
                        <c:v>44631</c:v>
                      </c:pt>
                      <c:pt idx="4454">
                        <c:v>44632</c:v>
                      </c:pt>
                      <c:pt idx="4455">
                        <c:v>44633</c:v>
                      </c:pt>
                      <c:pt idx="4456">
                        <c:v>44634</c:v>
                      </c:pt>
                      <c:pt idx="4457">
                        <c:v>44635</c:v>
                      </c:pt>
                      <c:pt idx="4458">
                        <c:v>44636</c:v>
                      </c:pt>
                      <c:pt idx="4459">
                        <c:v>44637</c:v>
                      </c:pt>
                      <c:pt idx="4460">
                        <c:v>44638</c:v>
                      </c:pt>
                      <c:pt idx="4461">
                        <c:v>44639</c:v>
                      </c:pt>
                      <c:pt idx="4462">
                        <c:v>44640</c:v>
                      </c:pt>
                      <c:pt idx="4463">
                        <c:v>44641</c:v>
                      </c:pt>
                      <c:pt idx="4464">
                        <c:v>44642</c:v>
                      </c:pt>
                      <c:pt idx="4465">
                        <c:v>44643</c:v>
                      </c:pt>
                      <c:pt idx="4466">
                        <c:v>44644</c:v>
                      </c:pt>
                      <c:pt idx="4467">
                        <c:v>44645</c:v>
                      </c:pt>
                      <c:pt idx="4468">
                        <c:v>44646</c:v>
                      </c:pt>
                      <c:pt idx="4469">
                        <c:v>44647</c:v>
                      </c:pt>
                      <c:pt idx="4470">
                        <c:v>44648</c:v>
                      </c:pt>
                      <c:pt idx="4471">
                        <c:v>44649</c:v>
                      </c:pt>
                      <c:pt idx="4472">
                        <c:v>44650</c:v>
                      </c:pt>
                      <c:pt idx="4473">
                        <c:v>44651</c:v>
                      </c:pt>
                      <c:pt idx="4474">
                        <c:v>44652</c:v>
                      </c:pt>
                      <c:pt idx="4475">
                        <c:v>44653</c:v>
                      </c:pt>
                      <c:pt idx="4476">
                        <c:v>44654</c:v>
                      </c:pt>
                      <c:pt idx="4477">
                        <c:v>44655</c:v>
                      </c:pt>
                      <c:pt idx="4478">
                        <c:v>44656</c:v>
                      </c:pt>
                      <c:pt idx="4479">
                        <c:v>44657</c:v>
                      </c:pt>
                      <c:pt idx="4480">
                        <c:v>44658</c:v>
                      </c:pt>
                      <c:pt idx="4481">
                        <c:v>44659</c:v>
                      </c:pt>
                      <c:pt idx="4482">
                        <c:v>44660</c:v>
                      </c:pt>
                      <c:pt idx="4483">
                        <c:v>44661</c:v>
                      </c:pt>
                      <c:pt idx="4484">
                        <c:v>44662</c:v>
                      </c:pt>
                      <c:pt idx="4485">
                        <c:v>44663</c:v>
                      </c:pt>
                      <c:pt idx="4486">
                        <c:v>44664</c:v>
                      </c:pt>
                      <c:pt idx="4487">
                        <c:v>44665</c:v>
                      </c:pt>
                      <c:pt idx="4488">
                        <c:v>44666</c:v>
                      </c:pt>
                      <c:pt idx="4489">
                        <c:v>44667</c:v>
                      </c:pt>
                      <c:pt idx="4490">
                        <c:v>44668</c:v>
                      </c:pt>
                      <c:pt idx="4491">
                        <c:v>44669</c:v>
                      </c:pt>
                      <c:pt idx="4492">
                        <c:v>44670</c:v>
                      </c:pt>
                      <c:pt idx="4493">
                        <c:v>44671</c:v>
                      </c:pt>
                      <c:pt idx="4494">
                        <c:v>44672</c:v>
                      </c:pt>
                      <c:pt idx="4495">
                        <c:v>44673</c:v>
                      </c:pt>
                      <c:pt idx="4496">
                        <c:v>44674</c:v>
                      </c:pt>
                      <c:pt idx="4497">
                        <c:v>44675</c:v>
                      </c:pt>
                      <c:pt idx="4498">
                        <c:v>44676</c:v>
                      </c:pt>
                      <c:pt idx="4499">
                        <c:v>44677</c:v>
                      </c:pt>
                      <c:pt idx="4500">
                        <c:v>44678</c:v>
                      </c:pt>
                      <c:pt idx="4501">
                        <c:v>44679</c:v>
                      </c:pt>
                      <c:pt idx="4502">
                        <c:v>44680</c:v>
                      </c:pt>
                      <c:pt idx="4503">
                        <c:v>44681</c:v>
                      </c:pt>
                      <c:pt idx="4504">
                        <c:v>44682</c:v>
                      </c:pt>
                      <c:pt idx="4505">
                        <c:v>44683</c:v>
                      </c:pt>
                      <c:pt idx="4506">
                        <c:v>44684</c:v>
                      </c:pt>
                      <c:pt idx="4507">
                        <c:v>44685</c:v>
                      </c:pt>
                      <c:pt idx="4508">
                        <c:v>44686</c:v>
                      </c:pt>
                      <c:pt idx="4509">
                        <c:v>44687</c:v>
                      </c:pt>
                      <c:pt idx="4510">
                        <c:v>44688</c:v>
                      </c:pt>
                      <c:pt idx="4511">
                        <c:v>44689</c:v>
                      </c:pt>
                      <c:pt idx="4512">
                        <c:v>44690</c:v>
                      </c:pt>
                      <c:pt idx="4513">
                        <c:v>44691</c:v>
                      </c:pt>
                      <c:pt idx="4514">
                        <c:v>44692</c:v>
                      </c:pt>
                      <c:pt idx="4515">
                        <c:v>44693</c:v>
                      </c:pt>
                      <c:pt idx="4516">
                        <c:v>44694</c:v>
                      </c:pt>
                      <c:pt idx="4517">
                        <c:v>44695</c:v>
                      </c:pt>
                      <c:pt idx="4518">
                        <c:v>44696</c:v>
                      </c:pt>
                      <c:pt idx="4519">
                        <c:v>44697</c:v>
                      </c:pt>
                      <c:pt idx="4520">
                        <c:v>44698</c:v>
                      </c:pt>
                      <c:pt idx="4521">
                        <c:v>44699</c:v>
                      </c:pt>
                      <c:pt idx="4522">
                        <c:v>44700</c:v>
                      </c:pt>
                      <c:pt idx="4523">
                        <c:v>44701</c:v>
                      </c:pt>
                      <c:pt idx="4524">
                        <c:v>44702</c:v>
                      </c:pt>
                      <c:pt idx="4525">
                        <c:v>44703</c:v>
                      </c:pt>
                      <c:pt idx="4526">
                        <c:v>44704</c:v>
                      </c:pt>
                      <c:pt idx="4527">
                        <c:v>44705</c:v>
                      </c:pt>
                      <c:pt idx="4528">
                        <c:v>44706</c:v>
                      </c:pt>
                      <c:pt idx="4529">
                        <c:v>44707</c:v>
                      </c:pt>
                      <c:pt idx="4530">
                        <c:v>44708</c:v>
                      </c:pt>
                      <c:pt idx="4531">
                        <c:v>44709</c:v>
                      </c:pt>
                      <c:pt idx="4532">
                        <c:v>44710</c:v>
                      </c:pt>
                      <c:pt idx="4533">
                        <c:v>44711</c:v>
                      </c:pt>
                      <c:pt idx="4534">
                        <c:v>44712</c:v>
                      </c:pt>
                      <c:pt idx="4535">
                        <c:v>44713</c:v>
                      </c:pt>
                      <c:pt idx="4536">
                        <c:v>44714</c:v>
                      </c:pt>
                      <c:pt idx="4537">
                        <c:v>44715</c:v>
                      </c:pt>
                      <c:pt idx="4538">
                        <c:v>44716</c:v>
                      </c:pt>
                      <c:pt idx="4539">
                        <c:v>44717</c:v>
                      </c:pt>
                      <c:pt idx="4540">
                        <c:v>44718</c:v>
                      </c:pt>
                      <c:pt idx="4541">
                        <c:v>44719</c:v>
                      </c:pt>
                      <c:pt idx="4542">
                        <c:v>44720</c:v>
                      </c:pt>
                      <c:pt idx="4543">
                        <c:v>44721</c:v>
                      </c:pt>
                      <c:pt idx="4544">
                        <c:v>44722</c:v>
                      </c:pt>
                      <c:pt idx="4545">
                        <c:v>44723</c:v>
                      </c:pt>
                      <c:pt idx="4546">
                        <c:v>44724</c:v>
                      </c:pt>
                      <c:pt idx="4547">
                        <c:v>44725</c:v>
                      </c:pt>
                      <c:pt idx="4548">
                        <c:v>44726</c:v>
                      </c:pt>
                      <c:pt idx="4549">
                        <c:v>44727</c:v>
                      </c:pt>
                      <c:pt idx="4550">
                        <c:v>44728</c:v>
                      </c:pt>
                      <c:pt idx="4551">
                        <c:v>44729</c:v>
                      </c:pt>
                      <c:pt idx="4552">
                        <c:v>44730</c:v>
                      </c:pt>
                      <c:pt idx="4553">
                        <c:v>44731</c:v>
                      </c:pt>
                      <c:pt idx="4554">
                        <c:v>44732</c:v>
                      </c:pt>
                      <c:pt idx="4555">
                        <c:v>44733</c:v>
                      </c:pt>
                      <c:pt idx="4556">
                        <c:v>44734</c:v>
                      </c:pt>
                      <c:pt idx="4557">
                        <c:v>44735</c:v>
                      </c:pt>
                      <c:pt idx="4558">
                        <c:v>44736</c:v>
                      </c:pt>
                      <c:pt idx="4559">
                        <c:v>44737</c:v>
                      </c:pt>
                      <c:pt idx="4560">
                        <c:v>44738</c:v>
                      </c:pt>
                      <c:pt idx="4561">
                        <c:v>44739</c:v>
                      </c:pt>
                      <c:pt idx="4562">
                        <c:v>44740</c:v>
                      </c:pt>
                      <c:pt idx="4563">
                        <c:v>44741</c:v>
                      </c:pt>
                      <c:pt idx="4564">
                        <c:v>44742</c:v>
                      </c:pt>
                      <c:pt idx="4565">
                        <c:v>44743</c:v>
                      </c:pt>
                      <c:pt idx="4566">
                        <c:v>44744</c:v>
                      </c:pt>
                      <c:pt idx="4567">
                        <c:v>44745</c:v>
                      </c:pt>
                      <c:pt idx="4568">
                        <c:v>44746</c:v>
                      </c:pt>
                      <c:pt idx="4569">
                        <c:v>44747</c:v>
                      </c:pt>
                      <c:pt idx="4570">
                        <c:v>44748</c:v>
                      </c:pt>
                      <c:pt idx="4571">
                        <c:v>44749</c:v>
                      </c:pt>
                      <c:pt idx="4572">
                        <c:v>44750</c:v>
                      </c:pt>
                      <c:pt idx="4573">
                        <c:v>44751</c:v>
                      </c:pt>
                      <c:pt idx="4574">
                        <c:v>44752</c:v>
                      </c:pt>
                      <c:pt idx="4575">
                        <c:v>44753</c:v>
                      </c:pt>
                      <c:pt idx="4576">
                        <c:v>44754</c:v>
                      </c:pt>
                      <c:pt idx="4577">
                        <c:v>44755</c:v>
                      </c:pt>
                      <c:pt idx="4578">
                        <c:v>44756</c:v>
                      </c:pt>
                      <c:pt idx="4579">
                        <c:v>44757</c:v>
                      </c:pt>
                      <c:pt idx="4580">
                        <c:v>44758</c:v>
                      </c:pt>
                      <c:pt idx="4581">
                        <c:v>44759</c:v>
                      </c:pt>
                      <c:pt idx="4582">
                        <c:v>44760</c:v>
                      </c:pt>
                      <c:pt idx="4583">
                        <c:v>44761</c:v>
                      </c:pt>
                      <c:pt idx="4584">
                        <c:v>44762</c:v>
                      </c:pt>
                      <c:pt idx="4585">
                        <c:v>44763</c:v>
                      </c:pt>
                      <c:pt idx="4586">
                        <c:v>44764</c:v>
                      </c:pt>
                      <c:pt idx="4587">
                        <c:v>44765</c:v>
                      </c:pt>
                      <c:pt idx="4588">
                        <c:v>44766</c:v>
                      </c:pt>
                      <c:pt idx="4589">
                        <c:v>44767</c:v>
                      </c:pt>
                      <c:pt idx="4590">
                        <c:v>44768</c:v>
                      </c:pt>
                      <c:pt idx="4591">
                        <c:v>44769</c:v>
                      </c:pt>
                      <c:pt idx="4592">
                        <c:v>44770</c:v>
                      </c:pt>
                      <c:pt idx="4593">
                        <c:v>44771</c:v>
                      </c:pt>
                      <c:pt idx="4594">
                        <c:v>44772</c:v>
                      </c:pt>
                      <c:pt idx="4595">
                        <c:v>44773</c:v>
                      </c:pt>
                      <c:pt idx="4596">
                        <c:v>44774</c:v>
                      </c:pt>
                      <c:pt idx="4597">
                        <c:v>44775</c:v>
                      </c:pt>
                      <c:pt idx="4598">
                        <c:v>44776</c:v>
                      </c:pt>
                      <c:pt idx="4599">
                        <c:v>44777</c:v>
                      </c:pt>
                      <c:pt idx="4600">
                        <c:v>44778</c:v>
                      </c:pt>
                      <c:pt idx="4601">
                        <c:v>44779</c:v>
                      </c:pt>
                      <c:pt idx="4602">
                        <c:v>44780</c:v>
                      </c:pt>
                      <c:pt idx="4603">
                        <c:v>44781</c:v>
                      </c:pt>
                      <c:pt idx="4604">
                        <c:v>44782</c:v>
                      </c:pt>
                      <c:pt idx="4605">
                        <c:v>44783</c:v>
                      </c:pt>
                      <c:pt idx="4606">
                        <c:v>44784</c:v>
                      </c:pt>
                      <c:pt idx="4607">
                        <c:v>44785</c:v>
                      </c:pt>
                      <c:pt idx="4608">
                        <c:v>44786</c:v>
                      </c:pt>
                      <c:pt idx="4609">
                        <c:v>44787</c:v>
                      </c:pt>
                      <c:pt idx="4610">
                        <c:v>44788</c:v>
                      </c:pt>
                      <c:pt idx="4611">
                        <c:v>44789</c:v>
                      </c:pt>
                      <c:pt idx="4612">
                        <c:v>44790</c:v>
                      </c:pt>
                      <c:pt idx="4613">
                        <c:v>44791</c:v>
                      </c:pt>
                      <c:pt idx="4614">
                        <c:v>44792</c:v>
                      </c:pt>
                      <c:pt idx="4615">
                        <c:v>44793</c:v>
                      </c:pt>
                      <c:pt idx="4616">
                        <c:v>44794</c:v>
                      </c:pt>
                      <c:pt idx="4617">
                        <c:v>44795</c:v>
                      </c:pt>
                      <c:pt idx="4618">
                        <c:v>44796</c:v>
                      </c:pt>
                      <c:pt idx="4619">
                        <c:v>44797</c:v>
                      </c:pt>
                      <c:pt idx="4620">
                        <c:v>44798</c:v>
                      </c:pt>
                      <c:pt idx="4621">
                        <c:v>44799</c:v>
                      </c:pt>
                      <c:pt idx="4622">
                        <c:v>44800</c:v>
                      </c:pt>
                      <c:pt idx="4623">
                        <c:v>44801</c:v>
                      </c:pt>
                      <c:pt idx="4624">
                        <c:v>44802</c:v>
                      </c:pt>
                      <c:pt idx="4625">
                        <c:v>44803</c:v>
                      </c:pt>
                      <c:pt idx="4626">
                        <c:v>44804</c:v>
                      </c:pt>
                      <c:pt idx="4627">
                        <c:v>44805</c:v>
                      </c:pt>
                      <c:pt idx="4628">
                        <c:v>44806</c:v>
                      </c:pt>
                      <c:pt idx="4629">
                        <c:v>44807</c:v>
                      </c:pt>
                      <c:pt idx="4630">
                        <c:v>44808</c:v>
                      </c:pt>
                      <c:pt idx="4631">
                        <c:v>44809</c:v>
                      </c:pt>
                      <c:pt idx="4632">
                        <c:v>44810</c:v>
                      </c:pt>
                      <c:pt idx="4633">
                        <c:v>44811</c:v>
                      </c:pt>
                      <c:pt idx="4634">
                        <c:v>44812</c:v>
                      </c:pt>
                      <c:pt idx="4635">
                        <c:v>44813</c:v>
                      </c:pt>
                      <c:pt idx="4636">
                        <c:v>44814</c:v>
                      </c:pt>
                      <c:pt idx="4637">
                        <c:v>44815</c:v>
                      </c:pt>
                      <c:pt idx="4638">
                        <c:v>44816</c:v>
                      </c:pt>
                      <c:pt idx="4639">
                        <c:v>44817</c:v>
                      </c:pt>
                      <c:pt idx="4640">
                        <c:v>44818</c:v>
                      </c:pt>
                      <c:pt idx="4641">
                        <c:v>44819</c:v>
                      </c:pt>
                      <c:pt idx="4642">
                        <c:v>44820</c:v>
                      </c:pt>
                      <c:pt idx="4643">
                        <c:v>44821</c:v>
                      </c:pt>
                      <c:pt idx="4644">
                        <c:v>44822</c:v>
                      </c:pt>
                      <c:pt idx="4645">
                        <c:v>44823</c:v>
                      </c:pt>
                      <c:pt idx="4646">
                        <c:v>44824</c:v>
                      </c:pt>
                      <c:pt idx="4647">
                        <c:v>44825</c:v>
                      </c:pt>
                      <c:pt idx="4648">
                        <c:v>44826</c:v>
                      </c:pt>
                      <c:pt idx="4649">
                        <c:v>44827</c:v>
                      </c:pt>
                      <c:pt idx="4650">
                        <c:v>44828</c:v>
                      </c:pt>
                      <c:pt idx="4651">
                        <c:v>44829</c:v>
                      </c:pt>
                      <c:pt idx="4652">
                        <c:v>44830</c:v>
                      </c:pt>
                      <c:pt idx="4653">
                        <c:v>44831</c:v>
                      </c:pt>
                      <c:pt idx="4654">
                        <c:v>44832</c:v>
                      </c:pt>
                      <c:pt idx="4655">
                        <c:v>44833</c:v>
                      </c:pt>
                      <c:pt idx="4656">
                        <c:v>44834</c:v>
                      </c:pt>
                      <c:pt idx="4657">
                        <c:v>44835</c:v>
                      </c:pt>
                      <c:pt idx="4658">
                        <c:v>44836</c:v>
                      </c:pt>
                      <c:pt idx="4659">
                        <c:v>44837</c:v>
                      </c:pt>
                      <c:pt idx="4660">
                        <c:v>44838</c:v>
                      </c:pt>
                      <c:pt idx="4661">
                        <c:v>44839</c:v>
                      </c:pt>
                      <c:pt idx="4662">
                        <c:v>44840</c:v>
                      </c:pt>
                      <c:pt idx="4663">
                        <c:v>44841</c:v>
                      </c:pt>
                      <c:pt idx="4664">
                        <c:v>44842</c:v>
                      </c:pt>
                      <c:pt idx="4665">
                        <c:v>44843</c:v>
                      </c:pt>
                      <c:pt idx="4666">
                        <c:v>44844</c:v>
                      </c:pt>
                      <c:pt idx="4667">
                        <c:v>44845</c:v>
                      </c:pt>
                      <c:pt idx="4668">
                        <c:v>44846</c:v>
                      </c:pt>
                      <c:pt idx="4669">
                        <c:v>44847</c:v>
                      </c:pt>
                      <c:pt idx="4670">
                        <c:v>44848</c:v>
                      </c:pt>
                      <c:pt idx="4671">
                        <c:v>44849</c:v>
                      </c:pt>
                      <c:pt idx="4672">
                        <c:v>44850</c:v>
                      </c:pt>
                      <c:pt idx="4673">
                        <c:v>44851</c:v>
                      </c:pt>
                      <c:pt idx="4674">
                        <c:v>44852</c:v>
                      </c:pt>
                      <c:pt idx="4675">
                        <c:v>44853</c:v>
                      </c:pt>
                      <c:pt idx="4676">
                        <c:v>44854</c:v>
                      </c:pt>
                      <c:pt idx="4677">
                        <c:v>44855</c:v>
                      </c:pt>
                      <c:pt idx="4678">
                        <c:v>44856</c:v>
                      </c:pt>
                      <c:pt idx="4679">
                        <c:v>44857</c:v>
                      </c:pt>
                      <c:pt idx="4680">
                        <c:v>44858</c:v>
                      </c:pt>
                      <c:pt idx="4681">
                        <c:v>44859</c:v>
                      </c:pt>
                      <c:pt idx="4682">
                        <c:v>44860</c:v>
                      </c:pt>
                      <c:pt idx="4683">
                        <c:v>44861</c:v>
                      </c:pt>
                      <c:pt idx="4684">
                        <c:v>44862</c:v>
                      </c:pt>
                      <c:pt idx="4685">
                        <c:v>44863</c:v>
                      </c:pt>
                      <c:pt idx="4686">
                        <c:v>44864</c:v>
                      </c:pt>
                      <c:pt idx="4687">
                        <c:v>44865</c:v>
                      </c:pt>
                      <c:pt idx="4688">
                        <c:v>44866</c:v>
                      </c:pt>
                      <c:pt idx="4689">
                        <c:v>44867</c:v>
                      </c:pt>
                      <c:pt idx="4690">
                        <c:v>44868</c:v>
                      </c:pt>
                      <c:pt idx="4691">
                        <c:v>44869</c:v>
                      </c:pt>
                      <c:pt idx="4692">
                        <c:v>44870</c:v>
                      </c:pt>
                      <c:pt idx="4693">
                        <c:v>44871</c:v>
                      </c:pt>
                      <c:pt idx="4694">
                        <c:v>44872</c:v>
                      </c:pt>
                      <c:pt idx="4695">
                        <c:v>44873</c:v>
                      </c:pt>
                      <c:pt idx="4696">
                        <c:v>44874</c:v>
                      </c:pt>
                      <c:pt idx="4697">
                        <c:v>44875</c:v>
                      </c:pt>
                      <c:pt idx="4698">
                        <c:v>44876</c:v>
                      </c:pt>
                      <c:pt idx="4699">
                        <c:v>44877</c:v>
                      </c:pt>
                      <c:pt idx="4700">
                        <c:v>44878</c:v>
                      </c:pt>
                      <c:pt idx="4701">
                        <c:v>44879</c:v>
                      </c:pt>
                      <c:pt idx="4702">
                        <c:v>44880</c:v>
                      </c:pt>
                      <c:pt idx="4703">
                        <c:v>44881</c:v>
                      </c:pt>
                      <c:pt idx="4704">
                        <c:v>44882</c:v>
                      </c:pt>
                      <c:pt idx="4705">
                        <c:v>44883</c:v>
                      </c:pt>
                      <c:pt idx="4706">
                        <c:v>44884</c:v>
                      </c:pt>
                      <c:pt idx="4707">
                        <c:v>44885</c:v>
                      </c:pt>
                      <c:pt idx="4708">
                        <c:v>44886</c:v>
                      </c:pt>
                      <c:pt idx="4709">
                        <c:v>44887</c:v>
                      </c:pt>
                      <c:pt idx="4710">
                        <c:v>44888</c:v>
                      </c:pt>
                      <c:pt idx="4711">
                        <c:v>44889</c:v>
                      </c:pt>
                      <c:pt idx="4712">
                        <c:v>44890</c:v>
                      </c:pt>
                      <c:pt idx="4713">
                        <c:v>44891</c:v>
                      </c:pt>
                      <c:pt idx="4714">
                        <c:v>44892</c:v>
                      </c:pt>
                      <c:pt idx="4715">
                        <c:v>44893</c:v>
                      </c:pt>
                      <c:pt idx="4716">
                        <c:v>44894</c:v>
                      </c:pt>
                      <c:pt idx="4717">
                        <c:v>44895</c:v>
                      </c:pt>
                      <c:pt idx="4718">
                        <c:v>44896</c:v>
                      </c:pt>
                      <c:pt idx="4719">
                        <c:v>44897</c:v>
                      </c:pt>
                      <c:pt idx="4720">
                        <c:v>44898</c:v>
                      </c:pt>
                      <c:pt idx="4721">
                        <c:v>44899</c:v>
                      </c:pt>
                      <c:pt idx="4722">
                        <c:v>44900</c:v>
                      </c:pt>
                      <c:pt idx="4723">
                        <c:v>44901</c:v>
                      </c:pt>
                      <c:pt idx="4724">
                        <c:v>44902</c:v>
                      </c:pt>
                      <c:pt idx="4725">
                        <c:v>44903</c:v>
                      </c:pt>
                      <c:pt idx="4726">
                        <c:v>44904</c:v>
                      </c:pt>
                      <c:pt idx="4727">
                        <c:v>44905</c:v>
                      </c:pt>
                      <c:pt idx="4728">
                        <c:v>44906</c:v>
                      </c:pt>
                      <c:pt idx="4729">
                        <c:v>44907</c:v>
                      </c:pt>
                      <c:pt idx="4730">
                        <c:v>44908</c:v>
                      </c:pt>
                      <c:pt idx="4731">
                        <c:v>44909</c:v>
                      </c:pt>
                      <c:pt idx="4732">
                        <c:v>44910</c:v>
                      </c:pt>
                      <c:pt idx="4733">
                        <c:v>44911</c:v>
                      </c:pt>
                      <c:pt idx="4734">
                        <c:v>44912</c:v>
                      </c:pt>
                      <c:pt idx="4735">
                        <c:v>44913</c:v>
                      </c:pt>
                      <c:pt idx="4736">
                        <c:v>44914</c:v>
                      </c:pt>
                      <c:pt idx="4737">
                        <c:v>44915</c:v>
                      </c:pt>
                      <c:pt idx="4738">
                        <c:v>44916</c:v>
                      </c:pt>
                      <c:pt idx="4739">
                        <c:v>44917</c:v>
                      </c:pt>
                      <c:pt idx="4740">
                        <c:v>44918</c:v>
                      </c:pt>
                      <c:pt idx="4741">
                        <c:v>44919</c:v>
                      </c:pt>
                      <c:pt idx="4742">
                        <c:v>44920</c:v>
                      </c:pt>
                      <c:pt idx="4743">
                        <c:v>44921</c:v>
                      </c:pt>
                      <c:pt idx="4744">
                        <c:v>44922</c:v>
                      </c:pt>
                      <c:pt idx="4745">
                        <c:v>44923</c:v>
                      </c:pt>
                      <c:pt idx="4746">
                        <c:v>44924</c:v>
                      </c:pt>
                      <c:pt idx="4747">
                        <c:v>44925</c:v>
                      </c:pt>
                      <c:pt idx="4748">
                        <c:v>44926</c:v>
                      </c:pt>
                      <c:pt idx="4749">
                        <c:v>44927</c:v>
                      </c:pt>
                      <c:pt idx="4750">
                        <c:v>44928</c:v>
                      </c:pt>
                      <c:pt idx="4751">
                        <c:v>44929</c:v>
                      </c:pt>
                      <c:pt idx="4752">
                        <c:v>44930</c:v>
                      </c:pt>
                      <c:pt idx="4753">
                        <c:v>44931</c:v>
                      </c:pt>
                      <c:pt idx="4754">
                        <c:v>44932</c:v>
                      </c:pt>
                      <c:pt idx="4755">
                        <c:v>44933</c:v>
                      </c:pt>
                      <c:pt idx="4756">
                        <c:v>44934</c:v>
                      </c:pt>
                      <c:pt idx="4757">
                        <c:v>44935</c:v>
                      </c:pt>
                      <c:pt idx="4758">
                        <c:v>44936</c:v>
                      </c:pt>
                      <c:pt idx="4759">
                        <c:v>44937</c:v>
                      </c:pt>
                      <c:pt idx="4760">
                        <c:v>44938</c:v>
                      </c:pt>
                      <c:pt idx="4761">
                        <c:v>44939</c:v>
                      </c:pt>
                      <c:pt idx="4762">
                        <c:v>44940</c:v>
                      </c:pt>
                      <c:pt idx="4763">
                        <c:v>44941</c:v>
                      </c:pt>
                      <c:pt idx="4764">
                        <c:v>44942</c:v>
                      </c:pt>
                      <c:pt idx="4765">
                        <c:v>44943</c:v>
                      </c:pt>
                      <c:pt idx="4766">
                        <c:v>44944</c:v>
                      </c:pt>
                      <c:pt idx="4767">
                        <c:v>44945</c:v>
                      </c:pt>
                      <c:pt idx="4768">
                        <c:v>44946</c:v>
                      </c:pt>
                      <c:pt idx="4769">
                        <c:v>44947</c:v>
                      </c:pt>
                      <c:pt idx="4770">
                        <c:v>44948</c:v>
                      </c:pt>
                      <c:pt idx="4771">
                        <c:v>44949</c:v>
                      </c:pt>
                      <c:pt idx="4772">
                        <c:v>44950</c:v>
                      </c:pt>
                      <c:pt idx="4773">
                        <c:v>44951</c:v>
                      </c:pt>
                      <c:pt idx="4774">
                        <c:v>44952</c:v>
                      </c:pt>
                      <c:pt idx="4775">
                        <c:v>44953</c:v>
                      </c:pt>
                      <c:pt idx="4776">
                        <c:v>44954</c:v>
                      </c:pt>
                      <c:pt idx="4777">
                        <c:v>44955</c:v>
                      </c:pt>
                      <c:pt idx="4778">
                        <c:v>44956</c:v>
                      </c:pt>
                      <c:pt idx="4779">
                        <c:v>44957</c:v>
                      </c:pt>
                      <c:pt idx="4780">
                        <c:v>44958</c:v>
                      </c:pt>
                      <c:pt idx="4781">
                        <c:v>44959</c:v>
                      </c:pt>
                      <c:pt idx="4782">
                        <c:v>44960</c:v>
                      </c:pt>
                      <c:pt idx="4783">
                        <c:v>44961</c:v>
                      </c:pt>
                      <c:pt idx="4784">
                        <c:v>44962</c:v>
                      </c:pt>
                      <c:pt idx="4785">
                        <c:v>44963</c:v>
                      </c:pt>
                      <c:pt idx="4786">
                        <c:v>44964</c:v>
                      </c:pt>
                      <c:pt idx="4787">
                        <c:v>44965</c:v>
                      </c:pt>
                      <c:pt idx="4788">
                        <c:v>44966</c:v>
                      </c:pt>
                      <c:pt idx="4789">
                        <c:v>44967</c:v>
                      </c:pt>
                      <c:pt idx="4790">
                        <c:v>44968</c:v>
                      </c:pt>
                      <c:pt idx="4791">
                        <c:v>44969</c:v>
                      </c:pt>
                      <c:pt idx="4792">
                        <c:v>44970</c:v>
                      </c:pt>
                      <c:pt idx="4793">
                        <c:v>44971</c:v>
                      </c:pt>
                      <c:pt idx="4794">
                        <c:v>44972</c:v>
                      </c:pt>
                      <c:pt idx="4795">
                        <c:v>44973</c:v>
                      </c:pt>
                      <c:pt idx="4796">
                        <c:v>44974</c:v>
                      </c:pt>
                      <c:pt idx="4797">
                        <c:v>44975</c:v>
                      </c:pt>
                      <c:pt idx="4798">
                        <c:v>44976</c:v>
                      </c:pt>
                      <c:pt idx="4799">
                        <c:v>44977</c:v>
                      </c:pt>
                      <c:pt idx="4800">
                        <c:v>44978</c:v>
                      </c:pt>
                      <c:pt idx="4801">
                        <c:v>44979</c:v>
                      </c:pt>
                      <c:pt idx="4802">
                        <c:v>44980</c:v>
                      </c:pt>
                      <c:pt idx="4803">
                        <c:v>44981</c:v>
                      </c:pt>
                      <c:pt idx="4804">
                        <c:v>44982</c:v>
                      </c:pt>
                      <c:pt idx="4805">
                        <c:v>44983</c:v>
                      </c:pt>
                      <c:pt idx="4806">
                        <c:v>44984</c:v>
                      </c:pt>
                      <c:pt idx="4807">
                        <c:v>44985</c:v>
                      </c:pt>
                      <c:pt idx="4808">
                        <c:v>44986</c:v>
                      </c:pt>
                      <c:pt idx="4809">
                        <c:v>44987</c:v>
                      </c:pt>
                      <c:pt idx="4810">
                        <c:v>44988</c:v>
                      </c:pt>
                      <c:pt idx="4811">
                        <c:v>44989</c:v>
                      </c:pt>
                      <c:pt idx="4812">
                        <c:v>44990</c:v>
                      </c:pt>
                      <c:pt idx="4813">
                        <c:v>44991</c:v>
                      </c:pt>
                      <c:pt idx="4814">
                        <c:v>44992</c:v>
                      </c:pt>
                      <c:pt idx="4815">
                        <c:v>44993</c:v>
                      </c:pt>
                      <c:pt idx="4816">
                        <c:v>44994</c:v>
                      </c:pt>
                      <c:pt idx="4817">
                        <c:v>44995</c:v>
                      </c:pt>
                      <c:pt idx="4818">
                        <c:v>44996</c:v>
                      </c:pt>
                      <c:pt idx="4819">
                        <c:v>44997</c:v>
                      </c:pt>
                      <c:pt idx="4820">
                        <c:v>44998</c:v>
                      </c:pt>
                      <c:pt idx="4821">
                        <c:v>44999</c:v>
                      </c:pt>
                      <c:pt idx="4822">
                        <c:v>45000</c:v>
                      </c:pt>
                      <c:pt idx="4823">
                        <c:v>45001</c:v>
                      </c:pt>
                      <c:pt idx="4824">
                        <c:v>45002</c:v>
                      </c:pt>
                      <c:pt idx="4825">
                        <c:v>45003</c:v>
                      </c:pt>
                      <c:pt idx="4826">
                        <c:v>45004</c:v>
                      </c:pt>
                      <c:pt idx="4827">
                        <c:v>45005</c:v>
                      </c:pt>
                      <c:pt idx="4828">
                        <c:v>45006</c:v>
                      </c:pt>
                      <c:pt idx="4829">
                        <c:v>45007</c:v>
                      </c:pt>
                      <c:pt idx="4830">
                        <c:v>45008</c:v>
                      </c:pt>
                      <c:pt idx="4831">
                        <c:v>45009</c:v>
                      </c:pt>
                      <c:pt idx="4832">
                        <c:v>45010</c:v>
                      </c:pt>
                      <c:pt idx="4833">
                        <c:v>45011</c:v>
                      </c:pt>
                      <c:pt idx="4834">
                        <c:v>45012</c:v>
                      </c:pt>
                      <c:pt idx="4835">
                        <c:v>45013</c:v>
                      </c:pt>
                      <c:pt idx="4836">
                        <c:v>45014</c:v>
                      </c:pt>
                      <c:pt idx="4837">
                        <c:v>45015</c:v>
                      </c:pt>
                      <c:pt idx="4838">
                        <c:v>45016</c:v>
                      </c:pt>
                      <c:pt idx="4839">
                        <c:v>45017</c:v>
                      </c:pt>
                      <c:pt idx="4840">
                        <c:v>45018</c:v>
                      </c:pt>
                      <c:pt idx="4841">
                        <c:v>45019</c:v>
                      </c:pt>
                      <c:pt idx="4842">
                        <c:v>45020</c:v>
                      </c:pt>
                      <c:pt idx="4843">
                        <c:v>45021</c:v>
                      </c:pt>
                      <c:pt idx="4844">
                        <c:v>45022</c:v>
                      </c:pt>
                      <c:pt idx="4845">
                        <c:v>45023</c:v>
                      </c:pt>
                      <c:pt idx="4846">
                        <c:v>45024</c:v>
                      </c:pt>
                      <c:pt idx="4847">
                        <c:v>45025</c:v>
                      </c:pt>
                      <c:pt idx="4848">
                        <c:v>45026</c:v>
                      </c:pt>
                      <c:pt idx="4849">
                        <c:v>45027</c:v>
                      </c:pt>
                      <c:pt idx="4850">
                        <c:v>45028</c:v>
                      </c:pt>
                      <c:pt idx="4851">
                        <c:v>45029</c:v>
                      </c:pt>
                      <c:pt idx="4852">
                        <c:v>45030</c:v>
                      </c:pt>
                      <c:pt idx="4853">
                        <c:v>45031</c:v>
                      </c:pt>
                      <c:pt idx="4854">
                        <c:v>45032</c:v>
                      </c:pt>
                      <c:pt idx="4855">
                        <c:v>45033</c:v>
                      </c:pt>
                      <c:pt idx="4856">
                        <c:v>45034</c:v>
                      </c:pt>
                      <c:pt idx="4857">
                        <c:v>45035</c:v>
                      </c:pt>
                      <c:pt idx="4858">
                        <c:v>45036</c:v>
                      </c:pt>
                      <c:pt idx="4859">
                        <c:v>45037</c:v>
                      </c:pt>
                      <c:pt idx="4860">
                        <c:v>45038</c:v>
                      </c:pt>
                      <c:pt idx="4861">
                        <c:v>45039</c:v>
                      </c:pt>
                      <c:pt idx="4862">
                        <c:v>45040</c:v>
                      </c:pt>
                      <c:pt idx="4863">
                        <c:v>45041</c:v>
                      </c:pt>
                      <c:pt idx="4864">
                        <c:v>45042</c:v>
                      </c:pt>
                      <c:pt idx="4865">
                        <c:v>45043</c:v>
                      </c:pt>
                      <c:pt idx="4866">
                        <c:v>45044</c:v>
                      </c:pt>
                      <c:pt idx="4867">
                        <c:v>45045</c:v>
                      </c:pt>
                      <c:pt idx="4868">
                        <c:v>45046</c:v>
                      </c:pt>
                      <c:pt idx="4869">
                        <c:v>45047</c:v>
                      </c:pt>
                      <c:pt idx="4870">
                        <c:v>45048</c:v>
                      </c:pt>
                      <c:pt idx="4871">
                        <c:v>45049</c:v>
                      </c:pt>
                      <c:pt idx="4872">
                        <c:v>45050</c:v>
                      </c:pt>
                      <c:pt idx="4873">
                        <c:v>45051</c:v>
                      </c:pt>
                      <c:pt idx="4874">
                        <c:v>45052</c:v>
                      </c:pt>
                      <c:pt idx="4875">
                        <c:v>45053</c:v>
                      </c:pt>
                      <c:pt idx="4876">
                        <c:v>45054</c:v>
                      </c:pt>
                      <c:pt idx="4877">
                        <c:v>45055</c:v>
                      </c:pt>
                      <c:pt idx="4878">
                        <c:v>45056</c:v>
                      </c:pt>
                      <c:pt idx="4879">
                        <c:v>45057</c:v>
                      </c:pt>
                      <c:pt idx="4880">
                        <c:v>45058</c:v>
                      </c:pt>
                      <c:pt idx="4881">
                        <c:v>45059</c:v>
                      </c:pt>
                      <c:pt idx="4882">
                        <c:v>45060</c:v>
                      </c:pt>
                      <c:pt idx="4883">
                        <c:v>45061</c:v>
                      </c:pt>
                      <c:pt idx="4884">
                        <c:v>45062</c:v>
                      </c:pt>
                      <c:pt idx="4885">
                        <c:v>45063</c:v>
                      </c:pt>
                      <c:pt idx="4886">
                        <c:v>45064</c:v>
                      </c:pt>
                      <c:pt idx="4887">
                        <c:v>45065</c:v>
                      </c:pt>
                      <c:pt idx="4888">
                        <c:v>45066</c:v>
                      </c:pt>
                      <c:pt idx="4889">
                        <c:v>45067</c:v>
                      </c:pt>
                      <c:pt idx="4890">
                        <c:v>45068</c:v>
                      </c:pt>
                      <c:pt idx="4891">
                        <c:v>45069</c:v>
                      </c:pt>
                      <c:pt idx="4892">
                        <c:v>45070</c:v>
                      </c:pt>
                      <c:pt idx="4893">
                        <c:v>45071</c:v>
                      </c:pt>
                      <c:pt idx="4894">
                        <c:v>45072</c:v>
                      </c:pt>
                      <c:pt idx="4895">
                        <c:v>45073</c:v>
                      </c:pt>
                      <c:pt idx="4896">
                        <c:v>45074</c:v>
                      </c:pt>
                      <c:pt idx="4897">
                        <c:v>45075</c:v>
                      </c:pt>
                      <c:pt idx="4898">
                        <c:v>45076</c:v>
                      </c:pt>
                      <c:pt idx="4899">
                        <c:v>45077</c:v>
                      </c:pt>
                      <c:pt idx="4900">
                        <c:v>45078</c:v>
                      </c:pt>
                      <c:pt idx="4901">
                        <c:v>45079</c:v>
                      </c:pt>
                      <c:pt idx="4902">
                        <c:v>45080</c:v>
                      </c:pt>
                      <c:pt idx="4903">
                        <c:v>45081</c:v>
                      </c:pt>
                      <c:pt idx="4904">
                        <c:v>45082</c:v>
                      </c:pt>
                      <c:pt idx="4905">
                        <c:v>45083</c:v>
                      </c:pt>
                      <c:pt idx="4906">
                        <c:v>45084</c:v>
                      </c:pt>
                      <c:pt idx="4907">
                        <c:v>45085</c:v>
                      </c:pt>
                      <c:pt idx="4908">
                        <c:v>45086</c:v>
                      </c:pt>
                      <c:pt idx="4909">
                        <c:v>45087</c:v>
                      </c:pt>
                      <c:pt idx="4910">
                        <c:v>45088</c:v>
                      </c:pt>
                      <c:pt idx="4911">
                        <c:v>45089</c:v>
                      </c:pt>
                      <c:pt idx="4912">
                        <c:v>45090</c:v>
                      </c:pt>
                      <c:pt idx="4913">
                        <c:v>45091</c:v>
                      </c:pt>
                      <c:pt idx="4914">
                        <c:v>45092</c:v>
                      </c:pt>
                      <c:pt idx="4915">
                        <c:v>45093</c:v>
                      </c:pt>
                      <c:pt idx="4916">
                        <c:v>45094</c:v>
                      </c:pt>
                      <c:pt idx="4917">
                        <c:v>45095</c:v>
                      </c:pt>
                      <c:pt idx="4918">
                        <c:v>45096</c:v>
                      </c:pt>
                      <c:pt idx="4919">
                        <c:v>45097</c:v>
                      </c:pt>
                      <c:pt idx="4920">
                        <c:v>45098</c:v>
                      </c:pt>
                      <c:pt idx="4921">
                        <c:v>45099</c:v>
                      </c:pt>
                      <c:pt idx="4922">
                        <c:v>45100</c:v>
                      </c:pt>
                      <c:pt idx="4923">
                        <c:v>45101</c:v>
                      </c:pt>
                      <c:pt idx="4924">
                        <c:v>45102</c:v>
                      </c:pt>
                      <c:pt idx="4925">
                        <c:v>45103</c:v>
                      </c:pt>
                      <c:pt idx="4926">
                        <c:v>45104</c:v>
                      </c:pt>
                      <c:pt idx="4927">
                        <c:v>45105</c:v>
                      </c:pt>
                      <c:pt idx="4928">
                        <c:v>45106</c:v>
                      </c:pt>
                      <c:pt idx="4929">
                        <c:v>45107</c:v>
                      </c:pt>
                      <c:pt idx="4930">
                        <c:v>45108</c:v>
                      </c:pt>
                      <c:pt idx="4931">
                        <c:v>45109</c:v>
                      </c:pt>
                      <c:pt idx="4932">
                        <c:v>45110</c:v>
                      </c:pt>
                      <c:pt idx="4933">
                        <c:v>45111</c:v>
                      </c:pt>
                      <c:pt idx="4934">
                        <c:v>45112</c:v>
                      </c:pt>
                      <c:pt idx="4935">
                        <c:v>45113</c:v>
                      </c:pt>
                      <c:pt idx="4936">
                        <c:v>45114</c:v>
                      </c:pt>
                      <c:pt idx="4937">
                        <c:v>45115</c:v>
                      </c:pt>
                      <c:pt idx="4938">
                        <c:v>45116</c:v>
                      </c:pt>
                      <c:pt idx="4939">
                        <c:v>45117</c:v>
                      </c:pt>
                      <c:pt idx="4940">
                        <c:v>45118</c:v>
                      </c:pt>
                      <c:pt idx="4941">
                        <c:v>45119</c:v>
                      </c:pt>
                      <c:pt idx="4942">
                        <c:v>45120</c:v>
                      </c:pt>
                      <c:pt idx="4943">
                        <c:v>45121</c:v>
                      </c:pt>
                      <c:pt idx="4944">
                        <c:v>45122</c:v>
                      </c:pt>
                      <c:pt idx="4945">
                        <c:v>45123</c:v>
                      </c:pt>
                      <c:pt idx="4946">
                        <c:v>45124</c:v>
                      </c:pt>
                      <c:pt idx="4947">
                        <c:v>45125</c:v>
                      </c:pt>
                      <c:pt idx="4948">
                        <c:v>45126</c:v>
                      </c:pt>
                      <c:pt idx="4949">
                        <c:v>45127</c:v>
                      </c:pt>
                      <c:pt idx="4950">
                        <c:v>45128</c:v>
                      </c:pt>
                      <c:pt idx="4951">
                        <c:v>45129</c:v>
                      </c:pt>
                      <c:pt idx="4952">
                        <c:v>45130</c:v>
                      </c:pt>
                      <c:pt idx="4953">
                        <c:v>45131</c:v>
                      </c:pt>
                      <c:pt idx="4954">
                        <c:v>45132</c:v>
                      </c:pt>
                      <c:pt idx="4955">
                        <c:v>45133</c:v>
                      </c:pt>
                      <c:pt idx="4956">
                        <c:v>45134</c:v>
                      </c:pt>
                      <c:pt idx="4957">
                        <c:v>45135</c:v>
                      </c:pt>
                      <c:pt idx="4958">
                        <c:v>45136</c:v>
                      </c:pt>
                      <c:pt idx="4959">
                        <c:v>45137</c:v>
                      </c:pt>
                      <c:pt idx="4960">
                        <c:v>45138</c:v>
                      </c:pt>
                      <c:pt idx="4961">
                        <c:v>45139</c:v>
                      </c:pt>
                      <c:pt idx="4962">
                        <c:v>45140</c:v>
                      </c:pt>
                      <c:pt idx="4963">
                        <c:v>45141</c:v>
                      </c:pt>
                      <c:pt idx="4964">
                        <c:v>45142</c:v>
                      </c:pt>
                      <c:pt idx="4965">
                        <c:v>45143</c:v>
                      </c:pt>
                      <c:pt idx="4966">
                        <c:v>45144</c:v>
                      </c:pt>
                      <c:pt idx="4967">
                        <c:v>45145</c:v>
                      </c:pt>
                      <c:pt idx="4968">
                        <c:v>45146</c:v>
                      </c:pt>
                      <c:pt idx="4969">
                        <c:v>45147</c:v>
                      </c:pt>
                      <c:pt idx="4970">
                        <c:v>45148</c:v>
                      </c:pt>
                      <c:pt idx="4971">
                        <c:v>45149</c:v>
                      </c:pt>
                      <c:pt idx="4972">
                        <c:v>45150</c:v>
                      </c:pt>
                      <c:pt idx="4973">
                        <c:v>45151</c:v>
                      </c:pt>
                      <c:pt idx="4974">
                        <c:v>45152</c:v>
                      </c:pt>
                      <c:pt idx="4975">
                        <c:v>45153</c:v>
                      </c:pt>
                      <c:pt idx="4976">
                        <c:v>45154</c:v>
                      </c:pt>
                      <c:pt idx="4977">
                        <c:v>45155</c:v>
                      </c:pt>
                      <c:pt idx="4978">
                        <c:v>45156</c:v>
                      </c:pt>
                      <c:pt idx="4979">
                        <c:v>45157</c:v>
                      </c:pt>
                      <c:pt idx="4980">
                        <c:v>45158</c:v>
                      </c:pt>
                      <c:pt idx="4981">
                        <c:v>45159</c:v>
                      </c:pt>
                      <c:pt idx="4982">
                        <c:v>45160</c:v>
                      </c:pt>
                      <c:pt idx="4983">
                        <c:v>45161</c:v>
                      </c:pt>
                      <c:pt idx="4984">
                        <c:v>45162</c:v>
                      </c:pt>
                      <c:pt idx="4985">
                        <c:v>45163</c:v>
                      </c:pt>
                      <c:pt idx="4986">
                        <c:v>45164</c:v>
                      </c:pt>
                      <c:pt idx="4987">
                        <c:v>45165</c:v>
                      </c:pt>
                      <c:pt idx="4988">
                        <c:v>45166</c:v>
                      </c:pt>
                      <c:pt idx="4989">
                        <c:v>45167</c:v>
                      </c:pt>
                      <c:pt idx="4990">
                        <c:v>45168</c:v>
                      </c:pt>
                      <c:pt idx="4991">
                        <c:v>45169</c:v>
                      </c:pt>
                      <c:pt idx="4992">
                        <c:v>45170</c:v>
                      </c:pt>
                      <c:pt idx="4993">
                        <c:v>45171</c:v>
                      </c:pt>
                      <c:pt idx="4994">
                        <c:v>45172</c:v>
                      </c:pt>
                      <c:pt idx="4995">
                        <c:v>45173</c:v>
                      </c:pt>
                      <c:pt idx="4996">
                        <c:v>45174</c:v>
                      </c:pt>
                      <c:pt idx="4997">
                        <c:v>45175</c:v>
                      </c:pt>
                      <c:pt idx="4998">
                        <c:v>45176</c:v>
                      </c:pt>
                      <c:pt idx="4999">
                        <c:v>45177</c:v>
                      </c:pt>
                      <c:pt idx="5000">
                        <c:v>45178</c:v>
                      </c:pt>
                      <c:pt idx="5001">
                        <c:v>45179</c:v>
                      </c:pt>
                      <c:pt idx="5002">
                        <c:v>45180</c:v>
                      </c:pt>
                      <c:pt idx="5003">
                        <c:v>45181</c:v>
                      </c:pt>
                      <c:pt idx="5004">
                        <c:v>45182</c:v>
                      </c:pt>
                      <c:pt idx="5005">
                        <c:v>45183</c:v>
                      </c:pt>
                      <c:pt idx="5006">
                        <c:v>45184</c:v>
                      </c:pt>
                      <c:pt idx="5007">
                        <c:v>45185</c:v>
                      </c:pt>
                      <c:pt idx="5008">
                        <c:v>45186</c:v>
                      </c:pt>
                      <c:pt idx="5009">
                        <c:v>45187</c:v>
                      </c:pt>
                      <c:pt idx="5010">
                        <c:v>45188</c:v>
                      </c:pt>
                      <c:pt idx="5011">
                        <c:v>45189</c:v>
                      </c:pt>
                      <c:pt idx="5012">
                        <c:v>45190</c:v>
                      </c:pt>
                      <c:pt idx="5013">
                        <c:v>45191</c:v>
                      </c:pt>
                      <c:pt idx="5014">
                        <c:v>45192</c:v>
                      </c:pt>
                      <c:pt idx="5015">
                        <c:v>45193</c:v>
                      </c:pt>
                      <c:pt idx="5016">
                        <c:v>45194</c:v>
                      </c:pt>
                      <c:pt idx="5017">
                        <c:v>45195</c:v>
                      </c:pt>
                      <c:pt idx="5018">
                        <c:v>45196</c:v>
                      </c:pt>
                      <c:pt idx="5019">
                        <c:v>45197</c:v>
                      </c:pt>
                      <c:pt idx="5020">
                        <c:v>45198</c:v>
                      </c:pt>
                      <c:pt idx="5021">
                        <c:v>45199</c:v>
                      </c:pt>
                      <c:pt idx="5022">
                        <c:v>45200</c:v>
                      </c:pt>
                      <c:pt idx="5023">
                        <c:v>45201</c:v>
                      </c:pt>
                      <c:pt idx="5024">
                        <c:v>45202</c:v>
                      </c:pt>
                      <c:pt idx="5025">
                        <c:v>45203</c:v>
                      </c:pt>
                      <c:pt idx="5026">
                        <c:v>45204</c:v>
                      </c:pt>
                      <c:pt idx="5027">
                        <c:v>45205</c:v>
                      </c:pt>
                      <c:pt idx="5028">
                        <c:v>45206</c:v>
                      </c:pt>
                      <c:pt idx="5029">
                        <c:v>45207</c:v>
                      </c:pt>
                      <c:pt idx="5030">
                        <c:v>45208</c:v>
                      </c:pt>
                      <c:pt idx="5031">
                        <c:v>45209</c:v>
                      </c:pt>
                      <c:pt idx="5032">
                        <c:v>45210</c:v>
                      </c:pt>
                      <c:pt idx="5033">
                        <c:v>45211</c:v>
                      </c:pt>
                      <c:pt idx="5034">
                        <c:v>45212</c:v>
                      </c:pt>
                      <c:pt idx="5035">
                        <c:v>45213</c:v>
                      </c:pt>
                      <c:pt idx="5036">
                        <c:v>45214</c:v>
                      </c:pt>
                      <c:pt idx="5037">
                        <c:v>45215</c:v>
                      </c:pt>
                      <c:pt idx="5038">
                        <c:v>45216</c:v>
                      </c:pt>
                      <c:pt idx="5039">
                        <c:v>45217</c:v>
                      </c:pt>
                      <c:pt idx="5040">
                        <c:v>45218</c:v>
                      </c:pt>
                      <c:pt idx="5041">
                        <c:v>45219</c:v>
                      </c:pt>
                      <c:pt idx="5042">
                        <c:v>45220</c:v>
                      </c:pt>
                      <c:pt idx="5043">
                        <c:v>45221</c:v>
                      </c:pt>
                      <c:pt idx="5044">
                        <c:v>45222</c:v>
                      </c:pt>
                      <c:pt idx="5045">
                        <c:v>45223</c:v>
                      </c:pt>
                      <c:pt idx="5046">
                        <c:v>45224</c:v>
                      </c:pt>
                      <c:pt idx="5047">
                        <c:v>45225</c:v>
                      </c:pt>
                      <c:pt idx="5048">
                        <c:v>45226</c:v>
                      </c:pt>
                      <c:pt idx="5049">
                        <c:v>45227</c:v>
                      </c:pt>
                      <c:pt idx="5050">
                        <c:v>45228</c:v>
                      </c:pt>
                      <c:pt idx="5051">
                        <c:v>45229</c:v>
                      </c:pt>
                      <c:pt idx="5052">
                        <c:v>45230</c:v>
                      </c:pt>
                      <c:pt idx="5053">
                        <c:v>45231</c:v>
                      </c:pt>
                      <c:pt idx="5054">
                        <c:v>45232</c:v>
                      </c:pt>
                      <c:pt idx="5055">
                        <c:v>45233</c:v>
                      </c:pt>
                      <c:pt idx="5056">
                        <c:v>45234</c:v>
                      </c:pt>
                      <c:pt idx="5057">
                        <c:v>45235</c:v>
                      </c:pt>
                      <c:pt idx="5058">
                        <c:v>45236</c:v>
                      </c:pt>
                      <c:pt idx="5059">
                        <c:v>45237</c:v>
                      </c:pt>
                      <c:pt idx="5060">
                        <c:v>45238</c:v>
                      </c:pt>
                      <c:pt idx="5061">
                        <c:v>45239</c:v>
                      </c:pt>
                      <c:pt idx="5062">
                        <c:v>45240</c:v>
                      </c:pt>
                      <c:pt idx="5063">
                        <c:v>45241</c:v>
                      </c:pt>
                      <c:pt idx="5064">
                        <c:v>45242</c:v>
                      </c:pt>
                      <c:pt idx="5065">
                        <c:v>45243</c:v>
                      </c:pt>
                      <c:pt idx="5066">
                        <c:v>45244</c:v>
                      </c:pt>
                      <c:pt idx="5067">
                        <c:v>45245</c:v>
                      </c:pt>
                      <c:pt idx="5068">
                        <c:v>45246</c:v>
                      </c:pt>
                      <c:pt idx="5069">
                        <c:v>45247</c:v>
                      </c:pt>
                      <c:pt idx="5070">
                        <c:v>45248</c:v>
                      </c:pt>
                      <c:pt idx="5071">
                        <c:v>45249</c:v>
                      </c:pt>
                      <c:pt idx="5072">
                        <c:v>45250</c:v>
                      </c:pt>
                      <c:pt idx="5073">
                        <c:v>45251</c:v>
                      </c:pt>
                      <c:pt idx="5074">
                        <c:v>45252</c:v>
                      </c:pt>
                      <c:pt idx="5075">
                        <c:v>45253</c:v>
                      </c:pt>
                      <c:pt idx="5076">
                        <c:v>45254</c:v>
                      </c:pt>
                      <c:pt idx="5077">
                        <c:v>45255</c:v>
                      </c:pt>
                      <c:pt idx="5078">
                        <c:v>45256</c:v>
                      </c:pt>
                      <c:pt idx="5079">
                        <c:v>45257</c:v>
                      </c:pt>
                      <c:pt idx="5080">
                        <c:v>45258</c:v>
                      </c:pt>
                      <c:pt idx="5081">
                        <c:v>45259</c:v>
                      </c:pt>
                      <c:pt idx="5082">
                        <c:v>45260</c:v>
                      </c:pt>
                      <c:pt idx="5083">
                        <c:v>45261</c:v>
                      </c:pt>
                      <c:pt idx="5084">
                        <c:v>45262</c:v>
                      </c:pt>
                      <c:pt idx="5085">
                        <c:v>45263</c:v>
                      </c:pt>
                      <c:pt idx="5086">
                        <c:v>45264</c:v>
                      </c:pt>
                      <c:pt idx="5087">
                        <c:v>45265</c:v>
                      </c:pt>
                      <c:pt idx="5088">
                        <c:v>45266</c:v>
                      </c:pt>
                      <c:pt idx="5089">
                        <c:v>45267</c:v>
                      </c:pt>
                      <c:pt idx="5090">
                        <c:v>45268</c:v>
                      </c:pt>
                      <c:pt idx="5091">
                        <c:v>45269</c:v>
                      </c:pt>
                      <c:pt idx="5092">
                        <c:v>45270</c:v>
                      </c:pt>
                      <c:pt idx="5093">
                        <c:v>45271</c:v>
                      </c:pt>
                      <c:pt idx="5094">
                        <c:v>45272</c:v>
                      </c:pt>
                      <c:pt idx="5095">
                        <c:v>45273</c:v>
                      </c:pt>
                      <c:pt idx="5096">
                        <c:v>45274</c:v>
                      </c:pt>
                      <c:pt idx="5097">
                        <c:v>45275</c:v>
                      </c:pt>
                      <c:pt idx="5098">
                        <c:v>45276</c:v>
                      </c:pt>
                      <c:pt idx="5099">
                        <c:v>45277</c:v>
                      </c:pt>
                      <c:pt idx="5100">
                        <c:v>45278</c:v>
                      </c:pt>
                      <c:pt idx="5101">
                        <c:v>45279</c:v>
                      </c:pt>
                      <c:pt idx="5102">
                        <c:v>45280</c:v>
                      </c:pt>
                      <c:pt idx="5103">
                        <c:v>45281</c:v>
                      </c:pt>
                      <c:pt idx="5104">
                        <c:v>45282</c:v>
                      </c:pt>
                      <c:pt idx="5105">
                        <c:v>45283</c:v>
                      </c:pt>
                      <c:pt idx="5106">
                        <c:v>45284</c:v>
                      </c:pt>
                      <c:pt idx="5107">
                        <c:v>45285</c:v>
                      </c:pt>
                      <c:pt idx="5108">
                        <c:v>45286</c:v>
                      </c:pt>
                      <c:pt idx="5109">
                        <c:v>45287</c:v>
                      </c:pt>
                      <c:pt idx="5110">
                        <c:v>45288</c:v>
                      </c:pt>
                      <c:pt idx="5111">
                        <c:v>45289</c:v>
                      </c:pt>
                      <c:pt idx="5112">
                        <c:v>45290</c:v>
                      </c:pt>
                      <c:pt idx="5113">
                        <c:v>45291</c:v>
                      </c:pt>
                      <c:pt idx="5114">
                        <c:v>45292</c:v>
                      </c:pt>
                      <c:pt idx="5115">
                        <c:v>45293</c:v>
                      </c:pt>
                      <c:pt idx="5116">
                        <c:v>45294</c:v>
                      </c:pt>
                      <c:pt idx="5117">
                        <c:v>45295</c:v>
                      </c:pt>
                      <c:pt idx="5118">
                        <c:v>45296</c:v>
                      </c:pt>
                      <c:pt idx="5119">
                        <c:v>45297</c:v>
                      </c:pt>
                      <c:pt idx="5120">
                        <c:v>45298</c:v>
                      </c:pt>
                      <c:pt idx="5121">
                        <c:v>45299</c:v>
                      </c:pt>
                      <c:pt idx="5122">
                        <c:v>45300</c:v>
                      </c:pt>
                      <c:pt idx="5123">
                        <c:v>45301</c:v>
                      </c:pt>
                      <c:pt idx="5124">
                        <c:v>45302</c:v>
                      </c:pt>
                      <c:pt idx="5125">
                        <c:v>45303</c:v>
                      </c:pt>
                      <c:pt idx="5126">
                        <c:v>45304</c:v>
                      </c:pt>
                      <c:pt idx="5127">
                        <c:v>45305</c:v>
                      </c:pt>
                      <c:pt idx="5128">
                        <c:v>45306</c:v>
                      </c:pt>
                      <c:pt idx="5129">
                        <c:v>45307</c:v>
                      </c:pt>
                      <c:pt idx="5130">
                        <c:v>45308</c:v>
                      </c:pt>
                      <c:pt idx="5131">
                        <c:v>45309</c:v>
                      </c:pt>
                      <c:pt idx="5132">
                        <c:v>45310</c:v>
                      </c:pt>
                      <c:pt idx="5133">
                        <c:v>45311</c:v>
                      </c:pt>
                      <c:pt idx="5134">
                        <c:v>45312</c:v>
                      </c:pt>
                      <c:pt idx="5135">
                        <c:v>45313</c:v>
                      </c:pt>
                      <c:pt idx="5136">
                        <c:v>45314</c:v>
                      </c:pt>
                      <c:pt idx="5137">
                        <c:v>45315</c:v>
                      </c:pt>
                      <c:pt idx="5138">
                        <c:v>45316</c:v>
                      </c:pt>
                      <c:pt idx="5139">
                        <c:v>45317</c:v>
                      </c:pt>
                      <c:pt idx="5140">
                        <c:v>45320</c:v>
                      </c:pt>
                      <c:pt idx="5141">
                        <c:v>45321</c:v>
                      </c:pt>
                      <c:pt idx="5142">
                        <c:v>45322</c:v>
                      </c:pt>
                      <c:pt idx="5143">
                        <c:v>45323</c:v>
                      </c:pt>
                      <c:pt idx="5144">
                        <c:v>45324</c:v>
                      </c:pt>
                      <c:pt idx="5145">
                        <c:v>45325</c:v>
                      </c:pt>
                      <c:pt idx="5146">
                        <c:v>45326</c:v>
                      </c:pt>
                      <c:pt idx="5147">
                        <c:v>45327</c:v>
                      </c:pt>
                      <c:pt idx="5148">
                        <c:v>45328</c:v>
                      </c:pt>
                      <c:pt idx="5149">
                        <c:v>45329</c:v>
                      </c:pt>
                      <c:pt idx="5150">
                        <c:v>45330</c:v>
                      </c:pt>
                      <c:pt idx="5151">
                        <c:v>45331</c:v>
                      </c:pt>
                      <c:pt idx="5152">
                        <c:v>45332</c:v>
                      </c:pt>
                      <c:pt idx="5153">
                        <c:v>45333</c:v>
                      </c:pt>
                      <c:pt idx="5154">
                        <c:v>45334</c:v>
                      </c:pt>
                      <c:pt idx="5155">
                        <c:v>45335</c:v>
                      </c:pt>
                      <c:pt idx="5156">
                        <c:v>45336</c:v>
                      </c:pt>
                      <c:pt idx="5157">
                        <c:v>45337</c:v>
                      </c:pt>
                      <c:pt idx="5158">
                        <c:v>45338</c:v>
                      </c:pt>
                      <c:pt idx="5159">
                        <c:v>45339</c:v>
                      </c:pt>
                      <c:pt idx="5160">
                        <c:v>45340</c:v>
                      </c:pt>
                      <c:pt idx="5161">
                        <c:v>45341</c:v>
                      </c:pt>
                      <c:pt idx="5162">
                        <c:v>45342</c:v>
                      </c:pt>
                      <c:pt idx="5163">
                        <c:v>45343</c:v>
                      </c:pt>
                      <c:pt idx="5164">
                        <c:v>45344</c:v>
                      </c:pt>
                      <c:pt idx="5165">
                        <c:v>45345</c:v>
                      </c:pt>
                      <c:pt idx="5166">
                        <c:v>45346</c:v>
                      </c:pt>
                      <c:pt idx="5167">
                        <c:v>45347</c:v>
                      </c:pt>
                      <c:pt idx="5168">
                        <c:v>45348</c:v>
                      </c:pt>
                      <c:pt idx="5169">
                        <c:v>45349</c:v>
                      </c:pt>
                      <c:pt idx="5170">
                        <c:v>45350</c:v>
                      </c:pt>
                      <c:pt idx="5171">
                        <c:v>45351</c:v>
                      </c:pt>
                      <c:pt idx="5172">
                        <c:v>45352</c:v>
                      </c:pt>
                      <c:pt idx="5173">
                        <c:v>45353</c:v>
                      </c:pt>
                      <c:pt idx="5174">
                        <c:v>45354</c:v>
                      </c:pt>
                      <c:pt idx="5175">
                        <c:v>45355</c:v>
                      </c:pt>
                      <c:pt idx="5176">
                        <c:v>45356</c:v>
                      </c:pt>
                      <c:pt idx="5177">
                        <c:v>45357</c:v>
                      </c:pt>
                      <c:pt idx="5178">
                        <c:v>45358</c:v>
                      </c:pt>
                      <c:pt idx="5179">
                        <c:v>45359</c:v>
                      </c:pt>
                      <c:pt idx="5180">
                        <c:v>45360</c:v>
                      </c:pt>
                      <c:pt idx="5181">
                        <c:v>45361</c:v>
                      </c:pt>
                      <c:pt idx="5182">
                        <c:v>45362</c:v>
                      </c:pt>
                      <c:pt idx="5183">
                        <c:v>45363</c:v>
                      </c:pt>
                      <c:pt idx="5184">
                        <c:v>45364</c:v>
                      </c:pt>
                      <c:pt idx="5185">
                        <c:v>45365</c:v>
                      </c:pt>
                      <c:pt idx="5186">
                        <c:v>45366</c:v>
                      </c:pt>
                      <c:pt idx="5187">
                        <c:v>45367</c:v>
                      </c:pt>
                      <c:pt idx="5188">
                        <c:v>45368</c:v>
                      </c:pt>
                      <c:pt idx="5189">
                        <c:v>45369</c:v>
                      </c:pt>
                      <c:pt idx="5190">
                        <c:v>45370</c:v>
                      </c:pt>
                      <c:pt idx="5191">
                        <c:v>45371</c:v>
                      </c:pt>
                      <c:pt idx="5192">
                        <c:v>45372</c:v>
                      </c:pt>
                      <c:pt idx="5193">
                        <c:v>45373</c:v>
                      </c:pt>
                      <c:pt idx="5194">
                        <c:v>45374</c:v>
                      </c:pt>
                      <c:pt idx="5195">
                        <c:v>45375</c:v>
                      </c:pt>
                      <c:pt idx="5196">
                        <c:v>45376</c:v>
                      </c:pt>
                      <c:pt idx="5197">
                        <c:v>45377</c:v>
                      </c:pt>
                      <c:pt idx="5198">
                        <c:v>45378</c:v>
                      </c:pt>
                      <c:pt idx="5199">
                        <c:v>45379</c:v>
                      </c:pt>
                      <c:pt idx="5200">
                        <c:v>45380</c:v>
                      </c:pt>
                      <c:pt idx="5201">
                        <c:v>45381</c:v>
                      </c:pt>
                      <c:pt idx="5202">
                        <c:v>45382</c:v>
                      </c:pt>
                      <c:pt idx="5203">
                        <c:v>45383</c:v>
                      </c:pt>
                      <c:pt idx="5204">
                        <c:v>45384</c:v>
                      </c:pt>
                      <c:pt idx="5205">
                        <c:v>45385</c:v>
                      </c:pt>
                      <c:pt idx="5206">
                        <c:v>45386</c:v>
                      </c:pt>
                      <c:pt idx="5207">
                        <c:v>45387</c:v>
                      </c:pt>
                      <c:pt idx="5208">
                        <c:v>45388</c:v>
                      </c:pt>
                      <c:pt idx="5209">
                        <c:v>45389</c:v>
                      </c:pt>
                      <c:pt idx="5210">
                        <c:v>45390</c:v>
                      </c:pt>
                      <c:pt idx="5211">
                        <c:v>45391</c:v>
                      </c:pt>
                      <c:pt idx="5212">
                        <c:v>45392</c:v>
                      </c:pt>
                      <c:pt idx="5213">
                        <c:v>45393</c:v>
                      </c:pt>
                      <c:pt idx="5214">
                        <c:v>45394</c:v>
                      </c:pt>
                      <c:pt idx="5215">
                        <c:v>45395</c:v>
                      </c:pt>
                      <c:pt idx="5216">
                        <c:v>45396</c:v>
                      </c:pt>
                      <c:pt idx="5217">
                        <c:v>45397</c:v>
                      </c:pt>
                      <c:pt idx="5218">
                        <c:v>45398</c:v>
                      </c:pt>
                      <c:pt idx="5219">
                        <c:v>45399</c:v>
                      </c:pt>
                      <c:pt idx="5220">
                        <c:v>45400</c:v>
                      </c:pt>
                      <c:pt idx="5221">
                        <c:v>45401</c:v>
                      </c:pt>
                      <c:pt idx="5222">
                        <c:v>45402</c:v>
                      </c:pt>
                      <c:pt idx="5223">
                        <c:v>45403</c:v>
                      </c:pt>
                      <c:pt idx="5224">
                        <c:v>45404</c:v>
                      </c:pt>
                      <c:pt idx="5225">
                        <c:v>45405</c:v>
                      </c:pt>
                      <c:pt idx="5226">
                        <c:v>45406</c:v>
                      </c:pt>
                      <c:pt idx="5227">
                        <c:v>45407</c:v>
                      </c:pt>
                      <c:pt idx="5228">
                        <c:v>45408</c:v>
                      </c:pt>
                      <c:pt idx="5229">
                        <c:v>45409</c:v>
                      </c:pt>
                      <c:pt idx="5230">
                        <c:v>45410</c:v>
                      </c:pt>
                      <c:pt idx="5231">
                        <c:v>45411</c:v>
                      </c:pt>
                      <c:pt idx="5232">
                        <c:v>45412</c:v>
                      </c:pt>
                      <c:pt idx="5233">
                        <c:v>45413</c:v>
                      </c:pt>
                      <c:pt idx="5234">
                        <c:v>45414</c:v>
                      </c:pt>
                      <c:pt idx="5235">
                        <c:v>45415</c:v>
                      </c:pt>
                      <c:pt idx="5236">
                        <c:v>45416</c:v>
                      </c:pt>
                      <c:pt idx="5237">
                        <c:v>45417</c:v>
                      </c:pt>
                      <c:pt idx="5238">
                        <c:v>45418</c:v>
                      </c:pt>
                      <c:pt idx="5239">
                        <c:v>45419</c:v>
                      </c:pt>
                      <c:pt idx="5240">
                        <c:v>45420</c:v>
                      </c:pt>
                      <c:pt idx="5241">
                        <c:v>45421</c:v>
                      </c:pt>
                      <c:pt idx="5242">
                        <c:v>45422</c:v>
                      </c:pt>
                      <c:pt idx="5243">
                        <c:v>45423</c:v>
                      </c:pt>
                      <c:pt idx="5244">
                        <c:v>45424</c:v>
                      </c:pt>
                      <c:pt idx="5245">
                        <c:v>45425</c:v>
                      </c:pt>
                      <c:pt idx="5246">
                        <c:v>45426</c:v>
                      </c:pt>
                      <c:pt idx="5247">
                        <c:v>45427</c:v>
                      </c:pt>
                      <c:pt idx="5248">
                        <c:v>45428</c:v>
                      </c:pt>
                      <c:pt idx="5249">
                        <c:v>45429</c:v>
                      </c:pt>
                      <c:pt idx="5250">
                        <c:v>45430</c:v>
                      </c:pt>
                      <c:pt idx="5251">
                        <c:v>45431</c:v>
                      </c:pt>
                      <c:pt idx="5252">
                        <c:v>45432</c:v>
                      </c:pt>
                      <c:pt idx="5253">
                        <c:v>45433</c:v>
                      </c:pt>
                      <c:pt idx="5254">
                        <c:v>45434</c:v>
                      </c:pt>
                      <c:pt idx="5255">
                        <c:v>45435</c:v>
                      </c:pt>
                      <c:pt idx="5256">
                        <c:v>45436</c:v>
                      </c:pt>
                      <c:pt idx="5257">
                        <c:v>45437</c:v>
                      </c:pt>
                      <c:pt idx="5258">
                        <c:v>45438</c:v>
                      </c:pt>
                      <c:pt idx="5259">
                        <c:v>45439</c:v>
                      </c:pt>
                      <c:pt idx="5260">
                        <c:v>45440</c:v>
                      </c:pt>
                      <c:pt idx="5261">
                        <c:v>45441</c:v>
                      </c:pt>
                      <c:pt idx="5262">
                        <c:v>45442</c:v>
                      </c:pt>
                      <c:pt idx="5263">
                        <c:v>45443</c:v>
                      </c:pt>
                      <c:pt idx="5264">
                        <c:v>45444</c:v>
                      </c:pt>
                      <c:pt idx="5265">
                        <c:v>45445</c:v>
                      </c:pt>
                      <c:pt idx="5266">
                        <c:v>45446</c:v>
                      </c:pt>
                      <c:pt idx="5267">
                        <c:v>45447</c:v>
                      </c:pt>
                      <c:pt idx="5268">
                        <c:v>45448</c:v>
                      </c:pt>
                      <c:pt idx="5269">
                        <c:v>45449</c:v>
                      </c:pt>
                      <c:pt idx="5270">
                        <c:v>45450</c:v>
                      </c:pt>
                      <c:pt idx="5271">
                        <c:v>45451</c:v>
                      </c:pt>
                      <c:pt idx="5272">
                        <c:v>45452</c:v>
                      </c:pt>
                      <c:pt idx="5273">
                        <c:v>45453</c:v>
                      </c:pt>
                      <c:pt idx="5274">
                        <c:v>45454</c:v>
                      </c:pt>
                      <c:pt idx="5275">
                        <c:v>45455</c:v>
                      </c:pt>
                      <c:pt idx="5276">
                        <c:v>45456</c:v>
                      </c:pt>
                      <c:pt idx="5277">
                        <c:v>45457</c:v>
                      </c:pt>
                      <c:pt idx="5278">
                        <c:v>45458</c:v>
                      </c:pt>
                      <c:pt idx="5279">
                        <c:v>45459</c:v>
                      </c:pt>
                      <c:pt idx="5280">
                        <c:v>45460</c:v>
                      </c:pt>
                      <c:pt idx="5281">
                        <c:v>45461</c:v>
                      </c:pt>
                      <c:pt idx="5282">
                        <c:v>45462</c:v>
                      </c:pt>
                      <c:pt idx="5283">
                        <c:v>45463</c:v>
                      </c:pt>
                      <c:pt idx="5284">
                        <c:v>45464</c:v>
                      </c:pt>
                      <c:pt idx="5285">
                        <c:v>45465</c:v>
                      </c:pt>
                      <c:pt idx="5286">
                        <c:v>45466</c:v>
                      </c:pt>
                      <c:pt idx="5287">
                        <c:v>45467</c:v>
                      </c:pt>
                      <c:pt idx="5288">
                        <c:v>45468</c:v>
                      </c:pt>
                      <c:pt idx="5289">
                        <c:v>45469</c:v>
                      </c:pt>
                      <c:pt idx="5290">
                        <c:v>45470</c:v>
                      </c:pt>
                      <c:pt idx="5291">
                        <c:v>45471</c:v>
                      </c:pt>
                      <c:pt idx="5292">
                        <c:v>45472</c:v>
                      </c:pt>
                      <c:pt idx="5293">
                        <c:v>45473</c:v>
                      </c:pt>
                      <c:pt idx="5294">
                        <c:v>45474</c:v>
                      </c:pt>
                      <c:pt idx="5295">
                        <c:v>45475</c:v>
                      </c:pt>
                      <c:pt idx="5296">
                        <c:v>45476</c:v>
                      </c:pt>
                      <c:pt idx="5297">
                        <c:v>45477</c:v>
                      </c:pt>
                      <c:pt idx="5298">
                        <c:v>45478</c:v>
                      </c:pt>
                      <c:pt idx="5299">
                        <c:v>45479</c:v>
                      </c:pt>
                      <c:pt idx="5300">
                        <c:v>45480</c:v>
                      </c:pt>
                      <c:pt idx="5301">
                        <c:v>45481</c:v>
                      </c:pt>
                      <c:pt idx="5302">
                        <c:v>45482</c:v>
                      </c:pt>
                      <c:pt idx="5303">
                        <c:v>45483</c:v>
                      </c:pt>
                      <c:pt idx="5304">
                        <c:v>45484</c:v>
                      </c:pt>
                      <c:pt idx="5305">
                        <c:v>45485</c:v>
                      </c:pt>
                      <c:pt idx="5306">
                        <c:v>45486</c:v>
                      </c:pt>
                      <c:pt idx="5307">
                        <c:v>45487</c:v>
                      </c:pt>
                      <c:pt idx="5308">
                        <c:v>45488</c:v>
                      </c:pt>
                      <c:pt idx="5309">
                        <c:v>45489</c:v>
                      </c:pt>
                      <c:pt idx="5310">
                        <c:v>45490</c:v>
                      </c:pt>
                      <c:pt idx="5311">
                        <c:v>45491</c:v>
                      </c:pt>
                      <c:pt idx="5312">
                        <c:v>45492</c:v>
                      </c:pt>
                      <c:pt idx="5313">
                        <c:v>45493</c:v>
                      </c:pt>
                      <c:pt idx="5314">
                        <c:v>45494</c:v>
                      </c:pt>
                      <c:pt idx="5315">
                        <c:v>45495</c:v>
                      </c:pt>
                      <c:pt idx="5316">
                        <c:v>45496</c:v>
                      </c:pt>
                      <c:pt idx="5317">
                        <c:v>45497</c:v>
                      </c:pt>
                      <c:pt idx="5318">
                        <c:v>45498</c:v>
                      </c:pt>
                      <c:pt idx="5319">
                        <c:v>45499</c:v>
                      </c:pt>
                      <c:pt idx="5320">
                        <c:v>45500</c:v>
                      </c:pt>
                      <c:pt idx="5321">
                        <c:v>45501</c:v>
                      </c:pt>
                      <c:pt idx="5322">
                        <c:v>45502</c:v>
                      </c:pt>
                      <c:pt idx="5323">
                        <c:v>45503</c:v>
                      </c:pt>
                      <c:pt idx="5324">
                        <c:v>45504</c:v>
                      </c:pt>
                      <c:pt idx="5325">
                        <c:v>45505</c:v>
                      </c:pt>
                      <c:pt idx="5326">
                        <c:v>45506</c:v>
                      </c:pt>
                      <c:pt idx="5327">
                        <c:v>45507</c:v>
                      </c:pt>
                      <c:pt idx="5328">
                        <c:v>45508</c:v>
                      </c:pt>
                      <c:pt idx="5329">
                        <c:v>45509</c:v>
                      </c:pt>
                      <c:pt idx="5330">
                        <c:v>45510</c:v>
                      </c:pt>
                      <c:pt idx="5331">
                        <c:v>45511</c:v>
                      </c:pt>
                      <c:pt idx="5332">
                        <c:v>45512</c:v>
                      </c:pt>
                      <c:pt idx="5333">
                        <c:v>45513</c:v>
                      </c:pt>
                      <c:pt idx="5334">
                        <c:v>45514</c:v>
                      </c:pt>
                      <c:pt idx="5335">
                        <c:v>45515</c:v>
                      </c:pt>
                      <c:pt idx="5336">
                        <c:v>45516</c:v>
                      </c:pt>
                      <c:pt idx="5337">
                        <c:v>45517</c:v>
                      </c:pt>
                      <c:pt idx="5338">
                        <c:v>45518</c:v>
                      </c:pt>
                      <c:pt idx="5339">
                        <c:v>45519</c:v>
                      </c:pt>
                      <c:pt idx="5340">
                        <c:v>45520</c:v>
                      </c:pt>
                      <c:pt idx="5341">
                        <c:v>45521</c:v>
                      </c:pt>
                      <c:pt idx="5342">
                        <c:v>45522</c:v>
                      </c:pt>
                      <c:pt idx="5343">
                        <c:v>45523</c:v>
                      </c:pt>
                      <c:pt idx="5344">
                        <c:v>45524</c:v>
                      </c:pt>
                      <c:pt idx="5345">
                        <c:v>45525</c:v>
                      </c:pt>
                      <c:pt idx="5346">
                        <c:v>45526</c:v>
                      </c:pt>
                      <c:pt idx="5347">
                        <c:v>45527</c:v>
                      </c:pt>
                      <c:pt idx="5348">
                        <c:v>45528</c:v>
                      </c:pt>
                      <c:pt idx="5349">
                        <c:v>45529</c:v>
                      </c:pt>
                      <c:pt idx="5350">
                        <c:v>45530</c:v>
                      </c:pt>
                      <c:pt idx="5351">
                        <c:v>45531</c:v>
                      </c:pt>
                      <c:pt idx="5352">
                        <c:v>45532</c:v>
                      </c:pt>
                      <c:pt idx="5353">
                        <c:v>45533</c:v>
                      </c:pt>
                      <c:pt idx="5354">
                        <c:v>45534</c:v>
                      </c:pt>
                      <c:pt idx="5355">
                        <c:v>45535</c:v>
                      </c:pt>
                      <c:pt idx="5356">
                        <c:v>45536</c:v>
                      </c:pt>
                      <c:pt idx="5357">
                        <c:v>45537</c:v>
                      </c:pt>
                      <c:pt idx="5358">
                        <c:v>45538</c:v>
                      </c:pt>
                      <c:pt idx="5359">
                        <c:v>45539</c:v>
                      </c:pt>
                      <c:pt idx="5360">
                        <c:v>45540</c:v>
                      </c:pt>
                      <c:pt idx="5361">
                        <c:v>45541</c:v>
                      </c:pt>
                      <c:pt idx="5362">
                        <c:v>45542</c:v>
                      </c:pt>
                      <c:pt idx="5363">
                        <c:v>45543</c:v>
                      </c:pt>
                      <c:pt idx="5364">
                        <c:v>45544</c:v>
                      </c:pt>
                      <c:pt idx="5365">
                        <c:v>45545</c:v>
                      </c:pt>
                      <c:pt idx="5366">
                        <c:v>45546</c:v>
                      </c:pt>
                      <c:pt idx="5367">
                        <c:v>45547</c:v>
                      </c:pt>
                      <c:pt idx="5368">
                        <c:v>45548</c:v>
                      </c:pt>
                      <c:pt idx="5369">
                        <c:v>45549</c:v>
                      </c:pt>
                      <c:pt idx="5370">
                        <c:v>45550</c:v>
                      </c:pt>
                      <c:pt idx="5371">
                        <c:v>45551</c:v>
                      </c:pt>
                      <c:pt idx="5372">
                        <c:v>45552</c:v>
                      </c:pt>
                      <c:pt idx="5373">
                        <c:v>45553</c:v>
                      </c:pt>
                      <c:pt idx="5374">
                        <c:v>45554</c:v>
                      </c:pt>
                      <c:pt idx="5375">
                        <c:v>45555</c:v>
                      </c:pt>
                      <c:pt idx="5376">
                        <c:v>45556</c:v>
                      </c:pt>
                      <c:pt idx="5377">
                        <c:v>45557</c:v>
                      </c:pt>
                      <c:pt idx="5378">
                        <c:v>45558</c:v>
                      </c:pt>
                      <c:pt idx="5379">
                        <c:v>45559</c:v>
                      </c:pt>
                      <c:pt idx="5380">
                        <c:v>45560</c:v>
                      </c:pt>
                      <c:pt idx="5381">
                        <c:v>45561</c:v>
                      </c:pt>
                      <c:pt idx="5382">
                        <c:v>45562</c:v>
                      </c:pt>
                      <c:pt idx="5383">
                        <c:v>45563</c:v>
                      </c:pt>
                      <c:pt idx="5384">
                        <c:v>45564</c:v>
                      </c:pt>
                      <c:pt idx="5385">
                        <c:v>45565</c:v>
                      </c:pt>
                      <c:pt idx="5386">
                        <c:v>45566</c:v>
                      </c:pt>
                      <c:pt idx="5387">
                        <c:v>45567</c:v>
                      </c:pt>
                      <c:pt idx="5388">
                        <c:v>45568</c:v>
                      </c:pt>
                      <c:pt idx="5389">
                        <c:v>45569</c:v>
                      </c:pt>
                      <c:pt idx="5390">
                        <c:v>45570</c:v>
                      </c:pt>
                      <c:pt idx="5391">
                        <c:v>45571</c:v>
                      </c:pt>
                      <c:pt idx="5392">
                        <c:v>45572</c:v>
                      </c:pt>
                      <c:pt idx="5393">
                        <c:v>45573</c:v>
                      </c:pt>
                      <c:pt idx="5394">
                        <c:v>45574</c:v>
                      </c:pt>
                      <c:pt idx="5395">
                        <c:v>45575</c:v>
                      </c:pt>
                      <c:pt idx="5396">
                        <c:v>45576</c:v>
                      </c:pt>
                      <c:pt idx="5397">
                        <c:v>45577</c:v>
                      </c:pt>
                      <c:pt idx="5398">
                        <c:v>45578</c:v>
                      </c:pt>
                      <c:pt idx="5399">
                        <c:v>45579</c:v>
                      </c:pt>
                      <c:pt idx="5400">
                        <c:v>45580</c:v>
                      </c:pt>
                      <c:pt idx="5401">
                        <c:v>45581</c:v>
                      </c:pt>
                      <c:pt idx="5402">
                        <c:v>45582</c:v>
                      </c:pt>
                      <c:pt idx="5403">
                        <c:v>45583</c:v>
                      </c:pt>
                      <c:pt idx="5404">
                        <c:v>45584</c:v>
                      </c:pt>
                      <c:pt idx="5405">
                        <c:v>45585</c:v>
                      </c:pt>
                      <c:pt idx="5406">
                        <c:v>45586</c:v>
                      </c:pt>
                      <c:pt idx="5407">
                        <c:v>45587</c:v>
                      </c:pt>
                      <c:pt idx="5408">
                        <c:v>45588</c:v>
                      </c:pt>
                      <c:pt idx="5409">
                        <c:v>45589</c:v>
                      </c:pt>
                      <c:pt idx="5410">
                        <c:v>45590</c:v>
                      </c:pt>
                      <c:pt idx="5411">
                        <c:v>45591</c:v>
                      </c:pt>
                      <c:pt idx="5412">
                        <c:v>45592</c:v>
                      </c:pt>
                      <c:pt idx="5413">
                        <c:v>45593</c:v>
                      </c:pt>
                      <c:pt idx="5414">
                        <c:v>45594</c:v>
                      </c:pt>
                      <c:pt idx="5415">
                        <c:v>45595</c:v>
                      </c:pt>
                      <c:pt idx="5416">
                        <c:v>45596</c:v>
                      </c:pt>
                      <c:pt idx="5417">
                        <c:v>45597</c:v>
                      </c:pt>
                      <c:pt idx="5418">
                        <c:v>45598</c:v>
                      </c:pt>
                      <c:pt idx="5419">
                        <c:v>45599</c:v>
                      </c:pt>
                      <c:pt idx="5420">
                        <c:v>45600</c:v>
                      </c:pt>
                      <c:pt idx="5421">
                        <c:v>45601</c:v>
                      </c:pt>
                      <c:pt idx="5422">
                        <c:v>45602</c:v>
                      </c:pt>
                      <c:pt idx="5423">
                        <c:v>45603</c:v>
                      </c:pt>
                      <c:pt idx="5424">
                        <c:v>45604</c:v>
                      </c:pt>
                      <c:pt idx="5425">
                        <c:v>45605</c:v>
                      </c:pt>
                      <c:pt idx="5426">
                        <c:v>45606</c:v>
                      </c:pt>
                      <c:pt idx="5427">
                        <c:v>45607</c:v>
                      </c:pt>
                      <c:pt idx="5428">
                        <c:v>45608</c:v>
                      </c:pt>
                      <c:pt idx="5429">
                        <c:v>45609</c:v>
                      </c:pt>
                      <c:pt idx="5430">
                        <c:v>45610</c:v>
                      </c:pt>
                      <c:pt idx="5431">
                        <c:v>45611</c:v>
                      </c:pt>
                      <c:pt idx="5432">
                        <c:v>45612</c:v>
                      </c:pt>
                      <c:pt idx="5433">
                        <c:v>45613</c:v>
                      </c:pt>
                      <c:pt idx="5434">
                        <c:v>45614</c:v>
                      </c:pt>
                      <c:pt idx="5435">
                        <c:v>45615</c:v>
                      </c:pt>
                      <c:pt idx="5436">
                        <c:v>45616</c:v>
                      </c:pt>
                      <c:pt idx="5437">
                        <c:v>45617</c:v>
                      </c:pt>
                      <c:pt idx="5438">
                        <c:v>45618</c:v>
                      </c:pt>
                      <c:pt idx="5439">
                        <c:v>45619</c:v>
                      </c:pt>
                      <c:pt idx="5440">
                        <c:v>45620</c:v>
                      </c:pt>
                      <c:pt idx="5441">
                        <c:v>45621</c:v>
                      </c:pt>
                      <c:pt idx="5442">
                        <c:v>45622</c:v>
                      </c:pt>
                      <c:pt idx="5443">
                        <c:v>45623</c:v>
                      </c:pt>
                      <c:pt idx="5444">
                        <c:v>45624</c:v>
                      </c:pt>
                      <c:pt idx="5445">
                        <c:v>45625</c:v>
                      </c:pt>
                      <c:pt idx="5446">
                        <c:v>45626</c:v>
                      </c:pt>
                      <c:pt idx="5447">
                        <c:v>45627</c:v>
                      </c:pt>
                      <c:pt idx="5448">
                        <c:v>45628</c:v>
                      </c:pt>
                      <c:pt idx="5449">
                        <c:v>45629</c:v>
                      </c:pt>
                      <c:pt idx="5450">
                        <c:v>45630</c:v>
                      </c:pt>
                      <c:pt idx="5451">
                        <c:v>45631</c:v>
                      </c:pt>
                      <c:pt idx="5452">
                        <c:v>45632</c:v>
                      </c:pt>
                      <c:pt idx="5453">
                        <c:v>45633</c:v>
                      </c:pt>
                      <c:pt idx="5454">
                        <c:v>45634</c:v>
                      </c:pt>
                      <c:pt idx="5455">
                        <c:v>45635</c:v>
                      </c:pt>
                      <c:pt idx="5456">
                        <c:v>45636</c:v>
                      </c:pt>
                      <c:pt idx="5457">
                        <c:v>45637</c:v>
                      </c:pt>
                      <c:pt idx="5458">
                        <c:v>45638</c:v>
                      </c:pt>
                      <c:pt idx="5459">
                        <c:v>45639</c:v>
                      </c:pt>
                      <c:pt idx="5460">
                        <c:v>45640</c:v>
                      </c:pt>
                      <c:pt idx="5461">
                        <c:v>45641</c:v>
                      </c:pt>
                      <c:pt idx="5462">
                        <c:v>45642</c:v>
                      </c:pt>
                      <c:pt idx="5463">
                        <c:v>45643</c:v>
                      </c:pt>
                      <c:pt idx="5464">
                        <c:v>45644</c:v>
                      </c:pt>
                      <c:pt idx="5465">
                        <c:v>45645</c:v>
                      </c:pt>
                      <c:pt idx="5466">
                        <c:v>45646</c:v>
                      </c:pt>
                      <c:pt idx="5467">
                        <c:v>45647</c:v>
                      </c:pt>
                      <c:pt idx="5468">
                        <c:v>45648</c:v>
                      </c:pt>
                      <c:pt idx="5469">
                        <c:v>45649</c:v>
                      </c:pt>
                      <c:pt idx="5470">
                        <c:v>45650</c:v>
                      </c:pt>
                      <c:pt idx="5471">
                        <c:v>45651</c:v>
                      </c:pt>
                      <c:pt idx="5472">
                        <c:v>45652</c:v>
                      </c:pt>
                      <c:pt idx="5473">
                        <c:v>45653</c:v>
                      </c:pt>
                      <c:pt idx="5474">
                        <c:v>45654</c:v>
                      </c:pt>
                      <c:pt idx="5475">
                        <c:v>45655</c:v>
                      </c:pt>
                      <c:pt idx="5476">
                        <c:v>45656</c:v>
                      </c:pt>
                      <c:pt idx="5477">
                        <c:v>45657</c:v>
                      </c:pt>
                      <c:pt idx="5478">
                        <c:v>45658</c:v>
                      </c:pt>
                      <c:pt idx="5479">
                        <c:v>45659</c:v>
                      </c:pt>
                      <c:pt idx="5480">
                        <c:v>45660</c:v>
                      </c:pt>
                      <c:pt idx="5481">
                        <c:v>45661</c:v>
                      </c:pt>
                      <c:pt idx="5482">
                        <c:v>45662</c:v>
                      </c:pt>
                      <c:pt idx="5483">
                        <c:v>45663</c:v>
                      </c:pt>
                      <c:pt idx="5484">
                        <c:v>45664</c:v>
                      </c:pt>
                      <c:pt idx="5485">
                        <c:v>45665</c:v>
                      </c:pt>
                      <c:pt idx="5486">
                        <c:v>45666</c:v>
                      </c:pt>
                      <c:pt idx="5487">
                        <c:v>45667</c:v>
                      </c:pt>
                      <c:pt idx="5488">
                        <c:v>45668</c:v>
                      </c:pt>
                      <c:pt idx="5489">
                        <c:v>45669</c:v>
                      </c:pt>
                      <c:pt idx="5490">
                        <c:v>45670</c:v>
                      </c:pt>
                      <c:pt idx="5491">
                        <c:v>45671</c:v>
                      </c:pt>
                      <c:pt idx="5492">
                        <c:v>45672</c:v>
                      </c:pt>
                      <c:pt idx="5493">
                        <c:v>45673</c:v>
                      </c:pt>
                      <c:pt idx="5494">
                        <c:v>45674</c:v>
                      </c:pt>
                      <c:pt idx="5495">
                        <c:v>45675</c:v>
                      </c:pt>
                      <c:pt idx="5496">
                        <c:v>45676</c:v>
                      </c:pt>
                      <c:pt idx="5497">
                        <c:v>45677</c:v>
                      </c:pt>
                      <c:pt idx="5498">
                        <c:v>45678</c:v>
                      </c:pt>
                      <c:pt idx="5499">
                        <c:v>45679</c:v>
                      </c:pt>
                      <c:pt idx="5500">
                        <c:v>45680</c:v>
                      </c:pt>
                      <c:pt idx="5501">
                        <c:v>45681</c:v>
                      </c:pt>
                      <c:pt idx="5502">
                        <c:v>45682</c:v>
                      </c:pt>
                      <c:pt idx="5503">
                        <c:v>45683</c:v>
                      </c:pt>
                      <c:pt idx="5504">
                        <c:v>45684</c:v>
                      </c:pt>
                      <c:pt idx="5505">
                        <c:v>45685</c:v>
                      </c:pt>
                      <c:pt idx="5506">
                        <c:v>45686</c:v>
                      </c:pt>
                      <c:pt idx="5507">
                        <c:v>45687</c:v>
                      </c:pt>
                      <c:pt idx="5508">
                        <c:v>45688</c:v>
                      </c:pt>
                      <c:pt idx="5509">
                        <c:v>45689</c:v>
                      </c:pt>
                      <c:pt idx="5510">
                        <c:v>45690</c:v>
                      </c:pt>
                      <c:pt idx="5511">
                        <c:v>45691</c:v>
                      </c:pt>
                      <c:pt idx="5512">
                        <c:v>45692</c:v>
                      </c:pt>
                      <c:pt idx="5513">
                        <c:v>45693</c:v>
                      </c:pt>
                      <c:pt idx="5514">
                        <c:v>45694</c:v>
                      </c:pt>
                      <c:pt idx="5515">
                        <c:v>45695</c:v>
                      </c:pt>
                      <c:pt idx="5516">
                        <c:v>45696</c:v>
                      </c:pt>
                      <c:pt idx="5517">
                        <c:v>45697</c:v>
                      </c:pt>
                      <c:pt idx="5518">
                        <c:v>45698</c:v>
                      </c:pt>
                      <c:pt idx="5519">
                        <c:v>45699</c:v>
                      </c:pt>
                      <c:pt idx="5520">
                        <c:v>45700</c:v>
                      </c:pt>
                      <c:pt idx="5521">
                        <c:v>45701</c:v>
                      </c:pt>
                      <c:pt idx="5522">
                        <c:v>45702</c:v>
                      </c:pt>
                      <c:pt idx="5523">
                        <c:v>45703</c:v>
                      </c:pt>
                      <c:pt idx="5524">
                        <c:v>45704</c:v>
                      </c:pt>
                      <c:pt idx="5525">
                        <c:v>45705</c:v>
                      </c:pt>
                      <c:pt idx="5526">
                        <c:v>45706</c:v>
                      </c:pt>
                      <c:pt idx="5527">
                        <c:v>45707</c:v>
                      </c:pt>
                      <c:pt idx="5528">
                        <c:v>45708</c:v>
                      </c:pt>
                      <c:pt idx="5529">
                        <c:v>45709</c:v>
                      </c:pt>
                      <c:pt idx="5530">
                        <c:v>45710</c:v>
                      </c:pt>
                      <c:pt idx="5531">
                        <c:v>45711</c:v>
                      </c:pt>
                      <c:pt idx="5532">
                        <c:v>45712</c:v>
                      </c:pt>
                      <c:pt idx="5533">
                        <c:v>45713</c:v>
                      </c:pt>
                      <c:pt idx="5534">
                        <c:v>45714</c:v>
                      </c:pt>
                      <c:pt idx="5535">
                        <c:v>45715</c:v>
                      </c:pt>
                      <c:pt idx="5536">
                        <c:v>45716</c:v>
                      </c:pt>
                      <c:pt idx="5537">
                        <c:v>45717</c:v>
                      </c:pt>
                      <c:pt idx="5538">
                        <c:v>45718</c:v>
                      </c:pt>
                      <c:pt idx="5539">
                        <c:v>45719</c:v>
                      </c:pt>
                      <c:pt idx="5540">
                        <c:v>45720</c:v>
                      </c:pt>
                      <c:pt idx="5541">
                        <c:v>45721</c:v>
                      </c:pt>
                      <c:pt idx="5542">
                        <c:v>45722</c:v>
                      </c:pt>
                      <c:pt idx="5543">
                        <c:v>45723</c:v>
                      </c:pt>
                      <c:pt idx="5544">
                        <c:v>45724</c:v>
                      </c:pt>
                      <c:pt idx="5545">
                        <c:v>45725</c:v>
                      </c:pt>
                      <c:pt idx="5546">
                        <c:v>45726</c:v>
                      </c:pt>
                      <c:pt idx="5547">
                        <c:v>45727</c:v>
                      </c:pt>
                      <c:pt idx="5548">
                        <c:v>45728</c:v>
                      </c:pt>
                      <c:pt idx="5549">
                        <c:v>45729</c:v>
                      </c:pt>
                      <c:pt idx="5550">
                        <c:v>45730</c:v>
                      </c:pt>
                      <c:pt idx="5551">
                        <c:v>45731</c:v>
                      </c:pt>
                      <c:pt idx="5552">
                        <c:v>45732</c:v>
                      </c:pt>
                      <c:pt idx="5553">
                        <c:v>45733</c:v>
                      </c:pt>
                      <c:pt idx="5554">
                        <c:v>45734</c:v>
                      </c:pt>
                      <c:pt idx="5555">
                        <c:v>45735</c:v>
                      </c:pt>
                      <c:pt idx="5556">
                        <c:v>45736</c:v>
                      </c:pt>
                      <c:pt idx="5557">
                        <c:v>45737</c:v>
                      </c:pt>
                      <c:pt idx="5558">
                        <c:v>45738</c:v>
                      </c:pt>
                      <c:pt idx="5559">
                        <c:v>45739</c:v>
                      </c:pt>
                      <c:pt idx="5560">
                        <c:v>45740</c:v>
                      </c:pt>
                      <c:pt idx="5561">
                        <c:v>45741</c:v>
                      </c:pt>
                      <c:pt idx="5562">
                        <c:v>45742</c:v>
                      </c:pt>
                      <c:pt idx="5563">
                        <c:v>45743</c:v>
                      </c:pt>
                      <c:pt idx="5564">
                        <c:v>45744</c:v>
                      </c:pt>
                      <c:pt idx="5565">
                        <c:v>45745</c:v>
                      </c:pt>
                      <c:pt idx="5566">
                        <c:v>45746</c:v>
                      </c:pt>
                      <c:pt idx="5567">
                        <c:v>45747</c:v>
                      </c:pt>
                      <c:pt idx="5568">
                        <c:v>45748</c:v>
                      </c:pt>
                      <c:pt idx="5569">
                        <c:v>45749</c:v>
                      </c:pt>
                      <c:pt idx="5570">
                        <c:v>45750</c:v>
                      </c:pt>
                      <c:pt idx="5571">
                        <c:v>45751</c:v>
                      </c:pt>
                      <c:pt idx="5572">
                        <c:v>45752</c:v>
                      </c:pt>
                      <c:pt idx="5573">
                        <c:v>45753</c:v>
                      </c:pt>
                      <c:pt idx="5574">
                        <c:v>45754</c:v>
                      </c:pt>
                      <c:pt idx="5575">
                        <c:v>45755</c:v>
                      </c:pt>
                      <c:pt idx="5576">
                        <c:v>45756</c:v>
                      </c:pt>
                      <c:pt idx="5577">
                        <c:v>45757</c:v>
                      </c:pt>
                      <c:pt idx="5578">
                        <c:v>45758</c:v>
                      </c:pt>
                      <c:pt idx="5579">
                        <c:v>45759</c:v>
                      </c:pt>
                      <c:pt idx="5580">
                        <c:v>45760</c:v>
                      </c:pt>
                      <c:pt idx="5581">
                        <c:v>45761</c:v>
                      </c:pt>
                      <c:pt idx="5582">
                        <c:v>45762</c:v>
                      </c:pt>
                      <c:pt idx="5583">
                        <c:v>45763</c:v>
                      </c:pt>
                      <c:pt idx="5584">
                        <c:v>45764</c:v>
                      </c:pt>
                      <c:pt idx="5585">
                        <c:v>45765</c:v>
                      </c:pt>
                      <c:pt idx="5586">
                        <c:v>45766</c:v>
                      </c:pt>
                      <c:pt idx="5587">
                        <c:v>45767</c:v>
                      </c:pt>
                      <c:pt idx="5588">
                        <c:v>45768</c:v>
                      </c:pt>
                      <c:pt idx="5589">
                        <c:v>45769</c:v>
                      </c:pt>
                      <c:pt idx="5590">
                        <c:v>45770</c:v>
                      </c:pt>
                      <c:pt idx="5591">
                        <c:v>45771</c:v>
                      </c:pt>
                      <c:pt idx="5592">
                        <c:v>45772</c:v>
                      </c:pt>
                      <c:pt idx="5593">
                        <c:v>45773</c:v>
                      </c:pt>
                      <c:pt idx="5594">
                        <c:v>45774</c:v>
                      </c:pt>
                      <c:pt idx="5595">
                        <c:v>45775</c:v>
                      </c:pt>
                      <c:pt idx="5596">
                        <c:v>45776</c:v>
                      </c:pt>
                      <c:pt idx="5597">
                        <c:v>45777</c:v>
                      </c:pt>
                      <c:pt idx="5598">
                        <c:v>45778</c:v>
                      </c:pt>
                      <c:pt idx="5599">
                        <c:v>45779</c:v>
                      </c:pt>
                      <c:pt idx="5600">
                        <c:v>45780</c:v>
                      </c:pt>
                      <c:pt idx="5601">
                        <c:v>45781</c:v>
                      </c:pt>
                      <c:pt idx="5602">
                        <c:v>45782</c:v>
                      </c:pt>
                      <c:pt idx="5603">
                        <c:v>45783</c:v>
                      </c:pt>
                      <c:pt idx="5604">
                        <c:v>45784</c:v>
                      </c:pt>
                      <c:pt idx="5605">
                        <c:v>45785</c:v>
                      </c:pt>
                      <c:pt idx="5606">
                        <c:v>45786</c:v>
                      </c:pt>
                      <c:pt idx="5607">
                        <c:v>45787</c:v>
                      </c:pt>
                      <c:pt idx="5608">
                        <c:v>45788</c:v>
                      </c:pt>
                      <c:pt idx="5609">
                        <c:v>45789</c:v>
                      </c:pt>
                      <c:pt idx="5610">
                        <c:v>45790</c:v>
                      </c:pt>
                      <c:pt idx="5611">
                        <c:v>45791</c:v>
                      </c:pt>
                      <c:pt idx="5612">
                        <c:v>45792</c:v>
                      </c:pt>
                      <c:pt idx="5613">
                        <c:v>45793</c:v>
                      </c:pt>
                      <c:pt idx="5614">
                        <c:v>45794</c:v>
                      </c:pt>
                      <c:pt idx="5615">
                        <c:v>45795</c:v>
                      </c:pt>
                      <c:pt idx="5616">
                        <c:v>45796</c:v>
                      </c:pt>
                      <c:pt idx="5617">
                        <c:v>45797</c:v>
                      </c:pt>
                      <c:pt idx="5618">
                        <c:v>45798</c:v>
                      </c:pt>
                      <c:pt idx="5619">
                        <c:v>45799</c:v>
                      </c:pt>
                      <c:pt idx="5620">
                        <c:v>45800</c:v>
                      </c:pt>
                      <c:pt idx="5621">
                        <c:v>45801</c:v>
                      </c:pt>
                      <c:pt idx="5622">
                        <c:v>45802</c:v>
                      </c:pt>
                      <c:pt idx="5623">
                        <c:v>45803</c:v>
                      </c:pt>
                      <c:pt idx="5624">
                        <c:v>45804</c:v>
                      </c:pt>
                      <c:pt idx="5625">
                        <c:v>45805</c:v>
                      </c:pt>
                      <c:pt idx="5626">
                        <c:v>45806</c:v>
                      </c:pt>
                      <c:pt idx="5627">
                        <c:v>45807</c:v>
                      </c:pt>
                      <c:pt idx="5628">
                        <c:v>45808</c:v>
                      </c:pt>
                      <c:pt idx="5629">
                        <c:v>45809</c:v>
                      </c:pt>
                      <c:pt idx="5630">
                        <c:v>45810</c:v>
                      </c:pt>
                      <c:pt idx="5631">
                        <c:v>45811</c:v>
                      </c:pt>
                      <c:pt idx="5632">
                        <c:v>45812</c:v>
                      </c:pt>
                      <c:pt idx="5633">
                        <c:v>45813</c:v>
                      </c:pt>
                      <c:pt idx="5634">
                        <c:v>45814</c:v>
                      </c:pt>
                      <c:pt idx="5635">
                        <c:v>45815</c:v>
                      </c:pt>
                      <c:pt idx="5636">
                        <c:v>45816</c:v>
                      </c:pt>
                      <c:pt idx="5637">
                        <c:v>45817</c:v>
                      </c:pt>
                      <c:pt idx="5638">
                        <c:v>45818</c:v>
                      </c:pt>
                      <c:pt idx="5639">
                        <c:v>45819</c:v>
                      </c:pt>
                      <c:pt idx="5640">
                        <c:v>45820</c:v>
                      </c:pt>
                      <c:pt idx="5641">
                        <c:v>45821</c:v>
                      </c:pt>
                      <c:pt idx="5642">
                        <c:v>45822</c:v>
                      </c:pt>
                      <c:pt idx="5643">
                        <c:v>45823</c:v>
                      </c:pt>
                      <c:pt idx="5644">
                        <c:v>45824</c:v>
                      </c:pt>
                      <c:pt idx="5645">
                        <c:v>45825</c:v>
                      </c:pt>
                      <c:pt idx="5646">
                        <c:v>45826</c:v>
                      </c:pt>
                      <c:pt idx="5647">
                        <c:v>45827</c:v>
                      </c:pt>
                      <c:pt idx="5648">
                        <c:v>45828</c:v>
                      </c:pt>
                      <c:pt idx="5649">
                        <c:v>45829</c:v>
                      </c:pt>
                      <c:pt idx="5650">
                        <c:v>45830</c:v>
                      </c:pt>
                      <c:pt idx="5651">
                        <c:v>45831</c:v>
                      </c:pt>
                      <c:pt idx="5652">
                        <c:v>45832</c:v>
                      </c:pt>
                      <c:pt idx="5653">
                        <c:v>45833</c:v>
                      </c:pt>
                      <c:pt idx="5654">
                        <c:v>45834</c:v>
                      </c:pt>
                      <c:pt idx="5655">
                        <c:v>45835</c:v>
                      </c:pt>
                      <c:pt idx="5656">
                        <c:v>45836</c:v>
                      </c:pt>
                      <c:pt idx="5657">
                        <c:v>45837</c:v>
                      </c:pt>
                      <c:pt idx="5658">
                        <c:v>45838</c:v>
                      </c:pt>
                      <c:pt idx="5659">
                        <c:v>45839</c:v>
                      </c:pt>
                      <c:pt idx="5660">
                        <c:v>45840</c:v>
                      </c:pt>
                      <c:pt idx="5661">
                        <c:v>45841</c:v>
                      </c:pt>
                      <c:pt idx="5662">
                        <c:v>45842</c:v>
                      </c:pt>
                      <c:pt idx="5663">
                        <c:v>45843</c:v>
                      </c:pt>
                      <c:pt idx="5664">
                        <c:v>45844</c:v>
                      </c:pt>
                      <c:pt idx="5665">
                        <c:v>45845</c:v>
                      </c:pt>
                      <c:pt idx="5666">
                        <c:v>45846</c:v>
                      </c:pt>
                      <c:pt idx="5667">
                        <c:v>45847</c:v>
                      </c:pt>
                      <c:pt idx="5668">
                        <c:v>45848</c:v>
                      </c:pt>
                      <c:pt idx="5669">
                        <c:v>45849</c:v>
                      </c:pt>
                      <c:pt idx="5670">
                        <c:v>45850</c:v>
                      </c:pt>
                      <c:pt idx="5671">
                        <c:v>45851</c:v>
                      </c:pt>
                      <c:pt idx="5672">
                        <c:v>45852</c:v>
                      </c:pt>
                      <c:pt idx="5673">
                        <c:v>45853</c:v>
                      </c:pt>
                      <c:pt idx="5674">
                        <c:v>45854</c:v>
                      </c:pt>
                      <c:pt idx="5675">
                        <c:v>45855</c:v>
                      </c:pt>
                      <c:pt idx="5676">
                        <c:v>45856</c:v>
                      </c:pt>
                      <c:pt idx="5677">
                        <c:v>45857</c:v>
                      </c:pt>
                      <c:pt idx="5678">
                        <c:v>45858</c:v>
                      </c:pt>
                      <c:pt idx="5679">
                        <c:v>45859</c:v>
                      </c:pt>
                      <c:pt idx="5680">
                        <c:v>45860</c:v>
                      </c:pt>
                      <c:pt idx="5681">
                        <c:v>45861</c:v>
                      </c:pt>
                      <c:pt idx="5682">
                        <c:v>45862</c:v>
                      </c:pt>
                      <c:pt idx="5683">
                        <c:v>45863</c:v>
                      </c:pt>
                      <c:pt idx="5684">
                        <c:v>45864</c:v>
                      </c:pt>
                      <c:pt idx="5685">
                        <c:v>45865</c:v>
                      </c:pt>
                      <c:pt idx="5686">
                        <c:v>45866</c:v>
                      </c:pt>
                      <c:pt idx="5687">
                        <c:v>45867</c:v>
                      </c:pt>
                      <c:pt idx="5688">
                        <c:v>45868</c:v>
                      </c:pt>
                      <c:pt idx="5689">
                        <c:v>45869</c:v>
                      </c:pt>
                      <c:pt idx="5690">
                        <c:v>45870</c:v>
                      </c:pt>
                      <c:pt idx="5691">
                        <c:v>45871</c:v>
                      </c:pt>
                      <c:pt idx="5692">
                        <c:v>45872</c:v>
                      </c:pt>
                      <c:pt idx="5693">
                        <c:v>45873</c:v>
                      </c:pt>
                      <c:pt idx="5694">
                        <c:v>45874</c:v>
                      </c:pt>
                      <c:pt idx="5695">
                        <c:v>45875</c:v>
                      </c:pt>
                      <c:pt idx="5696">
                        <c:v>45876</c:v>
                      </c:pt>
                      <c:pt idx="5697">
                        <c:v>45877</c:v>
                      </c:pt>
                      <c:pt idx="5698">
                        <c:v>45878</c:v>
                      </c:pt>
                      <c:pt idx="5699">
                        <c:v>45879</c:v>
                      </c:pt>
                      <c:pt idx="5700">
                        <c:v>45880</c:v>
                      </c:pt>
                      <c:pt idx="5701">
                        <c:v>45881</c:v>
                      </c:pt>
                      <c:pt idx="5702">
                        <c:v>45882</c:v>
                      </c:pt>
                      <c:pt idx="5703">
                        <c:v>45883</c:v>
                      </c:pt>
                      <c:pt idx="5704">
                        <c:v>45884</c:v>
                      </c:pt>
                      <c:pt idx="5705">
                        <c:v>45885</c:v>
                      </c:pt>
                      <c:pt idx="5706">
                        <c:v>45886</c:v>
                      </c:pt>
                      <c:pt idx="5707">
                        <c:v>45887</c:v>
                      </c:pt>
                      <c:pt idx="5708">
                        <c:v>45888</c:v>
                      </c:pt>
                      <c:pt idx="5709">
                        <c:v>45889</c:v>
                      </c:pt>
                      <c:pt idx="5710">
                        <c:v>45890</c:v>
                      </c:pt>
                      <c:pt idx="5711">
                        <c:v>45891</c:v>
                      </c:pt>
                      <c:pt idx="5712">
                        <c:v>45892</c:v>
                      </c:pt>
                      <c:pt idx="5713">
                        <c:v>45893</c:v>
                      </c:pt>
                      <c:pt idx="5714">
                        <c:v>45894</c:v>
                      </c:pt>
                      <c:pt idx="5715">
                        <c:v>45895</c:v>
                      </c:pt>
                      <c:pt idx="5716">
                        <c:v>45896</c:v>
                      </c:pt>
                      <c:pt idx="5717">
                        <c:v>45897</c:v>
                      </c:pt>
                      <c:pt idx="5718">
                        <c:v>45898</c:v>
                      </c:pt>
                      <c:pt idx="5719">
                        <c:v>45899</c:v>
                      </c:pt>
                      <c:pt idx="5720">
                        <c:v>45900</c:v>
                      </c:pt>
                      <c:pt idx="5721">
                        <c:v>45901</c:v>
                      </c:pt>
                      <c:pt idx="5722">
                        <c:v>45902</c:v>
                      </c:pt>
                      <c:pt idx="5723">
                        <c:v>45903</c:v>
                      </c:pt>
                      <c:pt idx="5724">
                        <c:v>45904</c:v>
                      </c:pt>
                      <c:pt idx="5725">
                        <c:v>45905</c:v>
                      </c:pt>
                      <c:pt idx="5726">
                        <c:v>45906</c:v>
                      </c:pt>
                      <c:pt idx="5727">
                        <c:v>45907</c:v>
                      </c:pt>
                      <c:pt idx="5728">
                        <c:v>45908</c:v>
                      </c:pt>
                      <c:pt idx="5729">
                        <c:v>45909</c:v>
                      </c:pt>
                      <c:pt idx="5730">
                        <c:v>45910</c:v>
                      </c:pt>
                      <c:pt idx="5731">
                        <c:v>45911</c:v>
                      </c:pt>
                      <c:pt idx="5732">
                        <c:v>45912</c:v>
                      </c:pt>
                      <c:pt idx="5733">
                        <c:v>45913</c:v>
                      </c:pt>
                      <c:pt idx="5734">
                        <c:v>45914</c:v>
                      </c:pt>
                      <c:pt idx="5735">
                        <c:v>45915</c:v>
                      </c:pt>
                      <c:pt idx="5736">
                        <c:v>45916</c:v>
                      </c:pt>
                      <c:pt idx="5737">
                        <c:v>45917</c:v>
                      </c:pt>
                      <c:pt idx="5738">
                        <c:v>45918</c:v>
                      </c:pt>
                      <c:pt idx="5739">
                        <c:v>45919</c:v>
                      </c:pt>
                      <c:pt idx="5740">
                        <c:v>45920</c:v>
                      </c:pt>
                      <c:pt idx="5741">
                        <c:v>45921</c:v>
                      </c:pt>
                      <c:pt idx="5742">
                        <c:v>45922</c:v>
                      </c:pt>
                      <c:pt idx="5743">
                        <c:v>45923</c:v>
                      </c:pt>
                      <c:pt idx="5744">
                        <c:v>45924</c:v>
                      </c:pt>
                      <c:pt idx="5745">
                        <c:v>45925</c:v>
                      </c:pt>
                      <c:pt idx="5746">
                        <c:v>45926</c:v>
                      </c:pt>
                      <c:pt idx="5747">
                        <c:v>45927</c:v>
                      </c:pt>
                      <c:pt idx="5748">
                        <c:v>45928</c:v>
                      </c:pt>
                      <c:pt idx="5749">
                        <c:v>45929</c:v>
                      </c:pt>
                      <c:pt idx="5750">
                        <c:v>45930</c:v>
                      </c:pt>
                      <c:pt idx="5751">
                        <c:v>45931</c:v>
                      </c:pt>
                      <c:pt idx="5752">
                        <c:v>45932</c:v>
                      </c:pt>
                      <c:pt idx="5753">
                        <c:v>45933</c:v>
                      </c:pt>
                      <c:pt idx="5754">
                        <c:v>45934</c:v>
                      </c:pt>
                      <c:pt idx="5755">
                        <c:v>45935</c:v>
                      </c:pt>
                      <c:pt idx="5756">
                        <c:v>45936</c:v>
                      </c:pt>
                      <c:pt idx="5757">
                        <c:v>45937</c:v>
                      </c:pt>
                      <c:pt idx="5758">
                        <c:v>45938</c:v>
                      </c:pt>
                      <c:pt idx="5759">
                        <c:v>45939</c:v>
                      </c:pt>
                      <c:pt idx="5760">
                        <c:v>45940</c:v>
                      </c:pt>
                      <c:pt idx="5761">
                        <c:v>45941</c:v>
                      </c:pt>
                      <c:pt idx="5762">
                        <c:v>45942</c:v>
                      </c:pt>
                      <c:pt idx="5763">
                        <c:v>45943</c:v>
                      </c:pt>
                      <c:pt idx="5764">
                        <c:v>45944</c:v>
                      </c:pt>
                      <c:pt idx="5765">
                        <c:v>45945</c:v>
                      </c:pt>
                      <c:pt idx="5766">
                        <c:v>45946</c:v>
                      </c:pt>
                      <c:pt idx="5767">
                        <c:v>45947</c:v>
                      </c:pt>
                      <c:pt idx="5768">
                        <c:v>45948</c:v>
                      </c:pt>
                      <c:pt idx="5769">
                        <c:v>45949</c:v>
                      </c:pt>
                      <c:pt idx="5770">
                        <c:v>45950</c:v>
                      </c:pt>
                      <c:pt idx="5771">
                        <c:v>45951</c:v>
                      </c:pt>
                      <c:pt idx="5772">
                        <c:v>45952</c:v>
                      </c:pt>
                      <c:pt idx="5773">
                        <c:v>45953</c:v>
                      </c:pt>
                      <c:pt idx="5774">
                        <c:v>45954</c:v>
                      </c:pt>
                      <c:pt idx="5775">
                        <c:v>45955</c:v>
                      </c:pt>
                      <c:pt idx="5776">
                        <c:v>45956</c:v>
                      </c:pt>
                      <c:pt idx="5777">
                        <c:v>45957</c:v>
                      </c:pt>
                      <c:pt idx="5778">
                        <c:v>45958</c:v>
                      </c:pt>
                      <c:pt idx="5779">
                        <c:v>45959</c:v>
                      </c:pt>
                      <c:pt idx="5780">
                        <c:v>45960</c:v>
                      </c:pt>
                      <c:pt idx="5781">
                        <c:v>45961</c:v>
                      </c:pt>
                      <c:pt idx="5782">
                        <c:v>45962</c:v>
                      </c:pt>
                      <c:pt idx="5783">
                        <c:v>45963</c:v>
                      </c:pt>
                      <c:pt idx="5784">
                        <c:v>45964</c:v>
                      </c:pt>
                      <c:pt idx="5785">
                        <c:v>45965</c:v>
                      </c:pt>
                      <c:pt idx="5786">
                        <c:v>45966</c:v>
                      </c:pt>
                      <c:pt idx="5787">
                        <c:v>45967</c:v>
                      </c:pt>
                      <c:pt idx="5788">
                        <c:v>45968</c:v>
                      </c:pt>
                      <c:pt idx="5789">
                        <c:v>45969</c:v>
                      </c:pt>
                      <c:pt idx="5790">
                        <c:v>45970</c:v>
                      </c:pt>
                      <c:pt idx="5791">
                        <c:v>45971</c:v>
                      </c:pt>
                      <c:pt idx="5792">
                        <c:v>45972</c:v>
                      </c:pt>
                      <c:pt idx="5793">
                        <c:v>45973</c:v>
                      </c:pt>
                      <c:pt idx="5794">
                        <c:v>45974</c:v>
                      </c:pt>
                      <c:pt idx="5795">
                        <c:v>45975</c:v>
                      </c:pt>
                      <c:pt idx="5796">
                        <c:v>45976</c:v>
                      </c:pt>
                      <c:pt idx="5797">
                        <c:v>45977</c:v>
                      </c:pt>
                      <c:pt idx="5798">
                        <c:v>45978</c:v>
                      </c:pt>
                      <c:pt idx="5799">
                        <c:v>45979</c:v>
                      </c:pt>
                      <c:pt idx="5800">
                        <c:v>45980</c:v>
                      </c:pt>
                      <c:pt idx="5801">
                        <c:v>45981</c:v>
                      </c:pt>
                      <c:pt idx="5802">
                        <c:v>45982</c:v>
                      </c:pt>
                      <c:pt idx="5803">
                        <c:v>45983</c:v>
                      </c:pt>
                      <c:pt idx="5804">
                        <c:v>45984</c:v>
                      </c:pt>
                      <c:pt idx="5805">
                        <c:v>45985</c:v>
                      </c:pt>
                      <c:pt idx="5806">
                        <c:v>45986</c:v>
                      </c:pt>
                      <c:pt idx="5807">
                        <c:v>45987</c:v>
                      </c:pt>
                      <c:pt idx="5808">
                        <c:v>45988</c:v>
                      </c:pt>
                      <c:pt idx="5809">
                        <c:v>45989</c:v>
                      </c:pt>
                      <c:pt idx="5810">
                        <c:v>45990</c:v>
                      </c:pt>
                      <c:pt idx="5811">
                        <c:v>45991</c:v>
                      </c:pt>
                      <c:pt idx="5812">
                        <c:v>45992</c:v>
                      </c:pt>
                      <c:pt idx="5813">
                        <c:v>45993</c:v>
                      </c:pt>
                      <c:pt idx="5814">
                        <c:v>45994</c:v>
                      </c:pt>
                      <c:pt idx="5815">
                        <c:v>45995</c:v>
                      </c:pt>
                      <c:pt idx="5816">
                        <c:v>45996</c:v>
                      </c:pt>
                      <c:pt idx="5817">
                        <c:v>45997</c:v>
                      </c:pt>
                      <c:pt idx="5818">
                        <c:v>45998</c:v>
                      </c:pt>
                      <c:pt idx="5819">
                        <c:v>45999</c:v>
                      </c:pt>
                      <c:pt idx="5820">
                        <c:v>46000</c:v>
                      </c:pt>
                      <c:pt idx="5821">
                        <c:v>46001</c:v>
                      </c:pt>
                      <c:pt idx="5822">
                        <c:v>46002</c:v>
                      </c:pt>
                      <c:pt idx="5823">
                        <c:v>46003</c:v>
                      </c:pt>
                      <c:pt idx="5824">
                        <c:v>46004</c:v>
                      </c:pt>
                      <c:pt idx="5825">
                        <c:v>46005</c:v>
                      </c:pt>
                      <c:pt idx="5826">
                        <c:v>46006</c:v>
                      </c:pt>
                      <c:pt idx="5827">
                        <c:v>46007</c:v>
                      </c:pt>
                      <c:pt idx="5828">
                        <c:v>46008</c:v>
                      </c:pt>
                      <c:pt idx="5829">
                        <c:v>46009</c:v>
                      </c:pt>
                      <c:pt idx="5830">
                        <c:v>46010</c:v>
                      </c:pt>
                      <c:pt idx="5831">
                        <c:v>46011</c:v>
                      </c:pt>
                      <c:pt idx="5832">
                        <c:v>46012</c:v>
                      </c:pt>
                      <c:pt idx="5833">
                        <c:v>46013</c:v>
                      </c:pt>
                      <c:pt idx="5834">
                        <c:v>46014</c:v>
                      </c:pt>
                      <c:pt idx="5835">
                        <c:v>46015</c:v>
                      </c:pt>
                      <c:pt idx="5836">
                        <c:v>46016</c:v>
                      </c:pt>
                      <c:pt idx="5837">
                        <c:v>46017</c:v>
                      </c:pt>
                      <c:pt idx="5838">
                        <c:v>46018</c:v>
                      </c:pt>
                      <c:pt idx="5839">
                        <c:v>46019</c:v>
                      </c:pt>
                      <c:pt idx="5840">
                        <c:v>46020</c:v>
                      </c:pt>
                      <c:pt idx="5841">
                        <c:v>46021</c:v>
                      </c:pt>
                      <c:pt idx="5842">
                        <c:v>46022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'Serie diaria (2)'!$C$2:$C$5844</c15:sqref>
                        </c15:formulaRef>
                      </c:ext>
                    </c:extLst>
                    <c:numCache>
                      <c:formatCode>0.0%</c:formatCode>
                      <c:ptCount val="5843"/>
                      <c:pt idx="1">
                        <c:v>0.26913661857638577</c:v>
                      </c:pt>
                      <c:pt idx="2">
                        <c:v>0.26913661857638577</c:v>
                      </c:pt>
                      <c:pt idx="3">
                        <c:v>0.26913661857638577</c:v>
                      </c:pt>
                      <c:pt idx="4">
                        <c:v>0.26913661857638577</c:v>
                      </c:pt>
                      <c:pt idx="5">
                        <c:v>0.26913661857638577</c:v>
                      </c:pt>
                      <c:pt idx="6">
                        <c:v>0.26913661857638577</c:v>
                      </c:pt>
                      <c:pt idx="7">
                        <c:v>0.26913661857638577</c:v>
                      </c:pt>
                      <c:pt idx="8">
                        <c:v>0.26913661857638577</c:v>
                      </c:pt>
                      <c:pt idx="9">
                        <c:v>0.26913661857638577</c:v>
                      </c:pt>
                      <c:pt idx="10">
                        <c:v>0.26913661857638577</c:v>
                      </c:pt>
                      <c:pt idx="11">
                        <c:v>0.26913661857638577</c:v>
                      </c:pt>
                      <c:pt idx="12">
                        <c:v>0.26913661857638577</c:v>
                      </c:pt>
                      <c:pt idx="13">
                        <c:v>0.26913661857638577</c:v>
                      </c:pt>
                      <c:pt idx="14">
                        <c:v>0.26913661857638577</c:v>
                      </c:pt>
                      <c:pt idx="15">
                        <c:v>0.26913661857638577</c:v>
                      </c:pt>
                      <c:pt idx="16">
                        <c:v>0.26913661857638577</c:v>
                      </c:pt>
                      <c:pt idx="17">
                        <c:v>0.26913661857638577</c:v>
                      </c:pt>
                      <c:pt idx="18">
                        <c:v>0.26913661857638577</c:v>
                      </c:pt>
                      <c:pt idx="19">
                        <c:v>0.26913661857638577</c:v>
                      </c:pt>
                      <c:pt idx="20">
                        <c:v>0.26913661857638577</c:v>
                      </c:pt>
                      <c:pt idx="21">
                        <c:v>0.26913661857638577</c:v>
                      </c:pt>
                      <c:pt idx="22">
                        <c:v>0.26913661857638577</c:v>
                      </c:pt>
                      <c:pt idx="23">
                        <c:v>0.26913661857638577</c:v>
                      </c:pt>
                      <c:pt idx="24">
                        <c:v>0.26913661857638577</c:v>
                      </c:pt>
                      <c:pt idx="25">
                        <c:v>0.26913661857638577</c:v>
                      </c:pt>
                      <c:pt idx="26">
                        <c:v>0.26913661857638577</c:v>
                      </c:pt>
                      <c:pt idx="27">
                        <c:v>0.26913661857638577</c:v>
                      </c:pt>
                      <c:pt idx="28">
                        <c:v>0.26913661857638577</c:v>
                      </c:pt>
                      <c:pt idx="29">
                        <c:v>0.26913661857638577</c:v>
                      </c:pt>
                      <c:pt idx="30">
                        <c:v>0.26913661857638577</c:v>
                      </c:pt>
                      <c:pt idx="31">
                        <c:v>0.26913661857638577</c:v>
                      </c:pt>
                      <c:pt idx="32">
                        <c:v>0.26913661857638577</c:v>
                      </c:pt>
                      <c:pt idx="33">
                        <c:v>0.26913661857638577</c:v>
                      </c:pt>
                      <c:pt idx="34">
                        <c:v>0.26913661857638577</c:v>
                      </c:pt>
                      <c:pt idx="35">
                        <c:v>0.26913661857638577</c:v>
                      </c:pt>
                      <c:pt idx="36">
                        <c:v>0.26913661857638577</c:v>
                      </c:pt>
                      <c:pt idx="37">
                        <c:v>0.26913661857638577</c:v>
                      </c:pt>
                      <c:pt idx="38">
                        <c:v>0.26913661857638577</c:v>
                      </c:pt>
                      <c:pt idx="39">
                        <c:v>0.26913661857638577</c:v>
                      </c:pt>
                      <c:pt idx="40">
                        <c:v>0.26913661857638577</c:v>
                      </c:pt>
                      <c:pt idx="41">
                        <c:v>0.26913661857638577</c:v>
                      </c:pt>
                      <c:pt idx="42">
                        <c:v>0.26913661857638577</c:v>
                      </c:pt>
                      <c:pt idx="43">
                        <c:v>0.26913661857638577</c:v>
                      </c:pt>
                      <c:pt idx="44">
                        <c:v>0.26913661857638577</c:v>
                      </c:pt>
                      <c:pt idx="45">
                        <c:v>0.26913661857638577</c:v>
                      </c:pt>
                      <c:pt idx="46">
                        <c:v>0.26913661857638577</c:v>
                      </c:pt>
                      <c:pt idx="47">
                        <c:v>0.26913661857638577</c:v>
                      </c:pt>
                      <c:pt idx="48">
                        <c:v>0.26913661857638577</c:v>
                      </c:pt>
                      <c:pt idx="49">
                        <c:v>0.26913661857638577</c:v>
                      </c:pt>
                      <c:pt idx="50">
                        <c:v>0.26913661857638577</c:v>
                      </c:pt>
                      <c:pt idx="51">
                        <c:v>0.26913661857638577</c:v>
                      </c:pt>
                      <c:pt idx="52">
                        <c:v>0.26913661857638577</c:v>
                      </c:pt>
                      <c:pt idx="53">
                        <c:v>0.26913661857638577</c:v>
                      </c:pt>
                      <c:pt idx="54">
                        <c:v>0.26913661857638577</c:v>
                      </c:pt>
                      <c:pt idx="55">
                        <c:v>0.26913661857638577</c:v>
                      </c:pt>
                      <c:pt idx="56">
                        <c:v>0.26913661857638577</c:v>
                      </c:pt>
                      <c:pt idx="57">
                        <c:v>0.26913661857638577</c:v>
                      </c:pt>
                      <c:pt idx="58">
                        <c:v>0.26913661857638577</c:v>
                      </c:pt>
                      <c:pt idx="59">
                        <c:v>0.26913661857638577</c:v>
                      </c:pt>
                      <c:pt idx="60">
                        <c:v>0.26913661857638577</c:v>
                      </c:pt>
                      <c:pt idx="61">
                        <c:v>0.26913661857638577</c:v>
                      </c:pt>
                      <c:pt idx="62">
                        <c:v>0.26913661857638577</c:v>
                      </c:pt>
                      <c:pt idx="63">
                        <c:v>0.26913661857638577</c:v>
                      </c:pt>
                      <c:pt idx="64">
                        <c:v>0.26913661857638577</c:v>
                      </c:pt>
                      <c:pt idx="65">
                        <c:v>0.26913661857638577</c:v>
                      </c:pt>
                      <c:pt idx="66">
                        <c:v>0.26913661857638577</c:v>
                      </c:pt>
                      <c:pt idx="67">
                        <c:v>0.26913661857638577</c:v>
                      </c:pt>
                      <c:pt idx="68">
                        <c:v>0.26913661857638577</c:v>
                      </c:pt>
                      <c:pt idx="69">
                        <c:v>0.26913661857638577</c:v>
                      </c:pt>
                      <c:pt idx="70">
                        <c:v>0.26913661857638577</c:v>
                      </c:pt>
                      <c:pt idx="71">
                        <c:v>0.26913661857638577</c:v>
                      </c:pt>
                      <c:pt idx="72">
                        <c:v>0.26913661857638577</c:v>
                      </c:pt>
                      <c:pt idx="73">
                        <c:v>0.26913661857638577</c:v>
                      </c:pt>
                      <c:pt idx="74">
                        <c:v>0.26913661857638577</c:v>
                      </c:pt>
                      <c:pt idx="75">
                        <c:v>0.26913661857638577</c:v>
                      </c:pt>
                      <c:pt idx="76">
                        <c:v>0.26913661857638577</c:v>
                      </c:pt>
                      <c:pt idx="77">
                        <c:v>0.26913661857638577</c:v>
                      </c:pt>
                      <c:pt idx="78">
                        <c:v>0.26913661857638577</c:v>
                      </c:pt>
                      <c:pt idx="79">
                        <c:v>0.26913661857638577</c:v>
                      </c:pt>
                      <c:pt idx="80">
                        <c:v>0.26913661857638577</c:v>
                      </c:pt>
                      <c:pt idx="81">
                        <c:v>0.23735773234352631</c:v>
                      </c:pt>
                      <c:pt idx="82">
                        <c:v>0.23735773234352631</c:v>
                      </c:pt>
                      <c:pt idx="83">
                        <c:v>0.23735773234352631</c:v>
                      </c:pt>
                      <c:pt idx="84">
                        <c:v>0.23735773234352631</c:v>
                      </c:pt>
                      <c:pt idx="85">
                        <c:v>0.23735773234352631</c:v>
                      </c:pt>
                      <c:pt idx="86">
                        <c:v>0.23735773234352631</c:v>
                      </c:pt>
                      <c:pt idx="87">
                        <c:v>0.23735773234352631</c:v>
                      </c:pt>
                      <c:pt idx="88">
                        <c:v>0.23735773234352631</c:v>
                      </c:pt>
                      <c:pt idx="89">
                        <c:v>0.23735773234352631</c:v>
                      </c:pt>
                      <c:pt idx="90">
                        <c:v>0.23735773234352631</c:v>
                      </c:pt>
                      <c:pt idx="91">
                        <c:v>0.23735773234352631</c:v>
                      </c:pt>
                      <c:pt idx="92">
                        <c:v>0.23735773234352631</c:v>
                      </c:pt>
                      <c:pt idx="93">
                        <c:v>0.23735773234352631</c:v>
                      </c:pt>
                      <c:pt idx="94">
                        <c:v>0.23735773234352631</c:v>
                      </c:pt>
                      <c:pt idx="95">
                        <c:v>0.23735773234352631</c:v>
                      </c:pt>
                      <c:pt idx="96">
                        <c:v>0.23735773234352631</c:v>
                      </c:pt>
                      <c:pt idx="97">
                        <c:v>0.23735773234352631</c:v>
                      </c:pt>
                      <c:pt idx="98">
                        <c:v>0.23735773234352631</c:v>
                      </c:pt>
                      <c:pt idx="99">
                        <c:v>0.23735773234352631</c:v>
                      </c:pt>
                      <c:pt idx="100">
                        <c:v>0.23735773234352631</c:v>
                      </c:pt>
                      <c:pt idx="101">
                        <c:v>0.23735773234352631</c:v>
                      </c:pt>
                      <c:pt idx="102">
                        <c:v>0.23735773234352631</c:v>
                      </c:pt>
                      <c:pt idx="103">
                        <c:v>0.23735773234352631</c:v>
                      </c:pt>
                      <c:pt idx="104">
                        <c:v>0.23735773234352631</c:v>
                      </c:pt>
                      <c:pt idx="105">
                        <c:v>0.23735773234352631</c:v>
                      </c:pt>
                      <c:pt idx="106">
                        <c:v>0.23735773234352631</c:v>
                      </c:pt>
                      <c:pt idx="107">
                        <c:v>0.23735773234352631</c:v>
                      </c:pt>
                      <c:pt idx="108">
                        <c:v>0.23735773234352631</c:v>
                      </c:pt>
                      <c:pt idx="109">
                        <c:v>0.23735773234352631</c:v>
                      </c:pt>
                      <c:pt idx="110">
                        <c:v>0.23735773234352631</c:v>
                      </c:pt>
                      <c:pt idx="111">
                        <c:v>0.23735773234352631</c:v>
                      </c:pt>
                      <c:pt idx="112">
                        <c:v>0.23735773234352631</c:v>
                      </c:pt>
                      <c:pt idx="113">
                        <c:v>0.23735773234352631</c:v>
                      </c:pt>
                      <c:pt idx="114">
                        <c:v>0.23735773234352631</c:v>
                      </c:pt>
                      <c:pt idx="115">
                        <c:v>0.23735773234352631</c:v>
                      </c:pt>
                      <c:pt idx="116">
                        <c:v>0.23735773234352631</c:v>
                      </c:pt>
                      <c:pt idx="117">
                        <c:v>0.23735773234352631</c:v>
                      </c:pt>
                      <c:pt idx="118">
                        <c:v>0.23735773234352631</c:v>
                      </c:pt>
                      <c:pt idx="119">
                        <c:v>0.23735773234352631</c:v>
                      </c:pt>
                      <c:pt idx="120">
                        <c:v>0.23735773234352631</c:v>
                      </c:pt>
                      <c:pt idx="121">
                        <c:v>0.23735773234352631</c:v>
                      </c:pt>
                      <c:pt idx="122">
                        <c:v>0.23735773234352631</c:v>
                      </c:pt>
                      <c:pt idx="123">
                        <c:v>0.23735773234352631</c:v>
                      </c:pt>
                      <c:pt idx="124">
                        <c:v>0.23735773234352631</c:v>
                      </c:pt>
                      <c:pt idx="125">
                        <c:v>0.23735773234352631</c:v>
                      </c:pt>
                      <c:pt idx="126">
                        <c:v>0.23735773234352631</c:v>
                      </c:pt>
                      <c:pt idx="127">
                        <c:v>0.23735773234352631</c:v>
                      </c:pt>
                      <c:pt idx="128">
                        <c:v>0.23735773234352631</c:v>
                      </c:pt>
                      <c:pt idx="129">
                        <c:v>0.23735773234352631</c:v>
                      </c:pt>
                      <c:pt idx="130">
                        <c:v>0.23735773234352631</c:v>
                      </c:pt>
                      <c:pt idx="131">
                        <c:v>0.23735773234352631</c:v>
                      </c:pt>
                      <c:pt idx="132">
                        <c:v>0.23735773234352631</c:v>
                      </c:pt>
                      <c:pt idx="133">
                        <c:v>0.23735773234352631</c:v>
                      </c:pt>
                      <c:pt idx="134">
                        <c:v>0.23735773234352631</c:v>
                      </c:pt>
                      <c:pt idx="135">
                        <c:v>0.23735773234352631</c:v>
                      </c:pt>
                      <c:pt idx="136">
                        <c:v>0.23735773234352631</c:v>
                      </c:pt>
                      <c:pt idx="137">
                        <c:v>0.23735773234352631</c:v>
                      </c:pt>
                      <c:pt idx="138">
                        <c:v>0.23735773234352631</c:v>
                      </c:pt>
                      <c:pt idx="139">
                        <c:v>0.23735773234352631</c:v>
                      </c:pt>
                      <c:pt idx="140">
                        <c:v>0.23735773234352631</c:v>
                      </c:pt>
                      <c:pt idx="141">
                        <c:v>0.23735773234352631</c:v>
                      </c:pt>
                      <c:pt idx="142">
                        <c:v>0.23735773234352631</c:v>
                      </c:pt>
                      <c:pt idx="143">
                        <c:v>0.23735773234352631</c:v>
                      </c:pt>
                      <c:pt idx="144">
                        <c:v>0.23735773234352631</c:v>
                      </c:pt>
                      <c:pt idx="145">
                        <c:v>0.23735773234352631</c:v>
                      </c:pt>
                      <c:pt idx="146">
                        <c:v>0.23735773234352631</c:v>
                      </c:pt>
                      <c:pt idx="147">
                        <c:v>0.23735773234352631</c:v>
                      </c:pt>
                      <c:pt idx="148">
                        <c:v>0.23735773234352631</c:v>
                      </c:pt>
                      <c:pt idx="149">
                        <c:v>0.23735773234352631</c:v>
                      </c:pt>
                      <c:pt idx="150">
                        <c:v>0.23735773234352631</c:v>
                      </c:pt>
                      <c:pt idx="151">
                        <c:v>0.23735773234352631</c:v>
                      </c:pt>
                      <c:pt idx="152">
                        <c:v>0.23735773234352631</c:v>
                      </c:pt>
                      <c:pt idx="153">
                        <c:v>0.23735773234352631</c:v>
                      </c:pt>
                      <c:pt idx="154">
                        <c:v>0.23735773234352631</c:v>
                      </c:pt>
                      <c:pt idx="155">
                        <c:v>0.23735773234352631</c:v>
                      </c:pt>
                      <c:pt idx="156">
                        <c:v>0.23735773234352631</c:v>
                      </c:pt>
                      <c:pt idx="157">
                        <c:v>0.23735773234352631</c:v>
                      </c:pt>
                      <c:pt idx="158">
                        <c:v>0.23735773234352631</c:v>
                      </c:pt>
                      <c:pt idx="159">
                        <c:v>0.23735773234352631</c:v>
                      </c:pt>
                      <c:pt idx="160">
                        <c:v>0.23735773234352631</c:v>
                      </c:pt>
                      <c:pt idx="161">
                        <c:v>0.23735773234352631</c:v>
                      </c:pt>
                      <c:pt idx="162">
                        <c:v>0.23735773234352631</c:v>
                      </c:pt>
                      <c:pt idx="163">
                        <c:v>0.23735773234352631</c:v>
                      </c:pt>
                      <c:pt idx="164">
                        <c:v>0.23735773234352631</c:v>
                      </c:pt>
                      <c:pt idx="165">
                        <c:v>0.23735773234352631</c:v>
                      </c:pt>
                      <c:pt idx="166">
                        <c:v>0.23735773234352631</c:v>
                      </c:pt>
                      <c:pt idx="167">
                        <c:v>0.23735773234352631</c:v>
                      </c:pt>
                      <c:pt idx="168">
                        <c:v>0.23735773234352631</c:v>
                      </c:pt>
                      <c:pt idx="169">
                        <c:v>0.23735773234352631</c:v>
                      </c:pt>
                      <c:pt idx="170">
                        <c:v>0.23735773234352631</c:v>
                      </c:pt>
                      <c:pt idx="171">
                        <c:v>0.23735773234352631</c:v>
                      </c:pt>
                      <c:pt idx="172">
                        <c:v>0.23735773234352631</c:v>
                      </c:pt>
                      <c:pt idx="173">
                        <c:v>0.23735773234352631</c:v>
                      </c:pt>
                      <c:pt idx="174">
                        <c:v>0.23735773234352631</c:v>
                      </c:pt>
                      <c:pt idx="175">
                        <c:v>0.23735773234352631</c:v>
                      </c:pt>
                      <c:pt idx="176">
                        <c:v>0.23735773234352631</c:v>
                      </c:pt>
                      <c:pt idx="177">
                        <c:v>0.23735773234352631</c:v>
                      </c:pt>
                      <c:pt idx="178">
                        <c:v>0.23735773234352631</c:v>
                      </c:pt>
                      <c:pt idx="179">
                        <c:v>0.23735773234352631</c:v>
                      </c:pt>
                      <c:pt idx="180">
                        <c:v>0.23735773234352631</c:v>
                      </c:pt>
                      <c:pt idx="181">
                        <c:v>0.23735773234352631</c:v>
                      </c:pt>
                      <c:pt idx="182">
                        <c:v>0.23735773234352631</c:v>
                      </c:pt>
                      <c:pt idx="183">
                        <c:v>0.23735773234352631</c:v>
                      </c:pt>
                      <c:pt idx="184">
                        <c:v>0.23735773234352631</c:v>
                      </c:pt>
                      <c:pt idx="185">
                        <c:v>0.23735773234352631</c:v>
                      </c:pt>
                      <c:pt idx="186">
                        <c:v>0.23735773234352631</c:v>
                      </c:pt>
                      <c:pt idx="187">
                        <c:v>0.23735773234352631</c:v>
                      </c:pt>
                      <c:pt idx="188">
                        <c:v>0.23735773234352631</c:v>
                      </c:pt>
                      <c:pt idx="189">
                        <c:v>0.23735773234352631</c:v>
                      </c:pt>
                      <c:pt idx="190">
                        <c:v>0.23735773234352631</c:v>
                      </c:pt>
                      <c:pt idx="191">
                        <c:v>0.23735773234352631</c:v>
                      </c:pt>
                      <c:pt idx="192">
                        <c:v>0.23735773234352631</c:v>
                      </c:pt>
                      <c:pt idx="193">
                        <c:v>0.23735773234352631</c:v>
                      </c:pt>
                      <c:pt idx="194">
                        <c:v>0.23735773234352631</c:v>
                      </c:pt>
                      <c:pt idx="195">
                        <c:v>0.23735773234352631</c:v>
                      </c:pt>
                      <c:pt idx="196">
                        <c:v>0.23735773234352631</c:v>
                      </c:pt>
                      <c:pt idx="197">
                        <c:v>0.23735773234352631</c:v>
                      </c:pt>
                      <c:pt idx="198">
                        <c:v>0.23735773234352631</c:v>
                      </c:pt>
                      <c:pt idx="199">
                        <c:v>0.23735773234352631</c:v>
                      </c:pt>
                      <c:pt idx="200">
                        <c:v>0.23735773234352631</c:v>
                      </c:pt>
                      <c:pt idx="201">
                        <c:v>0.23735773234352631</c:v>
                      </c:pt>
                      <c:pt idx="202">
                        <c:v>0.23735773234352631</c:v>
                      </c:pt>
                      <c:pt idx="203">
                        <c:v>0.23735773234352631</c:v>
                      </c:pt>
                      <c:pt idx="204">
                        <c:v>0.23735773234352631</c:v>
                      </c:pt>
                      <c:pt idx="205">
                        <c:v>0.23735773234352631</c:v>
                      </c:pt>
                      <c:pt idx="206">
                        <c:v>0.23735773234352631</c:v>
                      </c:pt>
                      <c:pt idx="207">
                        <c:v>0.23735773234352631</c:v>
                      </c:pt>
                      <c:pt idx="208">
                        <c:v>0.23735773234352631</c:v>
                      </c:pt>
                      <c:pt idx="209">
                        <c:v>0.23735773234352631</c:v>
                      </c:pt>
                      <c:pt idx="210">
                        <c:v>0.23735773234352631</c:v>
                      </c:pt>
                      <c:pt idx="211">
                        <c:v>0.23735773234352631</c:v>
                      </c:pt>
                      <c:pt idx="212">
                        <c:v>0.23735773234352631</c:v>
                      </c:pt>
                      <c:pt idx="213">
                        <c:v>0.23735773234352631</c:v>
                      </c:pt>
                      <c:pt idx="214">
                        <c:v>0.23735773234352631</c:v>
                      </c:pt>
                      <c:pt idx="215">
                        <c:v>0.23735773234352631</c:v>
                      </c:pt>
                      <c:pt idx="216">
                        <c:v>0.23735773234352631</c:v>
                      </c:pt>
                      <c:pt idx="217">
                        <c:v>0.23735773234352631</c:v>
                      </c:pt>
                      <c:pt idx="218">
                        <c:v>0.23735773234352631</c:v>
                      </c:pt>
                      <c:pt idx="219">
                        <c:v>0.23735773234352631</c:v>
                      </c:pt>
                      <c:pt idx="220">
                        <c:v>0.23735773234352631</c:v>
                      </c:pt>
                      <c:pt idx="221">
                        <c:v>0.23735773234352631</c:v>
                      </c:pt>
                      <c:pt idx="222">
                        <c:v>0.23735773234352631</c:v>
                      </c:pt>
                      <c:pt idx="223">
                        <c:v>0.23735773234352631</c:v>
                      </c:pt>
                      <c:pt idx="224">
                        <c:v>0.23735773234352631</c:v>
                      </c:pt>
                      <c:pt idx="225">
                        <c:v>0.23735773234352631</c:v>
                      </c:pt>
                      <c:pt idx="226">
                        <c:v>0.23735773234352631</c:v>
                      </c:pt>
                      <c:pt idx="227">
                        <c:v>0.23735773234352631</c:v>
                      </c:pt>
                      <c:pt idx="228">
                        <c:v>0.23735773234352631</c:v>
                      </c:pt>
                      <c:pt idx="229">
                        <c:v>0.23735773234352631</c:v>
                      </c:pt>
                      <c:pt idx="230">
                        <c:v>0.23735773234352631</c:v>
                      </c:pt>
                      <c:pt idx="231">
                        <c:v>0.23735773234352631</c:v>
                      </c:pt>
                      <c:pt idx="232">
                        <c:v>0.23735773234352631</c:v>
                      </c:pt>
                      <c:pt idx="233">
                        <c:v>0.23735773234352631</c:v>
                      </c:pt>
                      <c:pt idx="234">
                        <c:v>0.23735773234352631</c:v>
                      </c:pt>
                      <c:pt idx="235">
                        <c:v>0.23735773234352631</c:v>
                      </c:pt>
                      <c:pt idx="236">
                        <c:v>0.23735773234352631</c:v>
                      </c:pt>
                      <c:pt idx="237">
                        <c:v>0.23735773234352631</c:v>
                      </c:pt>
                      <c:pt idx="238">
                        <c:v>0.23735773234352631</c:v>
                      </c:pt>
                      <c:pt idx="239">
                        <c:v>0.23735773234352631</c:v>
                      </c:pt>
                      <c:pt idx="240">
                        <c:v>0.23735773234352631</c:v>
                      </c:pt>
                      <c:pt idx="241">
                        <c:v>0.23735773234352631</c:v>
                      </c:pt>
                      <c:pt idx="242">
                        <c:v>0.23735773234352631</c:v>
                      </c:pt>
                      <c:pt idx="243">
                        <c:v>0.23735773234352631</c:v>
                      </c:pt>
                      <c:pt idx="244">
                        <c:v>0.23735773234352631</c:v>
                      </c:pt>
                      <c:pt idx="245">
                        <c:v>0.23735773234352631</c:v>
                      </c:pt>
                      <c:pt idx="246">
                        <c:v>0.23735773234352631</c:v>
                      </c:pt>
                      <c:pt idx="247">
                        <c:v>0.23735773234352631</c:v>
                      </c:pt>
                      <c:pt idx="248">
                        <c:v>0.23735773234352631</c:v>
                      </c:pt>
                      <c:pt idx="249">
                        <c:v>0.23735773234352631</c:v>
                      </c:pt>
                      <c:pt idx="250">
                        <c:v>0.23735773234352631</c:v>
                      </c:pt>
                      <c:pt idx="251">
                        <c:v>0.23735773234352631</c:v>
                      </c:pt>
                      <c:pt idx="252">
                        <c:v>0.23735773234352631</c:v>
                      </c:pt>
                      <c:pt idx="253">
                        <c:v>0.23735773234352631</c:v>
                      </c:pt>
                      <c:pt idx="254">
                        <c:v>0.23735773234352631</c:v>
                      </c:pt>
                      <c:pt idx="255">
                        <c:v>0.23735773234352631</c:v>
                      </c:pt>
                      <c:pt idx="256">
                        <c:v>0.23735773234352631</c:v>
                      </c:pt>
                      <c:pt idx="257">
                        <c:v>0.23735773234352631</c:v>
                      </c:pt>
                      <c:pt idx="258">
                        <c:v>0.23735773234352631</c:v>
                      </c:pt>
                      <c:pt idx="259">
                        <c:v>0.23735773234352631</c:v>
                      </c:pt>
                      <c:pt idx="260">
                        <c:v>0.23735773234352631</c:v>
                      </c:pt>
                      <c:pt idx="261">
                        <c:v>0.23735773234352631</c:v>
                      </c:pt>
                      <c:pt idx="262">
                        <c:v>0.23735773234352631</c:v>
                      </c:pt>
                      <c:pt idx="263">
                        <c:v>0.23735773234352631</c:v>
                      </c:pt>
                      <c:pt idx="264">
                        <c:v>0.23735773234352631</c:v>
                      </c:pt>
                      <c:pt idx="265">
                        <c:v>0.23735773234352631</c:v>
                      </c:pt>
                      <c:pt idx="266">
                        <c:v>0.23735773234352631</c:v>
                      </c:pt>
                      <c:pt idx="267">
                        <c:v>0.23735773234352631</c:v>
                      </c:pt>
                      <c:pt idx="268">
                        <c:v>0.23735773234352631</c:v>
                      </c:pt>
                      <c:pt idx="269">
                        <c:v>0.23735773234352631</c:v>
                      </c:pt>
                      <c:pt idx="270">
                        <c:v>0.23735773234352631</c:v>
                      </c:pt>
                      <c:pt idx="271">
                        <c:v>0.23735773234352631</c:v>
                      </c:pt>
                      <c:pt idx="272">
                        <c:v>0.23735773234352631</c:v>
                      </c:pt>
                      <c:pt idx="273">
                        <c:v>0.23735773234352631</c:v>
                      </c:pt>
                      <c:pt idx="274">
                        <c:v>0.23735773234352631</c:v>
                      </c:pt>
                      <c:pt idx="275">
                        <c:v>0.23735773234352631</c:v>
                      </c:pt>
                      <c:pt idx="276">
                        <c:v>0.23735773234352631</c:v>
                      </c:pt>
                      <c:pt idx="277">
                        <c:v>0.23735773234352631</c:v>
                      </c:pt>
                      <c:pt idx="278">
                        <c:v>0.23735773234352631</c:v>
                      </c:pt>
                      <c:pt idx="279">
                        <c:v>0.23735773234352631</c:v>
                      </c:pt>
                      <c:pt idx="280">
                        <c:v>0.23735773234352631</c:v>
                      </c:pt>
                      <c:pt idx="281">
                        <c:v>0.23735773234352631</c:v>
                      </c:pt>
                      <c:pt idx="282">
                        <c:v>0.23735773234352631</c:v>
                      </c:pt>
                      <c:pt idx="283">
                        <c:v>0.23735773234352631</c:v>
                      </c:pt>
                      <c:pt idx="284">
                        <c:v>0.23735773234352631</c:v>
                      </c:pt>
                      <c:pt idx="285">
                        <c:v>0.23735773234352631</c:v>
                      </c:pt>
                      <c:pt idx="286">
                        <c:v>0.23735773234352631</c:v>
                      </c:pt>
                      <c:pt idx="287">
                        <c:v>0.23735773234352631</c:v>
                      </c:pt>
                      <c:pt idx="288">
                        <c:v>0.23735773234352631</c:v>
                      </c:pt>
                      <c:pt idx="289">
                        <c:v>0.23735773234352631</c:v>
                      </c:pt>
                      <c:pt idx="290">
                        <c:v>0.23735773234352631</c:v>
                      </c:pt>
                      <c:pt idx="291">
                        <c:v>0.23735773234352631</c:v>
                      </c:pt>
                      <c:pt idx="292">
                        <c:v>0.23735773234352631</c:v>
                      </c:pt>
                      <c:pt idx="293">
                        <c:v>0.23735773234352631</c:v>
                      </c:pt>
                      <c:pt idx="294">
                        <c:v>0.23735773234352631</c:v>
                      </c:pt>
                      <c:pt idx="295">
                        <c:v>0.23735773234352631</c:v>
                      </c:pt>
                      <c:pt idx="296">
                        <c:v>0.23735773234352631</c:v>
                      </c:pt>
                      <c:pt idx="297">
                        <c:v>0.23735773234352631</c:v>
                      </c:pt>
                      <c:pt idx="298">
                        <c:v>0.23735773234352631</c:v>
                      </c:pt>
                      <c:pt idx="299">
                        <c:v>0.23735773234352631</c:v>
                      </c:pt>
                      <c:pt idx="300">
                        <c:v>0.23735773234352631</c:v>
                      </c:pt>
                      <c:pt idx="301">
                        <c:v>0.23735773234352631</c:v>
                      </c:pt>
                      <c:pt idx="302">
                        <c:v>0.23735773234352631</c:v>
                      </c:pt>
                      <c:pt idx="303">
                        <c:v>0.23735773234352631</c:v>
                      </c:pt>
                      <c:pt idx="304">
                        <c:v>0.23735773234352631</c:v>
                      </c:pt>
                      <c:pt idx="305">
                        <c:v>0.23735773234352631</c:v>
                      </c:pt>
                      <c:pt idx="306">
                        <c:v>0.23735773234352631</c:v>
                      </c:pt>
                      <c:pt idx="307">
                        <c:v>0.23735773234352631</c:v>
                      </c:pt>
                      <c:pt idx="308">
                        <c:v>0.23735773234352631</c:v>
                      </c:pt>
                      <c:pt idx="309">
                        <c:v>0.23735773234352631</c:v>
                      </c:pt>
                      <c:pt idx="310">
                        <c:v>0.23735773234352631</c:v>
                      </c:pt>
                      <c:pt idx="311">
                        <c:v>0.23735773234352631</c:v>
                      </c:pt>
                      <c:pt idx="312">
                        <c:v>0.23735773234352631</c:v>
                      </c:pt>
                      <c:pt idx="313">
                        <c:v>0.23735773234352631</c:v>
                      </c:pt>
                      <c:pt idx="314">
                        <c:v>0.23735773234352631</c:v>
                      </c:pt>
                      <c:pt idx="315">
                        <c:v>0.23735773234352631</c:v>
                      </c:pt>
                      <c:pt idx="316">
                        <c:v>0.23735773234352631</c:v>
                      </c:pt>
                      <c:pt idx="317">
                        <c:v>0.23735773234352631</c:v>
                      </c:pt>
                      <c:pt idx="318">
                        <c:v>0.23735773234352631</c:v>
                      </c:pt>
                      <c:pt idx="319">
                        <c:v>0.23735773234352631</c:v>
                      </c:pt>
                      <c:pt idx="320">
                        <c:v>0.23735773234352631</c:v>
                      </c:pt>
                      <c:pt idx="321">
                        <c:v>0.23735773234352631</c:v>
                      </c:pt>
                      <c:pt idx="322">
                        <c:v>0.23735773234352631</c:v>
                      </c:pt>
                      <c:pt idx="323">
                        <c:v>0.23735773234352631</c:v>
                      </c:pt>
                      <c:pt idx="324">
                        <c:v>0.23735773234352631</c:v>
                      </c:pt>
                      <c:pt idx="325">
                        <c:v>0.23735773234352631</c:v>
                      </c:pt>
                      <c:pt idx="326">
                        <c:v>0.23735773234352631</c:v>
                      </c:pt>
                      <c:pt idx="327">
                        <c:v>0.23735773234352631</c:v>
                      </c:pt>
                      <c:pt idx="328">
                        <c:v>0.23735773234352631</c:v>
                      </c:pt>
                      <c:pt idx="329">
                        <c:v>0.23735773234352631</c:v>
                      </c:pt>
                      <c:pt idx="330">
                        <c:v>0.23735773234352631</c:v>
                      </c:pt>
                      <c:pt idx="331">
                        <c:v>0.23735773234352631</c:v>
                      </c:pt>
                      <c:pt idx="332">
                        <c:v>0.23735773234352631</c:v>
                      </c:pt>
                      <c:pt idx="333">
                        <c:v>0.23735773234352631</c:v>
                      </c:pt>
                      <c:pt idx="334">
                        <c:v>0.23735773234352631</c:v>
                      </c:pt>
                      <c:pt idx="335">
                        <c:v>0.23735773234352631</c:v>
                      </c:pt>
                      <c:pt idx="336">
                        <c:v>0.23735773234352631</c:v>
                      </c:pt>
                      <c:pt idx="337">
                        <c:v>0.23735773234352631</c:v>
                      </c:pt>
                      <c:pt idx="338">
                        <c:v>0.23735773234352631</c:v>
                      </c:pt>
                      <c:pt idx="339">
                        <c:v>0.23735773234352631</c:v>
                      </c:pt>
                      <c:pt idx="340">
                        <c:v>0.23735773234352631</c:v>
                      </c:pt>
                      <c:pt idx="341">
                        <c:v>0.23735773234352631</c:v>
                      </c:pt>
                      <c:pt idx="342">
                        <c:v>0.23735773234352631</c:v>
                      </c:pt>
                      <c:pt idx="343">
                        <c:v>0.23735773234352631</c:v>
                      </c:pt>
                      <c:pt idx="344">
                        <c:v>0.23735773234352631</c:v>
                      </c:pt>
                      <c:pt idx="345">
                        <c:v>0.23735773234352631</c:v>
                      </c:pt>
                      <c:pt idx="346">
                        <c:v>0.23735773234352631</c:v>
                      </c:pt>
                      <c:pt idx="347">
                        <c:v>0.23735773234352631</c:v>
                      </c:pt>
                      <c:pt idx="348">
                        <c:v>0.23735773234352631</c:v>
                      </c:pt>
                      <c:pt idx="349">
                        <c:v>0.23735773234352631</c:v>
                      </c:pt>
                      <c:pt idx="350">
                        <c:v>0.23735773234352631</c:v>
                      </c:pt>
                      <c:pt idx="351">
                        <c:v>0.23735773234352631</c:v>
                      </c:pt>
                      <c:pt idx="352">
                        <c:v>0.23735773234352631</c:v>
                      </c:pt>
                      <c:pt idx="353">
                        <c:v>0.23735773234352631</c:v>
                      </c:pt>
                      <c:pt idx="354">
                        <c:v>0.23735773234352631</c:v>
                      </c:pt>
                      <c:pt idx="355">
                        <c:v>0.23735773234352631</c:v>
                      </c:pt>
                      <c:pt idx="356">
                        <c:v>0.23735773234352631</c:v>
                      </c:pt>
                      <c:pt idx="357">
                        <c:v>0.23735773234352631</c:v>
                      </c:pt>
                      <c:pt idx="358">
                        <c:v>0.23735773234352631</c:v>
                      </c:pt>
                      <c:pt idx="359">
                        <c:v>0.23735773234352631</c:v>
                      </c:pt>
                      <c:pt idx="360">
                        <c:v>0.23735773234352631</c:v>
                      </c:pt>
                      <c:pt idx="361">
                        <c:v>0.23735773234352631</c:v>
                      </c:pt>
                      <c:pt idx="362">
                        <c:v>0.23735773234352631</c:v>
                      </c:pt>
                      <c:pt idx="363">
                        <c:v>0.23735773234352631</c:v>
                      </c:pt>
                      <c:pt idx="364">
                        <c:v>0.23735773234352631</c:v>
                      </c:pt>
                      <c:pt idx="365">
                        <c:v>0.23735773234352631</c:v>
                      </c:pt>
                      <c:pt idx="366">
                        <c:v>0.23735773234352631</c:v>
                      </c:pt>
                      <c:pt idx="367">
                        <c:v>0.23735773234352631</c:v>
                      </c:pt>
                      <c:pt idx="368">
                        <c:v>0.23735773234352631</c:v>
                      </c:pt>
                      <c:pt idx="369">
                        <c:v>0.23735773234352631</c:v>
                      </c:pt>
                      <c:pt idx="370">
                        <c:v>0.23735773234352631</c:v>
                      </c:pt>
                      <c:pt idx="371">
                        <c:v>0.23735773234352631</c:v>
                      </c:pt>
                      <c:pt idx="372">
                        <c:v>0.23735773234352631</c:v>
                      </c:pt>
                      <c:pt idx="373">
                        <c:v>0.23735773234352631</c:v>
                      </c:pt>
                      <c:pt idx="374">
                        <c:v>0.23735773234352631</c:v>
                      </c:pt>
                      <c:pt idx="375">
                        <c:v>0.23735773234352631</c:v>
                      </c:pt>
                      <c:pt idx="376">
                        <c:v>0.23735773234352631</c:v>
                      </c:pt>
                      <c:pt idx="377">
                        <c:v>0.23735773234352631</c:v>
                      </c:pt>
                      <c:pt idx="378">
                        <c:v>0.23735773234352631</c:v>
                      </c:pt>
                      <c:pt idx="379">
                        <c:v>0.23735773234352631</c:v>
                      </c:pt>
                      <c:pt idx="380">
                        <c:v>0.23735773234352631</c:v>
                      </c:pt>
                      <c:pt idx="381">
                        <c:v>0.23735773234352631</c:v>
                      </c:pt>
                      <c:pt idx="382">
                        <c:v>0.23735773234352631</c:v>
                      </c:pt>
                      <c:pt idx="383">
                        <c:v>0.23735773234352631</c:v>
                      </c:pt>
                      <c:pt idx="384">
                        <c:v>0.23735773234352631</c:v>
                      </c:pt>
                      <c:pt idx="385">
                        <c:v>0.23735773234352631</c:v>
                      </c:pt>
                      <c:pt idx="386">
                        <c:v>0.23735773234352631</c:v>
                      </c:pt>
                      <c:pt idx="387">
                        <c:v>0.23735773234352631</c:v>
                      </c:pt>
                      <c:pt idx="388">
                        <c:v>0.23735773234352631</c:v>
                      </c:pt>
                      <c:pt idx="389">
                        <c:v>0.23735773234352631</c:v>
                      </c:pt>
                      <c:pt idx="390">
                        <c:v>0.23735773234352631</c:v>
                      </c:pt>
                      <c:pt idx="391">
                        <c:v>0.23735773234352631</c:v>
                      </c:pt>
                      <c:pt idx="392">
                        <c:v>0.23735773234352631</c:v>
                      </c:pt>
                      <c:pt idx="393">
                        <c:v>0.23735773234352631</c:v>
                      </c:pt>
                      <c:pt idx="394">
                        <c:v>0.23735773234352631</c:v>
                      </c:pt>
                      <c:pt idx="395">
                        <c:v>0.23735773234352631</c:v>
                      </c:pt>
                      <c:pt idx="396">
                        <c:v>0.23735773234352631</c:v>
                      </c:pt>
                      <c:pt idx="397">
                        <c:v>0.23735773234352631</c:v>
                      </c:pt>
                      <c:pt idx="398">
                        <c:v>0.23735773234352631</c:v>
                      </c:pt>
                      <c:pt idx="399">
                        <c:v>0.23735773234352631</c:v>
                      </c:pt>
                      <c:pt idx="400">
                        <c:v>0.23735773234352631</c:v>
                      </c:pt>
                      <c:pt idx="401">
                        <c:v>0.23735773234352631</c:v>
                      </c:pt>
                      <c:pt idx="402">
                        <c:v>0.23735773234352631</c:v>
                      </c:pt>
                      <c:pt idx="403">
                        <c:v>0.23735773234352631</c:v>
                      </c:pt>
                      <c:pt idx="404">
                        <c:v>0.23735773234352631</c:v>
                      </c:pt>
                      <c:pt idx="405">
                        <c:v>0.23735773234352631</c:v>
                      </c:pt>
                      <c:pt idx="406">
                        <c:v>0.23735773234352631</c:v>
                      </c:pt>
                      <c:pt idx="407">
                        <c:v>0.23735773234352631</c:v>
                      </c:pt>
                      <c:pt idx="408">
                        <c:v>0.23735773234352631</c:v>
                      </c:pt>
                      <c:pt idx="409">
                        <c:v>0.23735773234352631</c:v>
                      </c:pt>
                      <c:pt idx="410">
                        <c:v>0.23735773234352631</c:v>
                      </c:pt>
                      <c:pt idx="411">
                        <c:v>0.23735773234352631</c:v>
                      </c:pt>
                      <c:pt idx="412">
                        <c:v>0.23735773234352631</c:v>
                      </c:pt>
                      <c:pt idx="413">
                        <c:v>0.23735773234352631</c:v>
                      </c:pt>
                      <c:pt idx="414">
                        <c:v>0.23735773234352631</c:v>
                      </c:pt>
                      <c:pt idx="415">
                        <c:v>0.23735773234352631</c:v>
                      </c:pt>
                      <c:pt idx="416">
                        <c:v>0.23735773234352631</c:v>
                      </c:pt>
                      <c:pt idx="417">
                        <c:v>0.23735773234352631</c:v>
                      </c:pt>
                      <c:pt idx="418">
                        <c:v>0.23735773234352631</c:v>
                      </c:pt>
                      <c:pt idx="419">
                        <c:v>0.23735773234352631</c:v>
                      </c:pt>
                      <c:pt idx="420">
                        <c:v>0.23735773234352631</c:v>
                      </c:pt>
                      <c:pt idx="421">
                        <c:v>0.23735773234352631</c:v>
                      </c:pt>
                      <c:pt idx="422">
                        <c:v>0.23735773234352631</c:v>
                      </c:pt>
                      <c:pt idx="423">
                        <c:v>0.23735773234352631</c:v>
                      </c:pt>
                      <c:pt idx="424">
                        <c:v>0.23735773234352631</c:v>
                      </c:pt>
                      <c:pt idx="425">
                        <c:v>0.23735773234352631</c:v>
                      </c:pt>
                      <c:pt idx="426">
                        <c:v>0.23735773234352631</c:v>
                      </c:pt>
                      <c:pt idx="427">
                        <c:v>0.23735773234352631</c:v>
                      </c:pt>
                      <c:pt idx="428">
                        <c:v>0.23735773234352631</c:v>
                      </c:pt>
                      <c:pt idx="429">
                        <c:v>0.23735773234352631</c:v>
                      </c:pt>
                      <c:pt idx="430">
                        <c:v>0.23735773234352631</c:v>
                      </c:pt>
                      <c:pt idx="431">
                        <c:v>0.23735773234352631</c:v>
                      </c:pt>
                      <c:pt idx="432">
                        <c:v>0.23735773234352631</c:v>
                      </c:pt>
                      <c:pt idx="433">
                        <c:v>0.23735773234352631</c:v>
                      </c:pt>
                      <c:pt idx="434">
                        <c:v>0.23735773234352631</c:v>
                      </c:pt>
                      <c:pt idx="435">
                        <c:v>0.23735773234352631</c:v>
                      </c:pt>
                      <c:pt idx="436">
                        <c:v>0.23735773234352631</c:v>
                      </c:pt>
                      <c:pt idx="437">
                        <c:v>0.23735773234352631</c:v>
                      </c:pt>
                      <c:pt idx="438">
                        <c:v>0.23735773234352631</c:v>
                      </c:pt>
                      <c:pt idx="439">
                        <c:v>0.23735773234352631</c:v>
                      </c:pt>
                      <c:pt idx="440">
                        <c:v>0.23735773234352631</c:v>
                      </c:pt>
                      <c:pt idx="441">
                        <c:v>0.23735773234352631</c:v>
                      </c:pt>
                      <c:pt idx="442">
                        <c:v>0.23735773234352631</c:v>
                      </c:pt>
                      <c:pt idx="443">
                        <c:v>0.23735773234352631</c:v>
                      </c:pt>
                      <c:pt idx="444">
                        <c:v>0.23735773234352631</c:v>
                      </c:pt>
                      <c:pt idx="445">
                        <c:v>0.23735773234352631</c:v>
                      </c:pt>
                      <c:pt idx="446">
                        <c:v>0.23735773234352631</c:v>
                      </c:pt>
                      <c:pt idx="447">
                        <c:v>0.23735773234352631</c:v>
                      </c:pt>
                      <c:pt idx="448">
                        <c:v>0.23735773234352631</c:v>
                      </c:pt>
                      <c:pt idx="449">
                        <c:v>0.23735773234352631</c:v>
                      </c:pt>
                      <c:pt idx="450">
                        <c:v>0.23735773234352631</c:v>
                      </c:pt>
                      <c:pt idx="451">
                        <c:v>0.23735773234352631</c:v>
                      </c:pt>
                      <c:pt idx="452">
                        <c:v>0.23735773234352631</c:v>
                      </c:pt>
                      <c:pt idx="453">
                        <c:v>0.23735773234352631</c:v>
                      </c:pt>
                      <c:pt idx="454">
                        <c:v>0.23735773234352631</c:v>
                      </c:pt>
                      <c:pt idx="455">
                        <c:v>0.23735773234352631</c:v>
                      </c:pt>
                      <c:pt idx="456">
                        <c:v>0.23735773234352631</c:v>
                      </c:pt>
                      <c:pt idx="457">
                        <c:v>0.23735773234352631</c:v>
                      </c:pt>
                      <c:pt idx="458">
                        <c:v>0.23735773234352631</c:v>
                      </c:pt>
                      <c:pt idx="459">
                        <c:v>0.23735773234352631</c:v>
                      </c:pt>
                      <c:pt idx="460">
                        <c:v>0.23735773234352631</c:v>
                      </c:pt>
                      <c:pt idx="461">
                        <c:v>0.23735773234352631</c:v>
                      </c:pt>
                      <c:pt idx="462">
                        <c:v>0.23735773234352631</c:v>
                      </c:pt>
                      <c:pt idx="463">
                        <c:v>0.23735773234352631</c:v>
                      </c:pt>
                      <c:pt idx="464">
                        <c:v>0.23735773234352631</c:v>
                      </c:pt>
                      <c:pt idx="465">
                        <c:v>0.23735773234352631</c:v>
                      </c:pt>
                      <c:pt idx="466">
                        <c:v>0.23735773234352631</c:v>
                      </c:pt>
                      <c:pt idx="467">
                        <c:v>0.23735773234352631</c:v>
                      </c:pt>
                      <c:pt idx="468">
                        <c:v>0.23735773234352631</c:v>
                      </c:pt>
                      <c:pt idx="469">
                        <c:v>0.23735773234352631</c:v>
                      </c:pt>
                      <c:pt idx="470">
                        <c:v>0.23735773234352631</c:v>
                      </c:pt>
                      <c:pt idx="471">
                        <c:v>0.23735773234352631</c:v>
                      </c:pt>
                      <c:pt idx="472">
                        <c:v>0.23735773234352631</c:v>
                      </c:pt>
                      <c:pt idx="473">
                        <c:v>0.23735773234352631</c:v>
                      </c:pt>
                      <c:pt idx="474">
                        <c:v>0.23735773234352631</c:v>
                      </c:pt>
                      <c:pt idx="475">
                        <c:v>0.23735773234352631</c:v>
                      </c:pt>
                      <c:pt idx="476">
                        <c:v>0.23735773234352631</c:v>
                      </c:pt>
                      <c:pt idx="477">
                        <c:v>0.23735773234352631</c:v>
                      </c:pt>
                      <c:pt idx="478">
                        <c:v>0.23735773234352631</c:v>
                      </c:pt>
                      <c:pt idx="479">
                        <c:v>0.23735773234352631</c:v>
                      </c:pt>
                      <c:pt idx="480">
                        <c:v>0.23735773234352631</c:v>
                      </c:pt>
                      <c:pt idx="481">
                        <c:v>0.23735773234352631</c:v>
                      </c:pt>
                      <c:pt idx="482">
                        <c:v>0.23735773234352631</c:v>
                      </c:pt>
                      <c:pt idx="483">
                        <c:v>0.23735773234352631</c:v>
                      </c:pt>
                      <c:pt idx="484">
                        <c:v>0.23735773234352631</c:v>
                      </c:pt>
                      <c:pt idx="485">
                        <c:v>0.23735773234352631</c:v>
                      </c:pt>
                      <c:pt idx="486">
                        <c:v>0.23735773234352631</c:v>
                      </c:pt>
                      <c:pt idx="487">
                        <c:v>0.23735773234352631</c:v>
                      </c:pt>
                      <c:pt idx="488">
                        <c:v>0.23735773234352631</c:v>
                      </c:pt>
                      <c:pt idx="489">
                        <c:v>0.23735773234352631</c:v>
                      </c:pt>
                      <c:pt idx="490">
                        <c:v>0.23735773234352631</c:v>
                      </c:pt>
                      <c:pt idx="491">
                        <c:v>0.23735773234352631</c:v>
                      </c:pt>
                      <c:pt idx="492">
                        <c:v>0.23735773234352631</c:v>
                      </c:pt>
                      <c:pt idx="493">
                        <c:v>0.23735773234352631</c:v>
                      </c:pt>
                      <c:pt idx="494">
                        <c:v>0.23735773234352631</c:v>
                      </c:pt>
                      <c:pt idx="495">
                        <c:v>0.23735773234352631</c:v>
                      </c:pt>
                      <c:pt idx="496">
                        <c:v>0.23735773234352631</c:v>
                      </c:pt>
                      <c:pt idx="497">
                        <c:v>0.23735773234352631</c:v>
                      </c:pt>
                      <c:pt idx="498">
                        <c:v>0.23735773234352631</c:v>
                      </c:pt>
                      <c:pt idx="499">
                        <c:v>0.23735773234352631</c:v>
                      </c:pt>
                      <c:pt idx="500">
                        <c:v>0.23735773234352631</c:v>
                      </c:pt>
                      <c:pt idx="501">
                        <c:v>0.23735773234352631</c:v>
                      </c:pt>
                      <c:pt idx="502">
                        <c:v>0.23735773234352631</c:v>
                      </c:pt>
                      <c:pt idx="503">
                        <c:v>0.23735773234352631</c:v>
                      </c:pt>
                      <c:pt idx="504">
                        <c:v>0.23735773234352631</c:v>
                      </c:pt>
                      <c:pt idx="505">
                        <c:v>0.23735773234352631</c:v>
                      </c:pt>
                      <c:pt idx="506">
                        <c:v>0.23735773234352631</c:v>
                      </c:pt>
                      <c:pt idx="507">
                        <c:v>0.23735773234352631</c:v>
                      </c:pt>
                      <c:pt idx="508">
                        <c:v>0.23735773234352631</c:v>
                      </c:pt>
                      <c:pt idx="509">
                        <c:v>0.23735773234352631</c:v>
                      </c:pt>
                      <c:pt idx="510">
                        <c:v>0.23735773234352631</c:v>
                      </c:pt>
                      <c:pt idx="511">
                        <c:v>0.23735773234352631</c:v>
                      </c:pt>
                      <c:pt idx="512">
                        <c:v>0.23735773234352631</c:v>
                      </c:pt>
                      <c:pt idx="513">
                        <c:v>0.23735773234352631</c:v>
                      </c:pt>
                      <c:pt idx="514">
                        <c:v>0.23735773234352631</c:v>
                      </c:pt>
                      <c:pt idx="515">
                        <c:v>0.23735773234352631</c:v>
                      </c:pt>
                      <c:pt idx="516">
                        <c:v>0.23735773234352631</c:v>
                      </c:pt>
                      <c:pt idx="517">
                        <c:v>0.23735773234352631</c:v>
                      </c:pt>
                      <c:pt idx="518">
                        <c:v>0.23735773234352631</c:v>
                      </c:pt>
                      <c:pt idx="519">
                        <c:v>0.23735773234352631</c:v>
                      </c:pt>
                      <c:pt idx="520">
                        <c:v>0.23735773234352631</c:v>
                      </c:pt>
                      <c:pt idx="521">
                        <c:v>0.23735773234352631</c:v>
                      </c:pt>
                      <c:pt idx="522">
                        <c:v>0.23735773234352631</c:v>
                      </c:pt>
                      <c:pt idx="523">
                        <c:v>0.23735773234352631</c:v>
                      </c:pt>
                      <c:pt idx="524">
                        <c:v>0.23735773234352631</c:v>
                      </c:pt>
                      <c:pt idx="525">
                        <c:v>0.23735773234352631</c:v>
                      </c:pt>
                      <c:pt idx="526">
                        <c:v>0.23735773234352631</c:v>
                      </c:pt>
                      <c:pt idx="527">
                        <c:v>0.23735773234352631</c:v>
                      </c:pt>
                      <c:pt idx="528">
                        <c:v>0.23735773234352631</c:v>
                      </c:pt>
                      <c:pt idx="529">
                        <c:v>0.23735773234352631</c:v>
                      </c:pt>
                      <c:pt idx="530">
                        <c:v>0.23735773234352631</c:v>
                      </c:pt>
                      <c:pt idx="531">
                        <c:v>0.23735773234352631</c:v>
                      </c:pt>
                      <c:pt idx="532">
                        <c:v>0.23735773234352631</c:v>
                      </c:pt>
                      <c:pt idx="533">
                        <c:v>0.23735773234352631</c:v>
                      </c:pt>
                      <c:pt idx="534">
                        <c:v>0.23735773234352631</c:v>
                      </c:pt>
                      <c:pt idx="535">
                        <c:v>0.23735773234352631</c:v>
                      </c:pt>
                      <c:pt idx="536">
                        <c:v>0.23735773234352631</c:v>
                      </c:pt>
                      <c:pt idx="537">
                        <c:v>0.23735773234352631</c:v>
                      </c:pt>
                      <c:pt idx="538">
                        <c:v>0.23735773234352631</c:v>
                      </c:pt>
                      <c:pt idx="539">
                        <c:v>0.23735773234352631</c:v>
                      </c:pt>
                      <c:pt idx="540">
                        <c:v>0.23735773234352631</c:v>
                      </c:pt>
                      <c:pt idx="541">
                        <c:v>0.23735773234352631</c:v>
                      </c:pt>
                      <c:pt idx="542">
                        <c:v>0.23735773234352631</c:v>
                      </c:pt>
                      <c:pt idx="543">
                        <c:v>0.23735773234352631</c:v>
                      </c:pt>
                      <c:pt idx="544">
                        <c:v>0.23735773234352631</c:v>
                      </c:pt>
                      <c:pt idx="545">
                        <c:v>0.23735773234352631</c:v>
                      </c:pt>
                      <c:pt idx="546">
                        <c:v>0.23735773234352631</c:v>
                      </c:pt>
                      <c:pt idx="547">
                        <c:v>0.23735773234352631</c:v>
                      </c:pt>
                      <c:pt idx="548">
                        <c:v>0.23735773234352631</c:v>
                      </c:pt>
                      <c:pt idx="549">
                        <c:v>0.23735773234352631</c:v>
                      </c:pt>
                      <c:pt idx="550">
                        <c:v>0.23735773234352631</c:v>
                      </c:pt>
                      <c:pt idx="551">
                        <c:v>0.23735773234352631</c:v>
                      </c:pt>
                      <c:pt idx="552">
                        <c:v>0.23735773234352631</c:v>
                      </c:pt>
                      <c:pt idx="553">
                        <c:v>0.23735773234352631</c:v>
                      </c:pt>
                      <c:pt idx="554">
                        <c:v>0.23735773234352631</c:v>
                      </c:pt>
                      <c:pt idx="555">
                        <c:v>0.23735773234352631</c:v>
                      </c:pt>
                      <c:pt idx="556">
                        <c:v>0.23735773234352631</c:v>
                      </c:pt>
                      <c:pt idx="557">
                        <c:v>0.23735773234352631</c:v>
                      </c:pt>
                      <c:pt idx="558">
                        <c:v>0.23735773234352631</c:v>
                      </c:pt>
                      <c:pt idx="559">
                        <c:v>0.23735773234352631</c:v>
                      </c:pt>
                      <c:pt idx="560">
                        <c:v>0.23735773234352631</c:v>
                      </c:pt>
                      <c:pt idx="561">
                        <c:v>0.23735773234352631</c:v>
                      </c:pt>
                      <c:pt idx="562">
                        <c:v>0.23735773234352631</c:v>
                      </c:pt>
                      <c:pt idx="563">
                        <c:v>0.23735773234352631</c:v>
                      </c:pt>
                      <c:pt idx="564">
                        <c:v>0.23735773234352631</c:v>
                      </c:pt>
                      <c:pt idx="565">
                        <c:v>0.23735773234352631</c:v>
                      </c:pt>
                      <c:pt idx="566">
                        <c:v>0.23735773234352631</c:v>
                      </c:pt>
                      <c:pt idx="567">
                        <c:v>0.23735773234352631</c:v>
                      </c:pt>
                      <c:pt idx="568">
                        <c:v>0.23735773234352631</c:v>
                      </c:pt>
                      <c:pt idx="569">
                        <c:v>0.23735773234352631</c:v>
                      </c:pt>
                      <c:pt idx="570">
                        <c:v>0.23735773234352631</c:v>
                      </c:pt>
                      <c:pt idx="571">
                        <c:v>0.23735773234352631</c:v>
                      </c:pt>
                      <c:pt idx="572">
                        <c:v>0.23735773234352631</c:v>
                      </c:pt>
                      <c:pt idx="573">
                        <c:v>0.23735773234352631</c:v>
                      </c:pt>
                      <c:pt idx="574">
                        <c:v>0.23735773234352631</c:v>
                      </c:pt>
                      <c:pt idx="575">
                        <c:v>0.23735773234352631</c:v>
                      </c:pt>
                      <c:pt idx="576">
                        <c:v>0.23735773234352631</c:v>
                      </c:pt>
                      <c:pt idx="577">
                        <c:v>0.23735773234352631</c:v>
                      </c:pt>
                      <c:pt idx="578">
                        <c:v>0.23735773234352631</c:v>
                      </c:pt>
                      <c:pt idx="579">
                        <c:v>0.23735773234352631</c:v>
                      </c:pt>
                      <c:pt idx="580">
                        <c:v>0.23735773234352631</c:v>
                      </c:pt>
                      <c:pt idx="581">
                        <c:v>0.23735773234352631</c:v>
                      </c:pt>
                      <c:pt idx="582">
                        <c:v>0.23735773234352631</c:v>
                      </c:pt>
                      <c:pt idx="583">
                        <c:v>0.23735773234352631</c:v>
                      </c:pt>
                      <c:pt idx="584">
                        <c:v>0.23735773234352631</c:v>
                      </c:pt>
                      <c:pt idx="585">
                        <c:v>0.23735773234352631</c:v>
                      </c:pt>
                      <c:pt idx="586">
                        <c:v>0.23735773234352631</c:v>
                      </c:pt>
                      <c:pt idx="587">
                        <c:v>0.23735773234352631</c:v>
                      </c:pt>
                      <c:pt idx="588">
                        <c:v>0.23735773234352631</c:v>
                      </c:pt>
                      <c:pt idx="589">
                        <c:v>0.23735773234352631</c:v>
                      </c:pt>
                      <c:pt idx="590">
                        <c:v>0.23735773234352631</c:v>
                      </c:pt>
                      <c:pt idx="591">
                        <c:v>0.23735773234352631</c:v>
                      </c:pt>
                      <c:pt idx="592">
                        <c:v>0.23735773234352631</c:v>
                      </c:pt>
                      <c:pt idx="593">
                        <c:v>0.23735773234352631</c:v>
                      </c:pt>
                      <c:pt idx="594">
                        <c:v>0.23735773234352631</c:v>
                      </c:pt>
                      <c:pt idx="595">
                        <c:v>0.23735773234352631</c:v>
                      </c:pt>
                      <c:pt idx="596">
                        <c:v>0.23735773234352631</c:v>
                      </c:pt>
                      <c:pt idx="597">
                        <c:v>0.23735773234352631</c:v>
                      </c:pt>
                      <c:pt idx="598">
                        <c:v>0.23735773234352631</c:v>
                      </c:pt>
                      <c:pt idx="599">
                        <c:v>0.23735773234352631</c:v>
                      </c:pt>
                      <c:pt idx="600">
                        <c:v>0.23735773234352631</c:v>
                      </c:pt>
                      <c:pt idx="601">
                        <c:v>0.23735773234352631</c:v>
                      </c:pt>
                      <c:pt idx="602">
                        <c:v>0.23735773234352631</c:v>
                      </c:pt>
                      <c:pt idx="603">
                        <c:v>0.23735773234352631</c:v>
                      </c:pt>
                      <c:pt idx="604">
                        <c:v>0.23735773234352631</c:v>
                      </c:pt>
                      <c:pt idx="605">
                        <c:v>0.23735773234352631</c:v>
                      </c:pt>
                      <c:pt idx="606">
                        <c:v>0.23735773234352631</c:v>
                      </c:pt>
                      <c:pt idx="607">
                        <c:v>0.23735773234352631</c:v>
                      </c:pt>
                      <c:pt idx="608">
                        <c:v>0.23735773234352631</c:v>
                      </c:pt>
                      <c:pt idx="609">
                        <c:v>0.23735773234352631</c:v>
                      </c:pt>
                      <c:pt idx="610">
                        <c:v>0.23735773234352631</c:v>
                      </c:pt>
                      <c:pt idx="611">
                        <c:v>0.23735773234352631</c:v>
                      </c:pt>
                      <c:pt idx="612">
                        <c:v>0.23735773234352631</c:v>
                      </c:pt>
                      <c:pt idx="613">
                        <c:v>0.23735773234352631</c:v>
                      </c:pt>
                      <c:pt idx="614">
                        <c:v>0.23735773234352631</c:v>
                      </c:pt>
                      <c:pt idx="615">
                        <c:v>0.23735773234352631</c:v>
                      </c:pt>
                      <c:pt idx="616">
                        <c:v>0.23735773234352631</c:v>
                      </c:pt>
                      <c:pt idx="617">
                        <c:v>0.23735773234352631</c:v>
                      </c:pt>
                      <c:pt idx="618">
                        <c:v>0.23735773234352631</c:v>
                      </c:pt>
                      <c:pt idx="619">
                        <c:v>0.23735773234352631</c:v>
                      </c:pt>
                      <c:pt idx="620">
                        <c:v>0.23735773234352631</c:v>
                      </c:pt>
                      <c:pt idx="621">
                        <c:v>0.23735773234352631</c:v>
                      </c:pt>
                      <c:pt idx="622">
                        <c:v>0.23735773234352631</c:v>
                      </c:pt>
                      <c:pt idx="623">
                        <c:v>0.23735773234352631</c:v>
                      </c:pt>
                      <c:pt idx="624">
                        <c:v>0.23735773234352631</c:v>
                      </c:pt>
                      <c:pt idx="625">
                        <c:v>0.23735773234352631</c:v>
                      </c:pt>
                      <c:pt idx="626">
                        <c:v>0.23735773234352631</c:v>
                      </c:pt>
                      <c:pt idx="627">
                        <c:v>0.23735773234352631</c:v>
                      </c:pt>
                      <c:pt idx="628">
                        <c:v>0.23735773234352631</c:v>
                      </c:pt>
                      <c:pt idx="629">
                        <c:v>0.23735773234352631</c:v>
                      </c:pt>
                      <c:pt idx="630">
                        <c:v>0.23735773234352631</c:v>
                      </c:pt>
                      <c:pt idx="631">
                        <c:v>0.23735773234352631</c:v>
                      </c:pt>
                      <c:pt idx="632">
                        <c:v>0.23735773234352631</c:v>
                      </c:pt>
                      <c:pt idx="633">
                        <c:v>0.23735773234352631</c:v>
                      </c:pt>
                      <c:pt idx="634">
                        <c:v>0.23735773234352631</c:v>
                      </c:pt>
                      <c:pt idx="635">
                        <c:v>0.23735773234352631</c:v>
                      </c:pt>
                      <c:pt idx="636">
                        <c:v>0.23735773234352631</c:v>
                      </c:pt>
                      <c:pt idx="637">
                        <c:v>0.23735773234352631</c:v>
                      </c:pt>
                      <c:pt idx="638">
                        <c:v>0.23735773234352631</c:v>
                      </c:pt>
                      <c:pt idx="639">
                        <c:v>0.23735773234352631</c:v>
                      </c:pt>
                      <c:pt idx="640">
                        <c:v>0.23735773234352631</c:v>
                      </c:pt>
                      <c:pt idx="641">
                        <c:v>0.23735773234352631</c:v>
                      </c:pt>
                      <c:pt idx="642">
                        <c:v>0.23735773234352631</c:v>
                      </c:pt>
                      <c:pt idx="643">
                        <c:v>0.23735773234352631</c:v>
                      </c:pt>
                      <c:pt idx="644">
                        <c:v>0.23735773234352631</c:v>
                      </c:pt>
                      <c:pt idx="645">
                        <c:v>0.23735773234352631</c:v>
                      </c:pt>
                      <c:pt idx="646">
                        <c:v>0.23735773234352631</c:v>
                      </c:pt>
                      <c:pt idx="647">
                        <c:v>0.23735773234352631</c:v>
                      </c:pt>
                      <c:pt idx="648">
                        <c:v>0.23735773234352631</c:v>
                      </c:pt>
                      <c:pt idx="649">
                        <c:v>0.23735773234352631</c:v>
                      </c:pt>
                      <c:pt idx="650">
                        <c:v>0.23735773234352631</c:v>
                      </c:pt>
                      <c:pt idx="651">
                        <c:v>0.23735773234352631</c:v>
                      </c:pt>
                      <c:pt idx="652">
                        <c:v>0.23735773234352631</c:v>
                      </c:pt>
                      <c:pt idx="653">
                        <c:v>0.23735773234352631</c:v>
                      </c:pt>
                      <c:pt idx="654">
                        <c:v>0.23735773234352631</c:v>
                      </c:pt>
                      <c:pt idx="655">
                        <c:v>0.23735773234352631</c:v>
                      </c:pt>
                      <c:pt idx="656">
                        <c:v>0.23735773234352631</c:v>
                      </c:pt>
                      <c:pt idx="657">
                        <c:v>0.23735773234352631</c:v>
                      </c:pt>
                      <c:pt idx="658">
                        <c:v>0.23735773234352631</c:v>
                      </c:pt>
                      <c:pt idx="659">
                        <c:v>0.23735773234352631</c:v>
                      </c:pt>
                      <c:pt idx="660">
                        <c:v>0.23735773234352631</c:v>
                      </c:pt>
                      <c:pt idx="661">
                        <c:v>0.23735773234352631</c:v>
                      </c:pt>
                      <c:pt idx="662">
                        <c:v>0.23735773234352631</c:v>
                      </c:pt>
                      <c:pt idx="663">
                        <c:v>0.23735773234352631</c:v>
                      </c:pt>
                      <c:pt idx="664">
                        <c:v>0.23735773234352631</c:v>
                      </c:pt>
                      <c:pt idx="665">
                        <c:v>0.23735773234352631</c:v>
                      </c:pt>
                      <c:pt idx="666">
                        <c:v>0.23735773234352631</c:v>
                      </c:pt>
                      <c:pt idx="667">
                        <c:v>0.23735773234352631</c:v>
                      </c:pt>
                      <c:pt idx="668">
                        <c:v>0.23735773234352631</c:v>
                      </c:pt>
                      <c:pt idx="669">
                        <c:v>0.23735773234352631</c:v>
                      </c:pt>
                      <c:pt idx="670">
                        <c:v>0.23735773234352631</c:v>
                      </c:pt>
                      <c:pt idx="671">
                        <c:v>0.23735773234352631</c:v>
                      </c:pt>
                      <c:pt idx="672">
                        <c:v>0.23735773234352631</c:v>
                      </c:pt>
                      <c:pt idx="673">
                        <c:v>0.23735773234352631</c:v>
                      </c:pt>
                      <c:pt idx="674">
                        <c:v>0.23735773234352631</c:v>
                      </c:pt>
                      <c:pt idx="675">
                        <c:v>0.23735773234352631</c:v>
                      </c:pt>
                      <c:pt idx="676">
                        <c:v>0.23735773234352631</c:v>
                      </c:pt>
                      <c:pt idx="677">
                        <c:v>0.23735773234352631</c:v>
                      </c:pt>
                      <c:pt idx="678">
                        <c:v>0.23735773234352631</c:v>
                      </c:pt>
                      <c:pt idx="679">
                        <c:v>0.23735773234352631</c:v>
                      </c:pt>
                      <c:pt idx="680">
                        <c:v>0.23735773234352631</c:v>
                      </c:pt>
                      <c:pt idx="681">
                        <c:v>0.23735773234352631</c:v>
                      </c:pt>
                      <c:pt idx="682">
                        <c:v>0.23735773234352631</c:v>
                      </c:pt>
                      <c:pt idx="683">
                        <c:v>0.23735773234352631</c:v>
                      </c:pt>
                      <c:pt idx="684">
                        <c:v>0.23735773234352631</c:v>
                      </c:pt>
                      <c:pt idx="685">
                        <c:v>0.23735773234352631</c:v>
                      </c:pt>
                      <c:pt idx="686">
                        <c:v>0.23735773234352631</c:v>
                      </c:pt>
                      <c:pt idx="687">
                        <c:v>0.23735773234352631</c:v>
                      </c:pt>
                      <c:pt idx="688">
                        <c:v>0.23735773234352631</c:v>
                      </c:pt>
                      <c:pt idx="689">
                        <c:v>0.23735773234352631</c:v>
                      </c:pt>
                      <c:pt idx="690">
                        <c:v>0.23735773234352631</c:v>
                      </c:pt>
                      <c:pt idx="691">
                        <c:v>0.23735773234352631</c:v>
                      </c:pt>
                      <c:pt idx="692">
                        <c:v>0.23735773234352631</c:v>
                      </c:pt>
                      <c:pt idx="693">
                        <c:v>0.23735773234352631</c:v>
                      </c:pt>
                      <c:pt idx="694">
                        <c:v>0.23735773234352631</c:v>
                      </c:pt>
                      <c:pt idx="695">
                        <c:v>0.23735773234352631</c:v>
                      </c:pt>
                      <c:pt idx="696">
                        <c:v>0.23735773234352631</c:v>
                      </c:pt>
                      <c:pt idx="697">
                        <c:v>0.23735773234352631</c:v>
                      </c:pt>
                      <c:pt idx="698">
                        <c:v>0.26913661857638577</c:v>
                      </c:pt>
                      <c:pt idx="699">
                        <c:v>0.26913661857638577</c:v>
                      </c:pt>
                      <c:pt idx="700">
                        <c:v>0.26913661857638577</c:v>
                      </c:pt>
                      <c:pt idx="701">
                        <c:v>0.26913661857638577</c:v>
                      </c:pt>
                      <c:pt idx="702">
                        <c:v>0.26913661857638577</c:v>
                      </c:pt>
                      <c:pt idx="703">
                        <c:v>0.26913661857638577</c:v>
                      </c:pt>
                      <c:pt idx="704">
                        <c:v>0.26913661857638577</c:v>
                      </c:pt>
                      <c:pt idx="705">
                        <c:v>0.26913661857638577</c:v>
                      </c:pt>
                      <c:pt idx="706">
                        <c:v>0.26913661857638577</c:v>
                      </c:pt>
                      <c:pt idx="707">
                        <c:v>0.26913661857638577</c:v>
                      </c:pt>
                      <c:pt idx="708">
                        <c:v>0.26913661857638577</c:v>
                      </c:pt>
                      <c:pt idx="709">
                        <c:v>0.26913661857638577</c:v>
                      </c:pt>
                      <c:pt idx="710">
                        <c:v>0.26913661857638577</c:v>
                      </c:pt>
                      <c:pt idx="711">
                        <c:v>0.26913661857638577</c:v>
                      </c:pt>
                      <c:pt idx="712">
                        <c:v>0.26913661857638577</c:v>
                      </c:pt>
                      <c:pt idx="713">
                        <c:v>0.26913661857638577</c:v>
                      </c:pt>
                      <c:pt idx="714">
                        <c:v>0.26913661857638577</c:v>
                      </c:pt>
                      <c:pt idx="715">
                        <c:v>0.26913661857638577</c:v>
                      </c:pt>
                      <c:pt idx="716">
                        <c:v>0.26913661857638577</c:v>
                      </c:pt>
                      <c:pt idx="717">
                        <c:v>0.26913661857638577</c:v>
                      </c:pt>
                      <c:pt idx="718">
                        <c:v>0.26913661857638577</c:v>
                      </c:pt>
                      <c:pt idx="719">
                        <c:v>0.26913661857638577</c:v>
                      </c:pt>
                      <c:pt idx="720">
                        <c:v>0.26913661857638577</c:v>
                      </c:pt>
                      <c:pt idx="721">
                        <c:v>0.26913661857638577</c:v>
                      </c:pt>
                      <c:pt idx="722">
                        <c:v>0.26913661857638577</c:v>
                      </c:pt>
                      <c:pt idx="723">
                        <c:v>0.26913661857638577</c:v>
                      </c:pt>
                      <c:pt idx="724">
                        <c:v>0.26913661857638577</c:v>
                      </c:pt>
                      <c:pt idx="725">
                        <c:v>0.26913661857638577</c:v>
                      </c:pt>
                      <c:pt idx="726">
                        <c:v>0.26913661857638577</c:v>
                      </c:pt>
                      <c:pt idx="727">
                        <c:v>0.26913661857638577</c:v>
                      </c:pt>
                      <c:pt idx="728">
                        <c:v>0.26913661857638577</c:v>
                      </c:pt>
                      <c:pt idx="729">
                        <c:v>0.26913661857638577</c:v>
                      </c:pt>
                      <c:pt idx="730">
                        <c:v>0.26913661857638577</c:v>
                      </c:pt>
                      <c:pt idx="731">
                        <c:v>0.26913661857638577</c:v>
                      </c:pt>
                      <c:pt idx="732">
                        <c:v>0.26913661857638577</c:v>
                      </c:pt>
                      <c:pt idx="733">
                        <c:v>0.26913661857638577</c:v>
                      </c:pt>
                      <c:pt idx="734">
                        <c:v>0.26913661857638577</c:v>
                      </c:pt>
                      <c:pt idx="735">
                        <c:v>0.26913661857638577</c:v>
                      </c:pt>
                      <c:pt idx="736">
                        <c:v>0.26913661857638577</c:v>
                      </c:pt>
                      <c:pt idx="737">
                        <c:v>0.26913661857638577</c:v>
                      </c:pt>
                      <c:pt idx="738">
                        <c:v>0.26913661857638577</c:v>
                      </c:pt>
                      <c:pt idx="739">
                        <c:v>0.26913661857638577</c:v>
                      </c:pt>
                      <c:pt idx="740">
                        <c:v>0.26913661857638577</c:v>
                      </c:pt>
                      <c:pt idx="741">
                        <c:v>0.26913661857638577</c:v>
                      </c:pt>
                      <c:pt idx="742">
                        <c:v>0.26913661857638577</c:v>
                      </c:pt>
                      <c:pt idx="743">
                        <c:v>0.26913661857638577</c:v>
                      </c:pt>
                      <c:pt idx="744">
                        <c:v>0.26913661857638577</c:v>
                      </c:pt>
                      <c:pt idx="745">
                        <c:v>0.26913661857638577</c:v>
                      </c:pt>
                      <c:pt idx="746">
                        <c:v>0.26913661857638577</c:v>
                      </c:pt>
                      <c:pt idx="747">
                        <c:v>0.26913661857638577</c:v>
                      </c:pt>
                      <c:pt idx="748">
                        <c:v>0.26913661857638577</c:v>
                      </c:pt>
                      <c:pt idx="749">
                        <c:v>0.26913661857638577</c:v>
                      </c:pt>
                      <c:pt idx="750">
                        <c:v>0.26913661857638577</c:v>
                      </c:pt>
                      <c:pt idx="751">
                        <c:v>0.26913661857638577</c:v>
                      </c:pt>
                      <c:pt idx="752">
                        <c:v>0.26913661857638577</c:v>
                      </c:pt>
                      <c:pt idx="753">
                        <c:v>0.26913661857638577</c:v>
                      </c:pt>
                      <c:pt idx="754">
                        <c:v>0.26913661857638577</c:v>
                      </c:pt>
                      <c:pt idx="755">
                        <c:v>0.26913661857638577</c:v>
                      </c:pt>
                      <c:pt idx="756">
                        <c:v>0.26913661857638577</c:v>
                      </c:pt>
                      <c:pt idx="757">
                        <c:v>0.26913661857638577</c:v>
                      </c:pt>
                      <c:pt idx="758">
                        <c:v>0.26913661857638577</c:v>
                      </c:pt>
                      <c:pt idx="759">
                        <c:v>0.26913661857638577</c:v>
                      </c:pt>
                      <c:pt idx="760">
                        <c:v>0.26913661857638577</c:v>
                      </c:pt>
                      <c:pt idx="761">
                        <c:v>0.26913661857638577</c:v>
                      </c:pt>
                      <c:pt idx="762">
                        <c:v>0.26913661857638577</c:v>
                      </c:pt>
                      <c:pt idx="763">
                        <c:v>0.26913661857638577</c:v>
                      </c:pt>
                      <c:pt idx="764">
                        <c:v>0.26913661857638577</c:v>
                      </c:pt>
                      <c:pt idx="765">
                        <c:v>0.26913661857638577</c:v>
                      </c:pt>
                      <c:pt idx="766">
                        <c:v>0.26913661857638577</c:v>
                      </c:pt>
                      <c:pt idx="767">
                        <c:v>0.26913661857638577</c:v>
                      </c:pt>
                      <c:pt idx="768">
                        <c:v>0.26913661857638577</c:v>
                      </c:pt>
                      <c:pt idx="769">
                        <c:v>0.26913661857638577</c:v>
                      </c:pt>
                      <c:pt idx="770">
                        <c:v>0.26913661857638577</c:v>
                      </c:pt>
                      <c:pt idx="771">
                        <c:v>0.26913661857638577</c:v>
                      </c:pt>
                      <c:pt idx="772">
                        <c:v>0.26913661857638577</c:v>
                      </c:pt>
                      <c:pt idx="773">
                        <c:v>0.26913661857638577</c:v>
                      </c:pt>
                      <c:pt idx="774">
                        <c:v>0.26913661857638577</c:v>
                      </c:pt>
                      <c:pt idx="775">
                        <c:v>0.26913661857638577</c:v>
                      </c:pt>
                      <c:pt idx="776">
                        <c:v>0.26913661857638577</c:v>
                      </c:pt>
                      <c:pt idx="777">
                        <c:v>0.26913661857638577</c:v>
                      </c:pt>
                      <c:pt idx="778">
                        <c:v>0.26913661857638577</c:v>
                      </c:pt>
                      <c:pt idx="779">
                        <c:v>0.26913661857638577</c:v>
                      </c:pt>
                      <c:pt idx="780">
                        <c:v>0.26913661857638577</c:v>
                      </c:pt>
                      <c:pt idx="781">
                        <c:v>0.26913661857638577</c:v>
                      </c:pt>
                      <c:pt idx="782">
                        <c:v>0.26913661857638577</c:v>
                      </c:pt>
                      <c:pt idx="783">
                        <c:v>0.26913661857638577</c:v>
                      </c:pt>
                      <c:pt idx="784">
                        <c:v>0.26913661857638577</c:v>
                      </c:pt>
                      <c:pt idx="785">
                        <c:v>0.26913661857638577</c:v>
                      </c:pt>
                      <c:pt idx="786">
                        <c:v>0.26913661857638577</c:v>
                      </c:pt>
                      <c:pt idx="787">
                        <c:v>0.26913661857638577</c:v>
                      </c:pt>
                      <c:pt idx="788">
                        <c:v>0.26913661857638577</c:v>
                      </c:pt>
                      <c:pt idx="789">
                        <c:v>0.26913661857638577</c:v>
                      </c:pt>
                      <c:pt idx="790">
                        <c:v>0.26913661857638577</c:v>
                      </c:pt>
                      <c:pt idx="791">
                        <c:v>0.26913661857638577</c:v>
                      </c:pt>
                      <c:pt idx="792">
                        <c:v>0.26913661857638577</c:v>
                      </c:pt>
                      <c:pt idx="793">
                        <c:v>0.26913661857638577</c:v>
                      </c:pt>
                      <c:pt idx="794">
                        <c:v>0.26913661857638577</c:v>
                      </c:pt>
                      <c:pt idx="795">
                        <c:v>0.26913661857638577</c:v>
                      </c:pt>
                      <c:pt idx="796">
                        <c:v>0.26913661857638577</c:v>
                      </c:pt>
                      <c:pt idx="797">
                        <c:v>0.26913661857638577</c:v>
                      </c:pt>
                      <c:pt idx="798">
                        <c:v>0.26913661857638577</c:v>
                      </c:pt>
                      <c:pt idx="799">
                        <c:v>0.26913661857638577</c:v>
                      </c:pt>
                      <c:pt idx="800">
                        <c:v>0.26913661857638577</c:v>
                      </c:pt>
                      <c:pt idx="801">
                        <c:v>0.26913661857638577</c:v>
                      </c:pt>
                      <c:pt idx="802">
                        <c:v>0.26913661857638577</c:v>
                      </c:pt>
                      <c:pt idx="803">
                        <c:v>0.26913661857638577</c:v>
                      </c:pt>
                      <c:pt idx="804">
                        <c:v>0.26913661857638577</c:v>
                      </c:pt>
                      <c:pt idx="805">
                        <c:v>0.26913661857638577</c:v>
                      </c:pt>
                      <c:pt idx="806">
                        <c:v>0.26913661857638577</c:v>
                      </c:pt>
                      <c:pt idx="807">
                        <c:v>0.26913661857638577</c:v>
                      </c:pt>
                      <c:pt idx="808">
                        <c:v>0.26913661857638577</c:v>
                      </c:pt>
                      <c:pt idx="809">
                        <c:v>0.26913661857638577</c:v>
                      </c:pt>
                      <c:pt idx="810">
                        <c:v>0.26913661857638577</c:v>
                      </c:pt>
                      <c:pt idx="811">
                        <c:v>0.26913661857638577</c:v>
                      </c:pt>
                      <c:pt idx="812">
                        <c:v>0.26913661857638577</c:v>
                      </c:pt>
                      <c:pt idx="813">
                        <c:v>0.26913661857638577</c:v>
                      </c:pt>
                      <c:pt idx="814">
                        <c:v>0.26913661857638577</c:v>
                      </c:pt>
                      <c:pt idx="815">
                        <c:v>0.26913661857638577</c:v>
                      </c:pt>
                      <c:pt idx="816">
                        <c:v>0.26913661857638577</c:v>
                      </c:pt>
                      <c:pt idx="817">
                        <c:v>0.26913661857638577</c:v>
                      </c:pt>
                      <c:pt idx="818">
                        <c:v>0.26913661857638577</c:v>
                      </c:pt>
                      <c:pt idx="819">
                        <c:v>0.26913661857638577</c:v>
                      </c:pt>
                      <c:pt idx="820">
                        <c:v>0.26913661857638577</c:v>
                      </c:pt>
                      <c:pt idx="821">
                        <c:v>0.26913661857638577</c:v>
                      </c:pt>
                      <c:pt idx="822">
                        <c:v>0.26913661857638577</c:v>
                      </c:pt>
                      <c:pt idx="823">
                        <c:v>0.26913661857638577</c:v>
                      </c:pt>
                      <c:pt idx="824">
                        <c:v>0.26913661857638577</c:v>
                      </c:pt>
                      <c:pt idx="825">
                        <c:v>0.26913661857638577</c:v>
                      </c:pt>
                      <c:pt idx="826">
                        <c:v>0.26913661857638577</c:v>
                      </c:pt>
                      <c:pt idx="827">
                        <c:v>0.26913661857638577</c:v>
                      </c:pt>
                      <c:pt idx="828">
                        <c:v>0.26913661857638577</c:v>
                      </c:pt>
                      <c:pt idx="829">
                        <c:v>0.26913661857638577</c:v>
                      </c:pt>
                      <c:pt idx="830">
                        <c:v>0.26913661857638577</c:v>
                      </c:pt>
                      <c:pt idx="831">
                        <c:v>0.26913661857638577</c:v>
                      </c:pt>
                      <c:pt idx="832">
                        <c:v>0.26913661857638577</c:v>
                      </c:pt>
                      <c:pt idx="833">
                        <c:v>0.26913661857638577</c:v>
                      </c:pt>
                      <c:pt idx="834">
                        <c:v>0.26913661857638577</c:v>
                      </c:pt>
                      <c:pt idx="835">
                        <c:v>0.26913661857638577</c:v>
                      </c:pt>
                      <c:pt idx="836">
                        <c:v>0.26913661857638577</c:v>
                      </c:pt>
                      <c:pt idx="837">
                        <c:v>0.26913661857638577</c:v>
                      </c:pt>
                      <c:pt idx="838">
                        <c:v>0.26913661857638577</c:v>
                      </c:pt>
                      <c:pt idx="839">
                        <c:v>0.26913661857638577</c:v>
                      </c:pt>
                      <c:pt idx="840">
                        <c:v>0.26913661857638577</c:v>
                      </c:pt>
                      <c:pt idx="841">
                        <c:v>0.26913661857638577</c:v>
                      </c:pt>
                      <c:pt idx="842">
                        <c:v>0.26913661857638577</c:v>
                      </c:pt>
                      <c:pt idx="843">
                        <c:v>0.26913661857638577</c:v>
                      </c:pt>
                      <c:pt idx="844">
                        <c:v>0.26913661857638577</c:v>
                      </c:pt>
                      <c:pt idx="845">
                        <c:v>0.26913661857638577</c:v>
                      </c:pt>
                      <c:pt idx="846">
                        <c:v>0.26913661857638577</c:v>
                      </c:pt>
                      <c:pt idx="847">
                        <c:v>0.26913661857638577</c:v>
                      </c:pt>
                      <c:pt idx="848">
                        <c:v>0.26913661857638577</c:v>
                      </c:pt>
                      <c:pt idx="849">
                        <c:v>0.26913661857638577</c:v>
                      </c:pt>
                      <c:pt idx="850">
                        <c:v>0.26913661857638577</c:v>
                      </c:pt>
                      <c:pt idx="851">
                        <c:v>0.26913661857638577</c:v>
                      </c:pt>
                      <c:pt idx="852">
                        <c:v>0.26913661857638577</c:v>
                      </c:pt>
                      <c:pt idx="853">
                        <c:v>0.26913661857638577</c:v>
                      </c:pt>
                      <c:pt idx="854">
                        <c:v>0.26913661857638577</c:v>
                      </c:pt>
                      <c:pt idx="855">
                        <c:v>0.26913661857638577</c:v>
                      </c:pt>
                      <c:pt idx="856">
                        <c:v>0.26913661857638577</c:v>
                      </c:pt>
                      <c:pt idx="857">
                        <c:v>0.26913661857638577</c:v>
                      </c:pt>
                      <c:pt idx="858">
                        <c:v>0.26913661857638577</c:v>
                      </c:pt>
                      <c:pt idx="859">
                        <c:v>0.26913661857638577</c:v>
                      </c:pt>
                      <c:pt idx="860">
                        <c:v>0.26913661857638577</c:v>
                      </c:pt>
                      <c:pt idx="861">
                        <c:v>0.26913661857638577</c:v>
                      </c:pt>
                      <c:pt idx="862">
                        <c:v>0.26913661857638577</c:v>
                      </c:pt>
                      <c:pt idx="863">
                        <c:v>0.26913661857638577</c:v>
                      </c:pt>
                      <c:pt idx="864">
                        <c:v>0.26913661857638577</c:v>
                      </c:pt>
                      <c:pt idx="865">
                        <c:v>0.26913661857638577</c:v>
                      </c:pt>
                      <c:pt idx="866">
                        <c:v>0.26913661857638577</c:v>
                      </c:pt>
                      <c:pt idx="867">
                        <c:v>0.26913661857638577</c:v>
                      </c:pt>
                      <c:pt idx="868">
                        <c:v>0.26913661857638577</c:v>
                      </c:pt>
                      <c:pt idx="869">
                        <c:v>0.26913661857638577</c:v>
                      </c:pt>
                      <c:pt idx="870">
                        <c:v>0.26913661857638577</c:v>
                      </c:pt>
                      <c:pt idx="871">
                        <c:v>0.26913661857638577</c:v>
                      </c:pt>
                      <c:pt idx="872">
                        <c:v>0.26913661857638577</c:v>
                      </c:pt>
                      <c:pt idx="873">
                        <c:v>0.26913661857638577</c:v>
                      </c:pt>
                      <c:pt idx="874">
                        <c:v>0.26913661857638577</c:v>
                      </c:pt>
                      <c:pt idx="875">
                        <c:v>0.26913661857638577</c:v>
                      </c:pt>
                      <c:pt idx="876">
                        <c:v>0.26913661857638577</c:v>
                      </c:pt>
                      <c:pt idx="877">
                        <c:v>0.26913661857638577</c:v>
                      </c:pt>
                      <c:pt idx="878">
                        <c:v>0.26913661857638577</c:v>
                      </c:pt>
                      <c:pt idx="879">
                        <c:v>0.26913661857638577</c:v>
                      </c:pt>
                      <c:pt idx="880">
                        <c:v>0.26913661857638577</c:v>
                      </c:pt>
                      <c:pt idx="881">
                        <c:v>0.26913661857638577</c:v>
                      </c:pt>
                      <c:pt idx="882">
                        <c:v>0.26913661857638577</c:v>
                      </c:pt>
                      <c:pt idx="883">
                        <c:v>0.26913661857638577</c:v>
                      </c:pt>
                      <c:pt idx="884">
                        <c:v>0.26913661857638577</c:v>
                      </c:pt>
                      <c:pt idx="885">
                        <c:v>0.26913661857638577</c:v>
                      </c:pt>
                      <c:pt idx="886">
                        <c:v>0.26913661857638577</c:v>
                      </c:pt>
                      <c:pt idx="887">
                        <c:v>0.26913661857638577</c:v>
                      </c:pt>
                      <c:pt idx="888">
                        <c:v>0.26913661857638577</c:v>
                      </c:pt>
                      <c:pt idx="889">
                        <c:v>0.26913661857638577</c:v>
                      </c:pt>
                      <c:pt idx="890">
                        <c:v>0.26913661857638577</c:v>
                      </c:pt>
                      <c:pt idx="891">
                        <c:v>0.26913661857638577</c:v>
                      </c:pt>
                      <c:pt idx="892">
                        <c:v>0.26913661857638577</c:v>
                      </c:pt>
                      <c:pt idx="893">
                        <c:v>0.26913661857638577</c:v>
                      </c:pt>
                      <c:pt idx="894">
                        <c:v>0.26913661857638577</c:v>
                      </c:pt>
                      <c:pt idx="895">
                        <c:v>0.26913661857638577</c:v>
                      </c:pt>
                      <c:pt idx="896">
                        <c:v>0.26913661857638577</c:v>
                      </c:pt>
                      <c:pt idx="897">
                        <c:v>0.26913661857638577</c:v>
                      </c:pt>
                      <c:pt idx="898">
                        <c:v>0.26913661857638577</c:v>
                      </c:pt>
                      <c:pt idx="899">
                        <c:v>0.26913661857638577</c:v>
                      </c:pt>
                      <c:pt idx="900">
                        <c:v>0.26913661857638577</c:v>
                      </c:pt>
                      <c:pt idx="901">
                        <c:v>0.26913661857638577</c:v>
                      </c:pt>
                      <c:pt idx="902">
                        <c:v>0.26913661857638577</c:v>
                      </c:pt>
                      <c:pt idx="903">
                        <c:v>0.26913661857638577</c:v>
                      </c:pt>
                      <c:pt idx="904">
                        <c:v>0.26913661857638577</c:v>
                      </c:pt>
                      <c:pt idx="905">
                        <c:v>0.26913661857638577</c:v>
                      </c:pt>
                      <c:pt idx="906">
                        <c:v>0.26913661857638577</c:v>
                      </c:pt>
                      <c:pt idx="907">
                        <c:v>0.26913661857638577</c:v>
                      </c:pt>
                      <c:pt idx="908">
                        <c:v>0.26913661857638577</c:v>
                      </c:pt>
                      <c:pt idx="909">
                        <c:v>0.26913661857638577</c:v>
                      </c:pt>
                      <c:pt idx="910">
                        <c:v>0.26913661857638577</c:v>
                      </c:pt>
                      <c:pt idx="911">
                        <c:v>0.26913661857638577</c:v>
                      </c:pt>
                      <c:pt idx="912">
                        <c:v>0.26913661857638577</c:v>
                      </c:pt>
                      <c:pt idx="913">
                        <c:v>0.26913661857638577</c:v>
                      </c:pt>
                      <c:pt idx="914">
                        <c:v>0.26913661857638577</c:v>
                      </c:pt>
                      <c:pt idx="915">
                        <c:v>0.26913661857638577</c:v>
                      </c:pt>
                      <c:pt idx="916">
                        <c:v>0.26913661857638577</c:v>
                      </c:pt>
                      <c:pt idx="917">
                        <c:v>0.26913661857638577</c:v>
                      </c:pt>
                      <c:pt idx="918">
                        <c:v>0.26913661857638577</c:v>
                      </c:pt>
                      <c:pt idx="919">
                        <c:v>0.26913661857638577</c:v>
                      </c:pt>
                      <c:pt idx="920">
                        <c:v>0.26913661857638577</c:v>
                      </c:pt>
                      <c:pt idx="921">
                        <c:v>0.26913661857638577</c:v>
                      </c:pt>
                      <c:pt idx="922">
                        <c:v>0.26913661857638577</c:v>
                      </c:pt>
                      <c:pt idx="923">
                        <c:v>0.26913661857638577</c:v>
                      </c:pt>
                      <c:pt idx="924">
                        <c:v>0.26913661857638577</c:v>
                      </c:pt>
                      <c:pt idx="925">
                        <c:v>0.26913661857638577</c:v>
                      </c:pt>
                      <c:pt idx="926">
                        <c:v>0.26913661857638577</c:v>
                      </c:pt>
                      <c:pt idx="927">
                        <c:v>0.26913661857638577</c:v>
                      </c:pt>
                      <c:pt idx="928">
                        <c:v>0.26913661857638577</c:v>
                      </c:pt>
                      <c:pt idx="929">
                        <c:v>0.26913661857638577</c:v>
                      </c:pt>
                      <c:pt idx="930">
                        <c:v>0.26913661857638577</c:v>
                      </c:pt>
                      <c:pt idx="931">
                        <c:v>0.26913661857638577</c:v>
                      </c:pt>
                      <c:pt idx="932">
                        <c:v>0.26913661857638577</c:v>
                      </c:pt>
                      <c:pt idx="933">
                        <c:v>0.26913661857638577</c:v>
                      </c:pt>
                      <c:pt idx="934">
                        <c:v>0.26913661857638577</c:v>
                      </c:pt>
                      <c:pt idx="935">
                        <c:v>0.26913661857638577</c:v>
                      </c:pt>
                      <c:pt idx="936">
                        <c:v>0.26913661857638577</c:v>
                      </c:pt>
                      <c:pt idx="937">
                        <c:v>0.26913661857638577</c:v>
                      </c:pt>
                      <c:pt idx="938">
                        <c:v>0.26913661857638577</c:v>
                      </c:pt>
                      <c:pt idx="939">
                        <c:v>0.26913661857638577</c:v>
                      </c:pt>
                      <c:pt idx="940">
                        <c:v>0.26913661857638577</c:v>
                      </c:pt>
                      <c:pt idx="941">
                        <c:v>0.26913661857638577</c:v>
                      </c:pt>
                      <c:pt idx="942">
                        <c:v>0.26913661857638577</c:v>
                      </c:pt>
                      <c:pt idx="943">
                        <c:v>0.26913661857638577</c:v>
                      </c:pt>
                      <c:pt idx="944">
                        <c:v>0.26913661857638577</c:v>
                      </c:pt>
                      <c:pt idx="945">
                        <c:v>0.26913661857638577</c:v>
                      </c:pt>
                      <c:pt idx="946">
                        <c:v>0.26913661857638577</c:v>
                      </c:pt>
                      <c:pt idx="947">
                        <c:v>0.26913661857638577</c:v>
                      </c:pt>
                      <c:pt idx="948">
                        <c:v>0.26913661857638577</c:v>
                      </c:pt>
                      <c:pt idx="949">
                        <c:v>0.26913661857638577</c:v>
                      </c:pt>
                      <c:pt idx="950">
                        <c:v>0.26913661857638577</c:v>
                      </c:pt>
                      <c:pt idx="951">
                        <c:v>0.26913661857638577</c:v>
                      </c:pt>
                      <c:pt idx="952">
                        <c:v>0.26913661857638577</c:v>
                      </c:pt>
                      <c:pt idx="953">
                        <c:v>0.26913661857638577</c:v>
                      </c:pt>
                      <c:pt idx="954">
                        <c:v>0.26913661857638577</c:v>
                      </c:pt>
                      <c:pt idx="955">
                        <c:v>0.26913661857638577</c:v>
                      </c:pt>
                      <c:pt idx="956">
                        <c:v>0.26913661857638577</c:v>
                      </c:pt>
                      <c:pt idx="957">
                        <c:v>0.26913661857638577</c:v>
                      </c:pt>
                      <c:pt idx="958">
                        <c:v>0.26913661857638577</c:v>
                      </c:pt>
                      <c:pt idx="959">
                        <c:v>0.26913661857638577</c:v>
                      </c:pt>
                      <c:pt idx="960">
                        <c:v>0.26913661857638577</c:v>
                      </c:pt>
                      <c:pt idx="961">
                        <c:v>0.26913661857638577</c:v>
                      </c:pt>
                      <c:pt idx="962">
                        <c:v>0.26913661857638577</c:v>
                      </c:pt>
                      <c:pt idx="963">
                        <c:v>0.26913661857638577</c:v>
                      </c:pt>
                      <c:pt idx="964">
                        <c:v>0.26913661857638577</c:v>
                      </c:pt>
                      <c:pt idx="965">
                        <c:v>0.26913661857638577</c:v>
                      </c:pt>
                      <c:pt idx="966">
                        <c:v>0.26913661857638577</c:v>
                      </c:pt>
                      <c:pt idx="967">
                        <c:v>0.26913661857638577</c:v>
                      </c:pt>
                      <c:pt idx="968">
                        <c:v>0.26913661857638577</c:v>
                      </c:pt>
                      <c:pt idx="969">
                        <c:v>0.26913661857638577</c:v>
                      </c:pt>
                      <c:pt idx="970">
                        <c:v>0.26913661857638577</c:v>
                      </c:pt>
                      <c:pt idx="971">
                        <c:v>0.26913661857638577</c:v>
                      </c:pt>
                      <c:pt idx="972">
                        <c:v>0.26913661857638577</c:v>
                      </c:pt>
                      <c:pt idx="973">
                        <c:v>0.26913661857638577</c:v>
                      </c:pt>
                      <c:pt idx="974">
                        <c:v>0.26913661857638577</c:v>
                      </c:pt>
                      <c:pt idx="975">
                        <c:v>0.26913661857638577</c:v>
                      </c:pt>
                      <c:pt idx="976">
                        <c:v>0.26913661857638577</c:v>
                      </c:pt>
                      <c:pt idx="977">
                        <c:v>0.26913661857638577</c:v>
                      </c:pt>
                      <c:pt idx="978">
                        <c:v>0.26913661857638577</c:v>
                      </c:pt>
                      <c:pt idx="979">
                        <c:v>0.26913661857638577</c:v>
                      </c:pt>
                      <c:pt idx="980">
                        <c:v>0.26913661857638577</c:v>
                      </c:pt>
                      <c:pt idx="981">
                        <c:v>0.26913661857638577</c:v>
                      </c:pt>
                      <c:pt idx="982">
                        <c:v>0.26913661857638577</c:v>
                      </c:pt>
                      <c:pt idx="983">
                        <c:v>0.26913661857638577</c:v>
                      </c:pt>
                      <c:pt idx="984">
                        <c:v>0.26913661857638577</c:v>
                      </c:pt>
                      <c:pt idx="985">
                        <c:v>0.26913661857638577</c:v>
                      </c:pt>
                      <c:pt idx="986">
                        <c:v>0.26913661857638577</c:v>
                      </c:pt>
                      <c:pt idx="987">
                        <c:v>0.26913661857638577</c:v>
                      </c:pt>
                      <c:pt idx="988">
                        <c:v>0.26913661857638577</c:v>
                      </c:pt>
                      <c:pt idx="989">
                        <c:v>0.26913661857638577</c:v>
                      </c:pt>
                      <c:pt idx="990">
                        <c:v>0.26913661857638577</c:v>
                      </c:pt>
                      <c:pt idx="991">
                        <c:v>0.26913661857638577</c:v>
                      </c:pt>
                      <c:pt idx="992">
                        <c:v>0.26913661857638577</c:v>
                      </c:pt>
                      <c:pt idx="993">
                        <c:v>0.26913661857638577</c:v>
                      </c:pt>
                      <c:pt idx="994">
                        <c:v>0.26913661857638577</c:v>
                      </c:pt>
                      <c:pt idx="995">
                        <c:v>0.26913661857638577</c:v>
                      </c:pt>
                      <c:pt idx="996">
                        <c:v>0.26913661857638577</c:v>
                      </c:pt>
                      <c:pt idx="997">
                        <c:v>0.26913661857638577</c:v>
                      </c:pt>
                      <c:pt idx="998">
                        <c:v>0.26913661857638577</c:v>
                      </c:pt>
                      <c:pt idx="999">
                        <c:v>0.26913661857638577</c:v>
                      </c:pt>
                      <c:pt idx="1000">
                        <c:v>0.26913661857638577</c:v>
                      </c:pt>
                      <c:pt idx="1001">
                        <c:v>0.26913661857638577</c:v>
                      </c:pt>
                      <c:pt idx="1002">
                        <c:v>0.26913661857638577</c:v>
                      </c:pt>
                      <c:pt idx="1003">
                        <c:v>0.26913661857638577</c:v>
                      </c:pt>
                      <c:pt idx="1004">
                        <c:v>0.26913661857638577</c:v>
                      </c:pt>
                      <c:pt idx="1005">
                        <c:v>0.26913661857638577</c:v>
                      </c:pt>
                      <c:pt idx="1006">
                        <c:v>0.26913661857638577</c:v>
                      </c:pt>
                      <c:pt idx="1007">
                        <c:v>0.26913661857638577</c:v>
                      </c:pt>
                      <c:pt idx="1008">
                        <c:v>0.26913661857638577</c:v>
                      </c:pt>
                      <c:pt idx="1009">
                        <c:v>0.26913661857638577</c:v>
                      </c:pt>
                      <c:pt idx="1010">
                        <c:v>0.26913661857638577</c:v>
                      </c:pt>
                      <c:pt idx="1011">
                        <c:v>0.26913661857638577</c:v>
                      </c:pt>
                      <c:pt idx="1012">
                        <c:v>0.26913661857638577</c:v>
                      </c:pt>
                      <c:pt idx="1013">
                        <c:v>0.26913661857638577</c:v>
                      </c:pt>
                      <c:pt idx="1014">
                        <c:v>0.26913661857638577</c:v>
                      </c:pt>
                      <c:pt idx="1015">
                        <c:v>0.26913661857638577</c:v>
                      </c:pt>
                      <c:pt idx="1016">
                        <c:v>0.26913661857638577</c:v>
                      </c:pt>
                      <c:pt idx="1017">
                        <c:v>0.26913661857638577</c:v>
                      </c:pt>
                      <c:pt idx="1018">
                        <c:v>0.26913661857638577</c:v>
                      </c:pt>
                      <c:pt idx="1019">
                        <c:v>0.26913661857638577</c:v>
                      </c:pt>
                      <c:pt idx="1020">
                        <c:v>0.26913661857638577</c:v>
                      </c:pt>
                      <c:pt idx="1021">
                        <c:v>0.26913661857638577</c:v>
                      </c:pt>
                      <c:pt idx="1022">
                        <c:v>0.26913661857638577</c:v>
                      </c:pt>
                      <c:pt idx="1023">
                        <c:v>0.26913661857638577</c:v>
                      </c:pt>
                      <c:pt idx="1024">
                        <c:v>0.26913661857638577</c:v>
                      </c:pt>
                      <c:pt idx="1025">
                        <c:v>0.26913661857638577</c:v>
                      </c:pt>
                      <c:pt idx="1026">
                        <c:v>0.26913661857638577</c:v>
                      </c:pt>
                      <c:pt idx="1027">
                        <c:v>0.26913661857638577</c:v>
                      </c:pt>
                      <c:pt idx="1028">
                        <c:v>0.26913661857638577</c:v>
                      </c:pt>
                      <c:pt idx="1029">
                        <c:v>0.26913661857638577</c:v>
                      </c:pt>
                      <c:pt idx="1030">
                        <c:v>0.26913661857638577</c:v>
                      </c:pt>
                      <c:pt idx="1031">
                        <c:v>0.26913661857638577</c:v>
                      </c:pt>
                      <c:pt idx="1032">
                        <c:v>0.26913661857638577</c:v>
                      </c:pt>
                      <c:pt idx="1033">
                        <c:v>0.26913661857638577</c:v>
                      </c:pt>
                      <c:pt idx="1034">
                        <c:v>0.26913661857638577</c:v>
                      </c:pt>
                      <c:pt idx="1035">
                        <c:v>0.26913661857638577</c:v>
                      </c:pt>
                      <c:pt idx="1036">
                        <c:v>0.26913661857638577</c:v>
                      </c:pt>
                      <c:pt idx="1037">
                        <c:v>0.26913661857638577</c:v>
                      </c:pt>
                      <c:pt idx="1038">
                        <c:v>0.26913661857638577</c:v>
                      </c:pt>
                      <c:pt idx="1039">
                        <c:v>0.26913661857638577</c:v>
                      </c:pt>
                      <c:pt idx="1040">
                        <c:v>0.26913661857638577</c:v>
                      </c:pt>
                      <c:pt idx="1041">
                        <c:v>0.26913661857638577</c:v>
                      </c:pt>
                      <c:pt idx="1042">
                        <c:v>0.26913661857638577</c:v>
                      </c:pt>
                      <c:pt idx="1043">
                        <c:v>0.26913661857638577</c:v>
                      </c:pt>
                      <c:pt idx="1044">
                        <c:v>0.26913661857638577</c:v>
                      </c:pt>
                      <c:pt idx="1045">
                        <c:v>0.26913661857638577</c:v>
                      </c:pt>
                      <c:pt idx="1046">
                        <c:v>0.26913661857638577</c:v>
                      </c:pt>
                      <c:pt idx="1047">
                        <c:v>0.26913661857638577</c:v>
                      </c:pt>
                      <c:pt idx="1048">
                        <c:v>0.26913661857638577</c:v>
                      </c:pt>
                      <c:pt idx="1049">
                        <c:v>0.26913661857638577</c:v>
                      </c:pt>
                      <c:pt idx="1050">
                        <c:v>0.26913661857638577</c:v>
                      </c:pt>
                      <c:pt idx="1051">
                        <c:v>0.26913661857638577</c:v>
                      </c:pt>
                      <c:pt idx="1052">
                        <c:v>0.26913661857638577</c:v>
                      </c:pt>
                      <c:pt idx="1053">
                        <c:v>0.26913661857638577</c:v>
                      </c:pt>
                      <c:pt idx="1054">
                        <c:v>0.26913661857638577</c:v>
                      </c:pt>
                      <c:pt idx="1055">
                        <c:v>0.26913661857638577</c:v>
                      </c:pt>
                      <c:pt idx="1056">
                        <c:v>0.26913661857638577</c:v>
                      </c:pt>
                      <c:pt idx="1057">
                        <c:v>0.26913661857638577</c:v>
                      </c:pt>
                      <c:pt idx="1058">
                        <c:v>0.26913661857638577</c:v>
                      </c:pt>
                      <c:pt idx="1059">
                        <c:v>0.26913661857638577</c:v>
                      </c:pt>
                      <c:pt idx="1060">
                        <c:v>0.26913661857638577</c:v>
                      </c:pt>
                      <c:pt idx="1061">
                        <c:v>0.26913661857638577</c:v>
                      </c:pt>
                      <c:pt idx="1062">
                        <c:v>0.26913661857638577</c:v>
                      </c:pt>
                      <c:pt idx="1063">
                        <c:v>0.26913661857638577</c:v>
                      </c:pt>
                      <c:pt idx="1064">
                        <c:v>0.26913661857638577</c:v>
                      </c:pt>
                      <c:pt idx="1065">
                        <c:v>0.26913661857638577</c:v>
                      </c:pt>
                      <c:pt idx="1066">
                        <c:v>0.26913661857638577</c:v>
                      </c:pt>
                      <c:pt idx="1067">
                        <c:v>0.26913661857638577</c:v>
                      </c:pt>
                      <c:pt idx="1068">
                        <c:v>0.26913661857638577</c:v>
                      </c:pt>
                      <c:pt idx="1069">
                        <c:v>0.26913661857638577</c:v>
                      </c:pt>
                      <c:pt idx="1070">
                        <c:v>0.26913661857638577</c:v>
                      </c:pt>
                      <c:pt idx="1071">
                        <c:v>0.26913661857638577</c:v>
                      </c:pt>
                      <c:pt idx="1072">
                        <c:v>0.26913661857638577</c:v>
                      </c:pt>
                      <c:pt idx="1073">
                        <c:v>0.26913661857638577</c:v>
                      </c:pt>
                      <c:pt idx="1074">
                        <c:v>0.26913661857638577</c:v>
                      </c:pt>
                      <c:pt idx="1075">
                        <c:v>0.26913661857638577</c:v>
                      </c:pt>
                      <c:pt idx="1076">
                        <c:v>0.26913661857638577</c:v>
                      </c:pt>
                      <c:pt idx="1077">
                        <c:v>0.26913661857638577</c:v>
                      </c:pt>
                      <c:pt idx="1078">
                        <c:v>0.26913661857638577</c:v>
                      </c:pt>
                      <c:pt idx="1079">
                        <c:v>0.26913661857638577</c:v>
                      </c:pt>
                      <c:pt idx="1080">
                        <c:v>0.26913661857638577</c:v>
                      </c:pt>
                      <c:pt idx="1081">
                        <c:v>0.26913661857638577</c:v>
                      </c:pt>
                      <c:pt idx="1082">
                        <c:v>0.26913661857638577</c:v>
                      </c:pt>
                      <c:pt idx="1083">
                        <c:v>0.26913661857638577</c:v>
                      </c:pt>
                      <c:pt idx="1084">
                        <c:v>0.26913661857638577</c:v>
                      </c:pt>
                      <c:pt idx="1085">
                        <c:v>0.26913661857638577</c:v>
                      </c:pt>
                      <c:pt idx="1086">
                        <c:v>0.26913661857638577</c:v>
                      </c:pt>
                      <c:pt idx="1087">
                        <c:v>0.26913661857638577</c:v>
                      </c:pt>
                      <c:pt idx="1088">
                        <c:v>0.26913661857638577</c:v>
                      </c:pt>
                      <c:pt idx="1089">
                        <c:v>0.26913661857638577</c:v>
                      </c:pt>
                      <c:pt idx="1090">
                        <c:v>0.26913661857638577</c:v>
                      </c:pt>
                      <c:pt idx="1091">
                        <c:v>0.26913661857638577</c:v>
                      </c:pt>
                      <c:pt idx="1092">
                        <c:v>0.26913661857638577</c:v>
                      </c:pt>
                      <c:pt idx="1093">
                        <c:v>0.26913661857638577</c:v>
                      </c:pt>
                      <c:pt idx="1094">
                        <c:v>0.26913661857638577</c:v>
                      </c:pt>
                      <c:pt idx="1095">
                        <c:v>0.26913661857638577</c:v>
                      </c:pt>
                      <c:pt idx="1096">
                        <c:v>0.26913661857638577</c:v>
                      </c:pt>
                      <c:pt idx="1097">
                        <c:v>0.26913661857638577</c:v>
                      </c:pt>
                      <c:pt idx="1098">
                        <c:v>0.26913661857638577</c:v>
                      </c:pt>
                      <c:pt idx="1099">
                        <c:v>0.26913661857638577</c:v>
                      </c:pt>
                      <c:pt idx="1100">
                        <c:v>0.26913661857638577</c:v>
                      </c:pt>
                      <c:pt idx="1101">
                        <c:v>0.26913661857638577</c:v>
                      </c:pt>
                      <c:pt idx="1102">
                        <c:v>0.26913661857638577</c:v>
                      </c:pt>
                      <c:pt idx="1103">
                        <c:v>0.26913661857638577</c:v>
                      </c:pt>
                      <c:pt idx="1104">
                        <c:v>0.26913661857638577</c:v>
                      </c:pt>
                      <c:pt idx="1105">
                        <c:v>0.26913661857638577</c:v>
                      </c:pt>
                      <c:pt idx="1106">
                        <c:v>0.26913661857638577</c:v>
                      </c:pt>
                      <c:pt idx="1107">
                        <c:v>0.26913661857638577</c:v>
                      </c:pt>
                      <c:pt idx="1108">
                        <c:v>0.26913661857638577</c:v>
                      </c:pt>
                      <c:pt idx="1109">
                        <c:v>0.26913661857638577</c:v>
                      </c:pt>
                      <c:pt idx="1110">
                        <c:v>0.26913661857638577</c:v>
                      </c:pt>
                      <c:pt idx="1111">
                        <c:v>0.26913661857638577</c:v>
                      </c:pt>
                      <c:pt idx="1112">
                        <c:v>0.26913661857638577</c:v>
                      </c:pt>
                      <c:pt idx="1113">
                        <c:v>0.26913661857638577</c:v>
                      </c:pt>
                      <c:pt idx="1114">
                        <c:v>0.26913661857638577</c:v>
                      </c:pt>
                      <c:pt idx="1115">
                        <c:v>0.26913661857638577</c:v>
                      </c:pt>
                      <c:pt idx="1116">
                        <c:v>0.26913661857638577</c:v>
                      </c:pt>
                      <c:pt idx="1117">
                        <c:v>0.26913661857638577</c:v>
                      </c:pt>
                      <c:pt idx="1118">
                        <c:v>0.26913661857638577</c:v>
                      </c:pt>
                      <c:pt idx="1119">
                        <c:v>0.26913661857638577</c:v>
                      </c:pt>
                      <c:pt idx="1120">
                        <c:v>0.26913661857638577</c:v>
                      </c:pt>
                      <c:pt idx="1121">
                        <c:v>0.26913661857638577</c:v>
                      </c:pt>
                      <c:pt idx="1122">
                        <c:v>0.26913661857638577</c:v>
                      </c:pt>
                      <c:pt idx="1123">
                        <c:v>0.26913661857638577</c:v>
                      </c:pt>
                      <c:pt idx="1124">
                        <c:v>0.26913661857638577</c:v>
                      </c:pt>
                      <c:pt idx="1125">
                        <c:v>0.26913661857638577</c:v>
                      </c:pt>
                      <c:pt idx="1126">
                        <c:v>0.26913661857638577</c:v>
                      </c:pt>
                      <c:pt idx="1127">
                        <c:v>0.26913661857638577</c:v>
                      </c:pt>
                      <c:pt idx="1128">
                        <c:v>0.26913661857638577</c:v>
                      </c:pt>
                      <c:pt idx="1129">
                        <c:v>0.26913661857638577</c:v>
                      </c:pt>
                      <c:pt idx="1130">
                        <c:v>0.26913661857638577</c:v>
                      </c:pt>
                      <c:pt idx="1131">
                        <c:v>0.26913661857638577</c:v>
                      </c:pt>
                      <c:pt idx="1132">
                        <c:v>0.26913661857638577</c:v>
                      </c:pt>
                      <c:pt idx="1133">
                        <c:v>0.26913661857638577</c:v>
                      </c:pt>
                      <c:pt idx="1134">
                        <c:v>0.26913661857638577</c:v>
                      </c:pt>
                      <c:pt idx="1135">
                        <c:v>0.26913661857638577</c:v>
                      </c:pt>
                      <c:pt idx="1136">
                        <c:v>0.26913661857638577</c:v>
                      </c:pt>
                      <c:pt idx="1137">
                        <c:v>0.26913661857638577</c:v>
                      </c:pt>
                      <c:pt idx="1138">
                        <c:v>0.26913661857638577</c:v>
                      </c:pt>
                      <c:pt idx="1139">
                        <c:v>0.26913661857638577</c:v>
                      </c:pt>
                      <c:pt idx="1140">
                        <c:v>0.26913661857638577</c:v>
                      </c:pt>
                      <c:pt idx="1141">
                        <c:v>0.26913661857638577</c:v>
                      </c:pt>
                      <c:pt idx="1142">
                        <c:v>0.26913661857638577</c:v>
                      </c:pt>
                      <c:pt idx="1143">
                        <c:v>0.26913661857638577</c:v>
                      </c:pt>
                      <c:pt idx="1144">
                        <c:v>0.26913661857638577</c:v>
                      </c:pt>
                      <c:pt idx="1145">
                        <c:v>0.26913661857638577</c:v>
                      </c:pt>
                      <c:pt idx="1146">
                        <c:v>0.26913661857638577</c:v>
                      </c:pt>
                      <c:pt idx="1147">
                        <c:v>0.26913661857638577</c:v>
                      </c:pt>
                      <c:pt idx="1148">
                        <c:v>0.26913661857638577</c:v>
                      </c:pt>
                      <c:pt idx="1149">
                        <c:v>0.26913661857638577</c:v>
                      </c:pt>
                      <c:pt idx="1150">
                        <c:v>0.26913661857638577</c:v>
                      </c:pt>
                      <c:pt idx="1151">
                        <c:v>0.26913661857638577</c:v>
                      </c:pt>
                      <c:pt idx="1152">
                        <c:v>0.26913661857638577</c:v>
                      </c:pt>
                      <c:pt idx="1153">
                        <c:v>0.26913661857638577</c:v>
                      </c:pt>
                      <c:pt idx="1154">
                        <c:v>0.26913661857638577</c:v>
                      </c:pt>
                      <c:pt idx="1155">
                        <c:v>0.26913661857638577</c:v>
                      </c:pt>
                      <c:pt idx="1156">
                        <c:v>0.26913661857638577</c:v>
                      </c:pt>
                      <c:pt idx="1157">
                        <c:v>0.26913661857638577</c:v>
                      </c:pt>
                      <c:pt idx="1158">
                        <c:v>0.26913661857638577</c:v>
                      </c:pt>
                      <c:pt idx="1159">
                        <c:v>0.26913661857638577</c:v>
                      </c:pt>
                      <c:pt idx="1160">
                        <c:v>0.26913661857638577</c:v>
                      </c:pt>
                      <c:pt idx="1161">
                        <c:v>0.26913661857638577</c:v>
                      </c:pt>
                      <c:pt idx="1162">
                        <c:v>0.26913661857638577</c:v>
                      </c:pt>
                      <c:pt idx="1163">
                        <c:v>0.26913661857638577</c:v>
                      </c:pt>
                      <c:pt idx="1164">
                        <c:v>0.26913661857638577</c:v>
                      </c:pt>
                      <c:pt idx="1165">
                        <c:v>0.26913661857638577</c:v>
                      </c:pt>
                      <c:pt idx="1166">
                        <c:v>0.26913661857638577</c:v>
                      </c:pt>
                      <c:pt idx="1167">
                        <c:v>0.26913661857638577</c:v>
                      </c:pt>
                      <c:pt idx="1168">
                        <c:v>0.26913661857638577</c:v>
                      </c:pt>
                      <c:pt idx="1169">
                        <c:v>0.26913661857638577</c:v>
                      </c:pt>
                      <c:pt idx="1170">
                        <c:v>0.26913661857638577</c:v>
                      </c:pt>
                      <c:pt idx="1171">
                        <c:v>0.26913661857638577</c:v>
                      </c:pt>
                      <c:pt idx="1172">
                        <c:v>0.26913661857638577</c:v>
                      </c:pt>
                      <c:pt idx="1173">
                        <c:v>0.26913661857638577</c:v>
                      </c:pt>
                      <c:pt idx="1174">
                        <c:v>0.26913661857638577</c:v>
                      </c:pt>
                      <c:pt idx="1175">
                        <c:v>0.26913661857638577</c:v>
                      </c:pt>
                      <c:pt idx="1176">
                        <c:v>0.26913661857638577</c:v>
                      </c:pt>
                      <c:pt idx="1177">
                        <c:v>0.26913661857638577</c:v>
                      </c:pt>
                      <c:pt idx="1178">
                        <c:v>0.26913661857638577</c:v>
                      </c:pt>
                      <c:pt idx="1179">
                        <c:v>0.26913661857638577</c:v>
                      </c:pt>
                      <c:pt idx="1180">
                        <c:v>0.26913661857638577</c:v>
                      </c:pt>
                      <c:pt idx="1181">
                        <c:v>0.26913661857638577</c:v>
                      </c:pt>
                      <c:pt idx="1182">
                        <c:v>0.26913661857638577</c:v>
                      </c:pt>
                      <c:pt idx="1183">
                        <c:v>0.26913661857638577</c:v>
                      </c:pt>
                      <c:pt idx="1184">
                        <c:v>0.26913661857638577</c:v>
                      </c:pt>
                      <c:pt idx="1185">
                        <c:v>0.26913661857638577</c:v>
                      </c:pt>
                      <c:pt idx="1186">
                        <c:v>0.26913661857638577</c:v>
                      </c:pt>
                      <c:pt idx="1187">
                        <c:v>0.26913661857638577</c:v>
                      </c:pt>
                      <c:pt idx="1188">
                        <c:v>0.26913661857638577</c:v>
                      </c:pt>
                      <c:pt idx="1189">
                        <c:v>0.26913661857638577</c:v>
                      </c:pt>
                      <c:pt idx="1190">
                        <c:v>0.26913661857638577</c:v>
                      </c:pt>
                      <c:pt idx="1191">
                        <c:v>0.26913661857638577</c:v>
                      </c:pt>
                      <c:pt idx="1192">
                        <c:v>0.26913661857638577</c:v>
                      </c:pt>
                      <c:pt idx="1193">
                        <c:v>0.26913661857638577</c:v>
                      </c:pt>
                      <c:pt idx="1194">
                        <c:v>0.26913661857638577</c:v>
                      </c:pt>
                      <c:pt idx="1195">
                        <c:v>0.26913661857638577</c:v>
                      </c:pt>
                      <c:pt idx="1196">
                        <c:v>0.26913661857638577</c:v>
                      </c:pt>
                      <c:pt idx="1197">
                        <c:v>0.26913661857638577</c:v>
                      </c:pt>
                      <c:pt idx="1198">
                        <c:v>0.26913661857638577</c:v>
                      </c:pt>
                      <c:pt idx="1199">
                        <c:v>0.26913661857638577</c:v>
                      </c:pt>
                      <c:pt idx="1200">
                        <c:v>0.26913661857638577</c:v>
                      </c:pt>
                      <c:pt idx="1201">
                        <c:v>0.26913661857638577</c:v>
                      </c:pt>
                      <c:pt idx="1202">
                        <c:v>0.26913661857638577</c:v>
                      </c:pt>
                      <c:pt idx="1203">
                        <c:v>0.26913661857638577</c:v>
                      </c:pt>
                      <c:pt idx="1204">
                        <c:v>0.26913661857638577</c:v>
                      </c:pt>
                      <c:pt idx="1205">
                        <c:v>0.26913661857638577</c:v>
                      </c:pt>
                      <c:pt idx="1206">
                        <c:v>0.26913661857638577</c:v>
                      </c:pt>
                      <c:pt idx="1207">
                        <c:v>0.26913661857638577</c:v>
                      </c:pt>
                      <c:pt idx="1208">
                        <c:v>0.26913661857638577</c:v>
                      </c:pt>
                      <c:pt idx="1209">
                        <c:v>0.26913661857638577</c:v>
                      </c:pt>
                      <c:pt idx="1210">
                        <c:v>0.26913661857638577</c:v>
                      </c:pt>
                      <c:pt idx="1211">
                        <c:v>0.26913661857638577</c:v>
                      </c:pt>
                      <c:pt idx="1212">
                        <c:v>0.26913661857638577</c:v>
                      </c:pt>
                      <c:pt idx="1213">
                        <c:v>0.26913661857638577</c:v>
                      </c:pt>
                      <c:pt idx="1214">
                        <c:v>0.26913661857638577</c:v>
                      </c:pt>
                      <c:pt idx="1215">
                        <c:v>0.26913661857638577</c:v>
                      </c:pt>
                      <c:pt idx="1216">
                        <c:v>0.26913661857638577</c:v>
                      </c:pt>
                      <c:pt idx="1217">
                        <c:v>0.26913661857638577</c:v>
                      </c:pt>
                      <c:pt idx="1218">
                        <c:v>0.26913661857638577</c:v>
                      </c:pt>
                      <c:pt idx="1219">
                        <c:v>0.26913661857638577</c:v>
                      </c:pt>
                      <c:pt idx="1220">
                        <c:v>0.26913661857638577</c:v>
                      </c:pt>
                      <c:pt idx="1221">
                        <c:v>0.26913661857638577</c:v>
                      </c:pt>
                      <c:pt idx="1222">
                        <c:v>0.26913661857638577</c:v>
                      </c:pt>
                      <c:pt idx="1223">
                        <c:v>0.26913661857638577</c:v>
                      </c:pt>
                      <c:pt idx="1224">
                        <c:v>0.26913661857638577</c:v>
                      </c:pt>
                      <c:pt idx="1225">
                        <c:v>0.26913661857638577</c:v>
                      </c:pt>
                      <c:pt idx="1226">
                        <c:v>0.26913661857638577</c:v>
                      </c:pt>
                      <c:pt idx="1227">
                        <c:v>0.26913661857638577</c:v>
                      </c:pt>
                      <c:pt idx="1228">
                        <c:v>0.26913661857638577</c:v>
                      </c:pt>
                      <c:pt idx="1229">
                        <c:v>0.26913661857638577</c:v>
                      </c:pt>
                      <c:pt idx="1230">
                        <c:v>0.26913661857638577</c:v>
                      </c:pt>
                      <c:pt idx="1231">
                        <c:v>0.26913661857638577</c:v>
                      </c:pt>
                      <c:pt idx="1232">
                        <c:v>0.26913661857638577</c:v>
                      </c:pt>
                      <c:pt idx="1233">
                        <c:v>0.26913661857638577</c:v>
                      </c:pt>
                      <c:pt idx="1234">
                        <c:v>0.26913661857638577</c:v>
                      </c:pt>
                      <c:pt idx="1235">
                        <c:v>0.26913661857638577</c:v>
                      </c:pt>
                      <c:pt idx="1236">
                        <c:v>0.26913661857638577</c:v>
                      </c:pt>
                      <c:pt idx="1237">
                        <c:v>0.26913661857638577</c:v>
                      </c:pt>
                      <c:pt idx="1238">
                        <c:v>0.26913661857638577</c:v>
                      </c:pt>
                      <c:pt idx="1239">
                        <c:v>0.26913661857638577</c:v>
                      </c:pt>
                      <c:pt idx="1240">
                        <c:v>0.26913661857638577</c:v>
                      </c:pt>
                      <c:pt idx="1241">
                        <c:v>0.26913661857638577</c:v>
                      </c:pt>
                      <c:pt idx="1242">
                        <c:v>0.26913661857638577</c:v>
                      </c:pt>
                      <c:pt idx="1243">
                        <c:v>0.26913661857638577</c:v>
                      </c:pt>
                      <c:pt idx="1244">
                        <c:v>0.26913661857638577</c:v>
                      </c:pt>
                      <c:pt idx="1245">
                        <c:v>0.26913661857638577</c:v>
                      </c:pt>
                      <c:pt idx="1246">
                        <c:v>0.26913661857638577</c:v>
                      </c:pt>
                      <c:pt idx="1247">
                        <c:v>0.26913661857638577</c:v>
                      </c:pt>
                      <c:pt idx="1248">
                        <c:v>0.26913661857638577</c:v>
                      </c:pt>
                      <c:pt idx="1249">
                        <c:v>0.26913661857638577</c:v>
                      </c:pt>
                      <c:pt idx="1250">
                        <c:v>0.26913661857638577</c:v>
                      </c:pt>
                      <c:pt idx="1251">
                        <c:v>0.26913661857638577</c:v>
                      </c:pt>
                      <c:pt idx="1252">
                        <c:v>0.26913661857638577</c:v>
                      </c:pt>
                      <c:pt idx="1253">
                        <c:v>0.26913661857638577</c:v>
                      </c:pt>
                      <c:pt idx="1254">
                        <c:v>0.26913661857638577</c:v>
                      </c:pt>
                      <c:pt idx="1255">
                        <c:v>0.26913661857638577</c:v>
                      </c:pt>
                      <c:pt idx="1256">
                        <c:v>0.26913661857638577</c:v>
                      </c:pt>
                      <c:pt idx="1257">
                        <c:v>0.26913661857638577</c:v>
                      </c:pt>
                      <c:pt idx="1258">
                        <c:v>0.26913661857638577</c:v>
                      </c:pt>
                      <c:pt idx="1259">
                        <c:v>0.26913661857638577</c:v>
                      </c:pt>
                      <c:pt idx="1260">
                        <c:v>0.26913661857638577</c:v>
                      </c:pt>
                      <c:pt idx="1261">
                        <c:v>0.26913661857638577</c:v>
                      </c:pt>
                      <c:pt idx="1262">
                        <c:v>0.26913661857638577</c:v>
                      </c:pt>
                      <c:pt idx="1263">
                        <c:v>0.26913661857638577</c:v>
                      </c:pt>
                      <c:pt idx="1264">
                        <c:v>0.26913661857638577</c:v>
                      </c:pt>
                      <c:pt idx="1265">
                        <c:v>0.26913661857638577</c:v>
                      </c:pt>
                      <c:pt idx="1266">
                        <c:v>0.26913661857638577</c:v>
                      </c:pt>
                      <c:pt idx="1267">
                        <c:v>0.26913661857638577</c:v>
                      </c:pt>
                      <c:pt idx="1268">
                        <c:v>0.26913661857638577</c:v>
                      </c:pt>
                      <c:pt idx="1269">
                        <c:v>0.26913661857638577</c:v>
                      </c:pt>
                      <c:pt idx="1270">
                        <c:v>0.26913661857638577</c:v>
                      </c:pt>
                      <c:pt idx="1271">
                        <c:v>0.26913661857638577</c:v>
                      </c:pt>
                      <c:pt idx="1272">
                        <c:v>0.26913661857638577</c:v>
                      </c:pt>
                      <c:pt idx="1273">
                        <c:v>0.26913661857638577</c:v>
                      </c:pt>
                      <c:pt idx="1274">
                        <c:v>0.26913661857638577</c:v>
                      </c:pt>
                      <c:pt idx="1275">
                        <c:v>0.26913661857638577</c:v>
                      </c:pt>
                      <c:pt idx="1276">
                        <c:v>0.26913661857638577</c:v>
                      </c:pt>
                      <c:pt idx="1277">
                        <c:v>0.26913661857638577</c:v>
                      </c:pt>
                      <c:pt idx="1278">
                        <c:v>0.26913661857638577</c:v>
                      </c:pt>
                      <c:pt idx="1279">
                        <c:v>0.26913661857638577</c:v>
                      </c:pt>
                      <c:pt idx="1280">
                        <c:v>0.26913661857638577</c:v>
                      </c:pt>
                      <c:pt idx="1281">
                        <c:v>0.26913661857638577</c:v>
                      </c:pt>
                      <c:pt idx="1282">
                        <c:v>0.26913661857638577</c:v>
                      </c:pt>
                      <c:pt idx="1283">
                        <c:v>0.26913661857638577</c:v>
                      </c:pt>
                      <c:pt idx="1284">
                        <c:v>0.26913661857638577</c:v>
                      </c:pt>
                      <c:pt idx="1285">
                        <c:v>0.26913661857638577</c:v>
                      </c:pt>
                      <c:pt idx="1286">
                        <c:v>0.26913661857638577</c:v>
                      </c:pt>
                      <c:pt idx="1287">
                        <c:v>0.26913661857638577</c:v>
                      </c:pt>
                      <c:pt idx="1288">
                        <c:v>0.26913661857638577</c:v>
                      </c:pt>
                      <c:pt idx="1289">
                        <c:v>0.26913661857638577</c:v>
                      </c:pt>
                      <c:pt idx="1290">
                        <c:v>0.26913661857638577</c:v>
                      </c:pt>
                      <c:pt idx="1291">
                        <c:v>0.26913661857638577</c:v>
                      </c:pt>
                      <c:pt idx="1292">
                        <c:v>0.26913661857638577</c:v>
                      </c:pt>
                      <c:pt idx="1293">
                        <c:v>0.26913661857638577</c:v>
                      </c:pt>
                      <c:pt idx="1294">
                        <c:v>0.26913661857638577</c:v>
                      </c:pt>
                      <c:pt idx="1295">
                        <c:v>0.26913661857638577</c:v>
                      </c:pt>
                      <c:pt idx="1296">
                        <c:v>0.26913661857638577</c:v>
                      </c:pt>
                      <c:pt idx="1297">
                        <c:v>0.26913661857638577</c:v>
                      </c:pt>
                      <c:pt idx="1298">
                        <c:v>0.26913661857638577</c:v>
                      </c:pt>
                      <c:pt idx="1299">
                        <c:v>0.26913661857638577</c:v>
                      </c:pt>
                      <c:pt idx="1300">
                        <c:v>0.26913661857638577</c:v>
                      </c:pt>
                      <c:pt idx="1301">
                        <c:v>0.26913661857638577</c:v>
                      </c:pt>
                      <c:pt idx="1302">
                        <c:v>0.26913661857638577</c:v>
                      </c:pt>
                      <c:pt idx="1303">
                        <c:v>0.26913661857638577</c:v>
                      </c:pt>
                      <c:pt idx="1304">
                        <c:v>0.26913661857638577</c:v>
                      </c:pt>
                      <c:pt idx="1305">
                        <c:v>0.26913661857638577</c:v>
                      </c:pt>
                      <c:pt idx="1306">
                        <c:v>0.26913661857638577</c:v>
                      </c:pt>
                      <c:pt idx="1307">
                        <c:v>0.26913661857638577</c:v>
                      </c:pt>
                      <c:pt idx="1308">
                        <c:v>0.26913661857638577</c:v>
                      </c:pt>
                      <c:pt idx="1309">
                        <c:v>0.26913661857638577</c:v>
                      </c:pt>
                      <c:pt idx="1310">
                        <c:v>0.26913661857638577</c:v>
                      </c:pt>
                      <c:pt idx="1311">
                        <c:v>0.26913661857638577</c:v>
                      </c:pt>
                      <c:pt idx="1312">
                        <c:v>0.26913661857638577</c:v>
                      </c:pt>
                      <c:pt idx="1313">
                        <c:v>0.26913661857638577</c:v>
                      </c:pt>
                      <c:pt idx="1314">
                        <c:v>0.26913661857638577</c:v>
                      </c:pt>
                      <c:pt idx="1315">
                        <c:v>0.26913661857638577</c:v>
                      </c:pt>
                      <c:pt idx="1316">
                        <c:v>0.26913661857638577</c:v>
                      </c:pt>
                      <c:pt idx="1317">
                        <c:v>0.26913661857638577</c:v>
                      </c:pt>
                      <c:pt idx="1318">
                        <c:v>0.26913661857638577</c:v>
                      </c:pt>
                      <c:pt idx="1319">
                        <c:v>0.26913661857638577</c:v>
                      </c:pt>
                      <c:pt idx="1320">
                        <c:v>0.26913661857638577</c:v>
                      </c:pt>
                      <c:pt idx="1321">
                        <c:v>0.26913661857638577</c:v>
                      </c:pt>
                      <c:pt idx="1322">
                        <c:v>0.26913661857638577</c:v>
                      </c:pt>
                      <c:pt idx="1323">
                        <c:v>0.26913661857638577</c:v>
                      </c:pt>
                      <c:pt idx="1324">
                        <c:v>0.26913661857638577</c:v>
                      </c:pt>
                      <c:pt idx="1325">
                        <c:v>0.26913661857638577</c:v>
                      </c:pt>
                      <c:pt idx="1326">
                        <c:v>0.26913661857638577</c:v>
                      </c:pt>
                      <c:pt idx="1327">
                        <c:v>0.26913661857638577</c:v>
                      </c:pt>
                      <c:pt idx="1328">
                        <c:v>0.26913661857638577</c:v>
                      </c:pt>
                      <c:pt idx="1329">
                        <c:v>0.26913661857638577</c:v>
                      </c:pt>
                      <c:pt idx="1330">
                        <c:v>0.26913661857638577</c:v>
                      </c:pt>
                      <c:pt idx="1331">
                        <c:v>0.26913661857638577</c:v>
                      </c:pt>
                      <c:pt idx="1332">
                        <c:v>0.26913661857638577</c:v>
                      </c:pt>
                      <c:pt idx="1333">
                        <c:v>0.26913661857638577</c:v>
                      </c:pt>
                      <c:pt idx="1334">
                        <c:v>0.26913661857638577</c:v>
                      </c:pt>
                      <c:pt idx="1335">
                        <c:v>0.26913661857638577</c:v>
                      </c:pt>
                      <c:pt idx="1336">
                        <c:v>0.26913661857638577</c:v>
                      </c:pt>
                      <c:pt idx="1337">
                        <c:v>0.26913661857638577</c:v>
                      </c:pt>
                      <c:pt idx="1338">
                        <c:v>0.26913661857638577</c:v>
                      </c:pt>
                      <c:pt idx="1339">
                        <c:v>0.26913661857638577</c:v>
                      </c:pt>
                      <c:pt idx="1340">
                        <c:v>0.26913661857638577</c:v>
                      </c:pt>
                      <c:pt idx="1341">
                        <c:v>0.26913661857638577</c:v>
                      </c:pt>
                      <c:pt idx="1342">
                        <c:v>0.26913661857638577</c:v>
                      </c:pt>
                      <c:pt idx="1343">
                        <c:v>0.26913661857638577</c:v>
                      </c:pt>
                      <c:pt idx="1344">
                        <c:v>0.26913661857638577</c:v>
                      </c:pt>
                      <c:pt idx="1345">
                        <c:v>0.26913661857638577</c:v>
                      </c:pt>
                      <c:pt idx="1346">
                        <c:v>0.26913661857638577</c:v>
                      </c:pt>
                      <c:pt idx="1347">
                        <c:v>0.26913661857638577</c:v>
                      </c:pt>
                      <c:pt idx="1348">
                        <c:v>0.26913661857638577</c:v>
                      </c:pt>
                      <c:pt idx="1349">
                        <c:v>0.26913661857638577</c:v>
                      </c:pt>
                      <c:pt idx="1350">
                        <c:v>0.26913661857638577</c:v>
                      </c:pt>
                      <c:pt idx="1351">
                        <c:v>0.26913661857638577</c:v>
                      </c:pt>
                      <c:pt idx="1352">
                        <c:v>0.26913661857638577</c:v>
                      </c:pt>
                      <c:pt idx="1353">
                        <c:v>0.26913661857638577</c:v>
                      </c:pt>
                      <c:pt idx="1354">
                        <c:v>0.26913661857638577</c:v>
                      </c:pt>
                      <c:pt idx="1355">
                        <c:v>0.26913661857638577</c:v>
                      </c:pt>
                      <c:pt idx="1356">
                        <c:v>0.26913661857638577</c:v>
                      </c:pt>
                      <c:pt idx="1357">
                        <c:v>0.26913661857638577</c:v>
                      </c:pt>
                      <c:pt idx="1358">
                        <c:v>0.26913661857638577</c:v>
                      </c:pt>
                      <c:pt idx="1359">
                        <c:v>0.26913661857638577</c:v>
                      </c:pt>
                      <c:pt idx="1360">
                        <c:v>0.26913661857638577</c:v>
                      </c:pt>
                      <c:pt idx="1361">
                        <c:v>0.26913661857638577</c:v>
                      </c:pt>
                      <c:pt idx="1362">
                        <c:v>0.26913661857638577</c:v>
                      </c:pt>
                      <c:pt idx="1363">
                        <c:v>0.26913661857638577</c:v>
                      </c:pt>
                      <c:pt idx="1364">
                        <c:v>0.26913661857638577</c:v>
                      </c:pt>
                      <c:pt idx="1365">
                        <c:v>0.26913661857638577</c:v>
                      </c:pt>
                      <c:pt idx="1366">
                        <c:v>0.26913661857638577</c:v>
                      </c:pt>
                      <c:pt idx="1367">
                        <c:v>0.26913661857638577</c:v>
                      </c:pt>
                      <c:pt idx="1368">
                        <c:v>0.26913661857638577</c:v>
                      </c:pt>
                      <c:pt idx="1369">
                        <c:v>0.28854741571482734</c:v>
                      </c:pt>
                      <c:pt idx="1370">
                        <c:v>0.28854741571482734</c:v>
                      </c:pt>
                      <c:pt idx="1371">
                        <c:v>0.28854741571482734</c:v>
                      </c:pt>
                      <c:pt idx="1372">
                        <c:v>0.28854741571482734</c:v>
                      </c:pt>
                      <c:pt idx="1373">
                        <c:v>0.28854741571482734</c:v>
                      </c:pt>
                      <c:pt idx="1374">
                        <c:v>0.28854741571482734</c:v>
                      </c:pt>
                      <c:pt idx="1375">
                        <c:v>0.28854741571482734</c:v>
                      </c:pt>
                      <c:pt idx="1376">
                        <c:v>0.28854741571482734</c:v>
                      </c:pt>
                      <c:pt idx="1377">
                        <c:v>0.28854741571482734</c:v>
                      </c:pt>
                      <c:pt idx="1378">
                        <c:v>0.28854741571482734</c:v>
                      </c:pt>
                      <c:pt idx="1379">
                        <c:v>0.28854741571482734</c:v>
                      </c:pt>
                      <c:pt idx="1380">
                        <c:v>0.28854741571482734</c:v>
                      </c:pt>
                      <c:pt idx="1381">
                        <c:v>0.28854741571482734</c:v>
                      </c:pt>
                      <c:pt idx="1382">
                        <c:v>0.28854741571482734</c:v>
                      </c:pt>
                      <c:pt idx="1383">
                        <c:v>0.28854741571482734</c:v>
                      </c:pt>
                      <c:pt idx="1384">
                        <c:v>0.28854741571482734</c:v>
                      </c:pt>
                      <c:pt idx="1385">
                        <c:v>0.28854741571482734</c:v>
                      </c:pt>
                      <c:pt idx="1386">
                        <c:v>0.28854741571482734</c:v>
                      </c:pt>
                      <c:pt idx="1387">
                        <c:v>0.28854741571482734</c:v>
                      </c:pt>
                      <c:pt idx="1388">
                        <c:v>0.28854741571482734</c:v>
                      </c:pt>
                      <c:pt idx="1389">
                        <c:v>0.28854741571482734</c:v>
                      </c:pt>
                      <c:pt idx="1390">
                        <c:v>0.28854741571482734</c:v>
                      </c:pt>
                      <c:pt idx="1391">
                        <c:v>0.28854741571482734</c:v>
                      </c:pt>
                      <c:pt idx="1392">
                        <c:v>0.28854741571482734</c:v>
                      </c:pt>
                      <c:pt idx="1393">
                        <c:v>0.28854741571482734</c:v>
                      </c:pt>
                      <c:pt idx="1394">
                        <c:v>0.28854741571482734</c:v>
                      </c:pt>
                      <c:pt idx="1395">
                        <c:v>0.28854741571482734</c:v>
                      </c:pt>
                      <c:pt idx="1396">
                        <c:v>0.28854741571482734</c:v>
                      </c:pt>
                      <c:pt idx="1397">
                        <c:v>0.28854741571482734</c:v>
                      </c:pt>
                      <c:pt idx="1398">
                        <c:v>0.28854741571482734</c:v>
                      </c:pt>
                      <c:pt idx="1399">
                        <c:v>0.28854741571482734</c:v>
                      </c:pt>
                      <c:pt idx="1400">
                        <c:v>0.28854741571482734</c:v>
                      </c:pt>
                      <c:pt idx="1401">
                        <c:v>0.28854741571482734</c:v>
                      </c:pt>
                      <c:pt idx="1402">
                        <c:v>0.28854741571482734</c:v>
                      </c:pt>
                      <c:pt idx="1403">
                        <c:v>0.28854741571482734</c:v>
                      </c:pt>
                      <c:pt idx="1404">
                        <c:v>0.28854741571482734</c:v>
                      </c:pt>
                      <c:pt idx="1405">
                        <c:v>0.28854741571482734</c:v>
                      </c:pt>
                      <c:pt idx="1406">
                        <c:v>0.28854741571482734</c:v>
                      </c:pt>
                      <c:pt idx="1407">
                        <c:v>0.28854741571482734</c:v>
                      </c:pt>
                      <c:pt idx="1408">
                        <c:v>0.28854741571482734</c:v>
                      </c:pt>
                      <c:pt idx="1409">
                        <c:v>0.28854741571482734</c:v>
                      </c:pt>
                      <c:pt idx="1410">
                        <c:v>0.28854741571482734</c:v>
                      </c:pt>
                      <c:pt idx="1411">
                        <c:v>0.28854741571482734</c:v>
                      </c:pt>
                      <c:pt idx="1412">
                        <c:v>0.28854741571482734</c:v>
                      </c:pt>
                      <c:pt idx="1413">
                        <c:v>0.28854741571482734</c:v>
                      </c:pt>
                      <c:pt idx="1414">
                        <c:v>0.28854741571482734</c:v>
                      </c:pt>
                      <c:pt idx="1415">
                        <c:v>0.28854741571482734</c:v>
                      </c:pt>
                      <c:pt idx="1416">
                        <c:v>0.28854741571482734</c:v>
                      </c:pt>
                      <c:pt idx="1417">
                        <c:v>0.28854741571482734</c:v>
                      </c:pt>
                      <c:pt idx="1418">
                        <c:v>0.28854741571482734</c:v>
                      </c:pt>
                      <c:pt idx="1419">
                        <c:v>0.28854741571482734</c:v>
                      </c:pt>
                      <c:pt idx="1420">
                        <c:v>0.28854741571482734</c:v>
                      </c:pt>
                      <c:pt idx="1421">
                        <c:v>0.28854741571482734</c:v>
                      </c:pt>
                      <c:pt idx="1422">
                        <c:v>0.28854741571482734</c:v>
                      </c:pt>
                      <c:pt idx="1423">
                        <c:v>0.28854741571482734</c:v>
                      </c:pt>
                      <c:pt idx="1424">
                        <c:v>0.28854741571482734</c:v>
                      </c:pt>
                      <c:pt idx="1425">
                        <c:v>0.28854741571482734</c:v>
                      </c:pt>
                      <c:pt idx="1426">
                        <c:v>0.28854741571482734</c:v>
                      </c:pt>
                      <c:pt idx="1427">
                        <c:v>0.28854741571482734</c:v>
                      </c:pt>
                      <c:pt idx="1428">
                        <c:v>0.28854741571482734</c:v>
                      </c:pt>
                      <c:pt idx="1429">
                        <c:v>0.28854741571482734</c:v>
                      </c:pt>
                      <c:pt idx="1430">
                        <c:v>0.28854741571482734</c:v>
                      </c:pt>
                      <c:pt idx="1431">
                        <c:v>0.28854741571482734</c:v>
                      </c:pt>
                      <c:pt idx="1432">
                        <c:v>0.28854741571482734</c:v>
                      </c:pt>
                      <c:pt idx="1433">
                        <c:v>0.28854741571482734</c:v>
                      </c:pt>
                      <c:pt idx="1434">
                        <c:v>0.28854741571482734</c:v>
                      </c:pt>
                      <c:pt idx="1435">
                        <c:v>0.28854741571482734</c:v>
                      </c:pt>
                      <c:pt idx="1436">
                        <c:v>0.28854741571482734</c:v>
                      </c:pt>
                      <c:pt idx="1437">
                        <c:v>0.28854741571482734</c:v>
                      </c:pt>
                      <c:pt idx="1438">
                        <c:v>0.28854741571482734</c:v>
                      </c:pt>
                      <c:pt idx="1439">
                        <c:v>0.28854741571482734</c:v>
                      </c:pt>
                      <c:pt idx="1440">
                        <c:v>0.28854741571482734</c:v>
                      </c:pt>
                      <c:pt idx="1441">
                        <c:v>0.28854741571482734</c:v>
                      </c:pt>
                      <c:pt idx="1442">
                        <c:v>0.28854741571482734</c:v>
                      </c:pt>
                      <c:pt idx="1443">
                        <c:v>0.28854741571482734</c:v>
                      </c:pt>
                      <c:pt idx="1444">
                        <c:v>0.28854741571482734</c:v>
                      </c:pt>
                      <c:pt idx="1445">
                        <c:v>0.28854741571482734</c:v>
                      </c:pt>
                      <c:pt idx="1446">
                        <c:v>0.28854741571482734</c:v>
                      </c:pt>
                      <c:pt idx="1447">
                        <c:v>0.28854741571482734</c:v>
                      </c:pt>
                      <c:pt idx="1448">
                        <c:v>0.28854741571482734</c:v>
                      </c:pt>
                      <c:pt idx="1449">
                        <c:v>0.28854741571482734</c:v>
                      </c:pt>
                      <c:pt idx="1450">
                        <c:v>0.28854741571482734</c:v>
                      </c:pt>
                      <c:pt idx="1451">
                        <c:v>0.28854741571482734</c:v>
                      </c:pt>
                      <c:pt idx="1452">
                        <c:v>0.28854741571482734</c:v>
                      </c:pt>
                      <c:pt idx="1453">
                        <c:v>0.28854741571482734</c:v>
                      </c:pt>
                      <c:pt idx="1454">
                        <c:v>0.28854741571482734</c:v>
                      </c:pt>
                      <c:pt idx="1455">
                        <c:v>0.28854741571482734</c:v>
                      </c:pt>
                      <c:pt idx="1456">
                        <c:v>0.28854741571482734</c:v>
                      </c:pt>
                      <c:pt idx="1457">
                        <c:v>0.28854741571482734</c:v>
                      </c:pt>
                      <c:pt idx="1458">
                        <c:v>0.28854741571482734</c:v>
                      </c:pt>
                      <c:pt idx="1459">
                        <c:v>0.28854741571482734</c:v>
                      </c:pt>
                      <c:pt idx="1460">
                        <c:v>0.28854741571482734</c:v>
                      </c:pt>
                      <c:pt idx="1461">
                        <c:v>0.28854741571482734</c:v>
                      </c:pt>
                      <c:pt idx="1462">
                        <c:v>0.28854741571482734</c:v>
                      </c:pt>
                      <c:pt idx="1463">
                        <c:v>0.28854741571482734</c:v>
                      </c:pt>
                      <c:pt idx="1464">
                        <c:v>0.28854741571482734</c:v>
                      </c:pt>
                      <c:pt idx="1465">
                        <c:v>0.28854741571482734</c:v>
                      </c:pt>
                      <c:pt idx="1466">
                        <c:v>0.28854741571482734</c:v>
                      </c:pt>
                      <c:pt idx="1467">
                        <c:v>0.28854741571482734</c:v>
                      </c:pt>
                      <c:pt idx="1468">
                        <c:v>0.28854741571482734</c:v>
                      </c:pt>
                      <c:pt idx="1469">
                        <c:v>0.28854741571482734</c:v>
                      </c:pt>
                      <c:pt idx="1470">
                        <c:v>0.28854741571482734</c:v>
                      </c:pt>
                      <c:pt idx="1471">
                        <c:v>0.28854741571482734</c:v>
                      </c:pt>
                      <c:pt idx="1472">
                        <c:v>0.28854741571482734</c:v>
                      </c:pt>
                      <c:pt idx="1473">
                        <c:v>0.28854741571482734</c:v>
                      </c:pt>
                      <c:pt idx="1474">
                        <c:v>0.28854741571482734</c:v>
                      </c:pt>
                      <c:pt idx="1475">
                        <c:v>0.28854741571482734</c:v>
                      </c:pt>
                      <c:pt idx="1476">
                        <c:v>0.28854741571482734</c:v>
                      </c:pt>
                      <c:pt idx="1477">
                        <c:v>0.28854741571482734</c:v>
                      </c:pt>
                      <c:pt idx="1478">
                        <c:v>0.28854741571482734</c:v>
                      </c:pt>
                      <c:pt idx="1479">
                        <c:v>0.28854741571482734</c:v>
                      </c:pt>
                      <c:pt idx="1480">
                        <c:v>0.28854741571482734</c:v>
                      </c:pt>
                      <c:pt idx="1481">
                        <c:v>0.28854741571482734</c:v>
                      </c:pt>
                      <c:pt idx="1482">
                        <c:v>0.28854741571482734</c:v>
                      </c:pt>
                      <c:pt idx="1483">
                        <c:v>0.28854741571482734</c:v>
                      </c:pt>
                      <c:pt idx="1484">
                        <c:v>0.28854741571482734</c:v>
                      </c:pt>
                      <c:pt idx="1485">
                        <c:v>0.28854741571482734</c:v>
                      </c:pt>
                      <c:pt idx="1486">
                        <c:v>0.28854741571482734</c:v>
                      </c:pt>
                      <c:pt idx="1487">
                        <c:v>0.28854741571482734</c:v>
                      </c:pt>
                      <c:pt idx="1488">
                        <c:v>0.28854741571482734</c:v>
                      </c:pt>
                      <c:pt idx="1489">
                        <c:v>0.28854741571482734</c:v>
                      </c:pt>
                      <c:pt idx="1490">
                        <c:v>0.28854741571482734</c:v>
                      </c:pt>
                      <c:pt idx="1491">
                        <c:v>0.28854741571482734</c:v>
                      </c:pt>
                      <c:pt idx="1492">
                        <c:v>0.28854741571482734</c:v>
                      </c:pt>
                      <c:pt idx="1493">
                        <c:v>0.28854741571482734</c:v>
                      </c:pt>
                      <c:pt idx="1494">
                        <c:v>0.28854741571482734</c:v>
                      </c:pt>
                      <c:pt idx="1495">
                        <c:v>0.28854741571482734</c:v>
                      </c:pt>
                      <c:pt idx="1496">
                        <c:v>0.28854741571482734</c:v>
                      </c:pt>
                      <c:pt idx="1497">
                        <c:v>0.31140312647035739</c:v>
                      </c:pt>
                      <c:pt idx="1498">
                        <c:v>0.31140312647035739</c:v>
                      </c:pt>
                      <c:pt idx="1499">
                        <c:v>0.31140312647035739</c:v>
                      </c:pt>
                      <c:pt idx="1500">
                        <c:v>0.31140312647035739</c:v>
                      </c:pt>
                      <c:pt idx="1501">
                        <c:v>0.31140312647035739</c:v>
                      </c:pt>
                      <c:pt idx="1502">
                        <c:v>0.31140312647035739</c:v>
                      </c:pt>
                      <c:pt idx="1503">
                        <c:v>0.31140312647035739</c:v>
                      </c:pt>
                      <c:pt idx="1504">
                        <c:v>0.31140312647035739</c:v>
                      </c:pt>
                      <c:pt idx="1505">
                        <c:v>0.31140312647035739</c:v>
                      </c:pt>
                      <c:pt idx="1506">
                        <c:v>0.31140312647035739</c:v>
                      </c:pt>
                      <c:pt idx="1507">
                        <c:v>0.31140312647035739</c:v>
                      </c:pt>
                      <c:pt idx="1508">
                        <c:v>0.31140312647035739</c:v>
                      </c:pt>
                      <c:pt idx="1509">
                        <c:v>0.31140312647035739</c:v>
                      </c:pt>
                      <c:pt idx="1510">
                        <c:v>0.31140312647035739</c:v>
                      </c:pt>
                      <c:pt idx="1511">
                        <c:v>0.31140312647035739</c:v>
                      </c:pt>
                      <c:pt idx="1512">
                        <c:v>0.31140312647035739</c:v>
                      </c:pt>
                      <c:pt idx="1513">
                        <c:v>0.31140312647035739</c:v>
                      </c:pt>
                      <c:pt idx="1514">
                        <c:v>0.31140312647035739</c:v>
                      </c:pt>
                      <c:pt idx="1515">
                        <c:v>0.31140312647035739</c:v>
                      </c:pt>
                      <c:pt idx="1516">
                        <c:v>0.31140312647035739</c:v>
                      </c:pt>
                      <c:pt idx="1517">
                        <c:v>0.31140312647035739</c:v>
                      </c:pt>
                      <c:pt idx="1518">
                        <c:v>0.31140312647035739</c:v>
                      </c:pt>
                      <c:pt idx="1519">
                        <c:v>0.31140312647035739</c:v>
                      </c:pt>
                      <c:pt idx="1520">
                        <c:v>0.31140312647035739</c:v>
                      </c:pt>
                      <c:pt idx="1521">
                        <c:v>0.31140312647035739</c:v>
                      </c:pt>
                      <c:pt idx="1522">
                        <c:v>0.31140312647035739</c:v>
                      </c:pt>
                      <c:pt idx="1523">
                        <c:v>0.31140312647035739</c:v>
                      </c:pt>
                      <c:pt idx="1524">
                        <c:v>0.31140312647035739</c:v>
                      </c:pt>
                      <c:pt idx="1525">
                        <c:v>0.31140312647035739</c:v>
                      </c:pt>
                      <c:pt idx="1526">
                        <c:v>0.31140312647035739</c:v>
                      </c:pt>
                      <c:pt idx="1527">
                        <c:v>0.31140312647035739</c:v>
                      </c:pt>
                      <c:pt idx="1528">
                        <c:v>0.31140312647035739</c:v>
                      </c:pt>
                      <c:pt idx="1529">
                        <c:v>0.31140312647035739</c:v>
                      </c:pt>
                      <c:pt idx="1530">
                        <c:v>0.31140312647035739</c:v>
                      </c:pt>
                      <c:pt idx="1531">
                        <c:v>0.31140312647035739</c:v>
                      </c:pt>
                      <c:pt idx="1532">
                        <c:v>0.31140312647035739</c:v>
                      </c:pt>
                      <c:pt idx="1533">
                        <c:v>0.31140312647035739</c:v>
                      </c:pt>
                      <c:pt idx="1534">
                        <c:v>0.31140312647035739</c:v>
                      </c:pt>
                      <c:pt idx="1535">
                        <c:v>0.31140312647035739</c:v>
                      </c:pt>
                      <c:pt idx="1536">
                        <c:v>0.31140312647035739</c:v>
                      </c:pt>
                      <c:pt idx="1537">
                        <c:v>0.31140312647035739</c:v>
                      </c:pt>
                      <c:pt idx="1538">
                        <c:v>0.31140312647035739</c:v>
                      </c:pt>
                      <c:pt idx="1539">
                        <c:v>0.31140312647035739</c:v>
                      </c:pt>
                      <c:pt idx="1540">
                        <c:v>0.31140312647035739</c:v>
                      </c:pt>
                      <c:pt idx="1541">
                        <c:v>0.31140312647035739</c:v>
                      </c:pt>
                      <c:pt idx="1542">
                        <c:v>0.31140312647035739</c:v>
                      </c:pt>
                      <c:pt idx="1543">
                        <c:v>0.31140312647035739</c:v>
                      </c:pt>
                      <c:pt idx="1544">
                        <c:v>0.31140312647035739</c:v>
                      </c:pt>
                      <c:pt idx="1545">
                        <c:v>0.31140312647035739</c:v>
                      </c:pt>
                      <c:pt idx="1546">
                        <c:v>0.31140312647035739</c:v>
                      </c:pt>
                      <c:pt idx="1547">
                        <c:v>0.31140312647035739</c:v>
                      </c:pt>
                      <c:pt idx="1548">
                        <c:v>0.31140312647035739</c:v>
                      </c:pt>
                      <c:pt idx="1549">
                        <c:v>0.31140312647035739</c:v>
                      </c:pt>
                      <c:pt idx="1550">
                        <c:v>0.31140312647035739</c:v>
                      </c:pt>
                      <c:pt idx="1551">
                        <c:v>0.31140312647035739</c:v>
                      </c:pt>
                      <c:pt idx="1552">
                        <c:v>0.31140312647035739</c:v>
                      </c:pt>
                      <c:pt idx="1553">
                        <c:v>0.31140312647035739</c:v>
                      </c:pt>
                      <c:pt idx="1554">
                        <c:v>0.31140312647035739</c:v>
                      </c:pt>
                      <c:pt idx="1555">
                        <c:v>0.31140312647035739</c:v>
                      </c:pt>
                      <c:pt idx="1556">
                        <c:v>0.31140312647035739</c:v>
                      </c:pt>
                      <c:pt idx="1557">
                        <c:v>0.31140312647035739</c:v>
                      </c:pt>
                      <c:pt idx="1558">
                        <c:v>0.31140312647035739</c:v>
                      </c:pt>
                      <c:pt idx="1559">
                        <c:v>0.31140312647035739</c:v>
                      </c:pt>
                      <c:pt idx="1560">
                        <c:v>0.31140312647035739</c:v>
                      </c:pt>
                      <c:pt idx="1561">
                        <c:v>0.31140312647035739</c:v>
                      </c:pt>
                      <c:pt idx="1562">
                        <c:v>0.31140312647035739</c:v>
                      </c:pt>
                      <c:pt idx="1563">
                        <c:v>0.31140312647035739</c:v>
                      </c:pt>
                      <c:pt idx="1564">
                        <c:v>0.31140312647035739</c:v>
                      </c:pt>
                      <c:pt idx="1565">
                        <c:v>0.31140312647035739</c:v>
                      </c:pt>
                      <c:pt idx="1566">
                        <c:v>0.31140312647035739</c:v>
                      </c:pt>
                      <c:pt idx="1567">
                        <c:v>0.31140312647035739</c:v>
                      </c:pt>
                      <c:pt idx="1568">
                        <c:v>0.31140312647035739</c:v>
                      </c:pt>
                      <c:pt idx="1569">
                        <c:v>0.31140312647035739</c:v>
                      </c:pt>
                      <c:pt idx="1570">
                        <c:v>0.31140312647035739</c:v>
                      </c:pt>
                      <c:pt idx="1571">
                        <c:v>0.31140312647035739</c:v>
                      </c:pt>
                      <c:pt idx="1572">
                        <c:v>0.31140312647035739</c:v>
                      </c:pt>
                      <c:pt idx="1573">
                        <c:v>0.31140312647035739</c:v>
                      </c:pt>
                      <c:pt idx="1574">
                        <c:v>0.31140312647035739</c:v>
                      </c:pt>
                      <c:pt idx="1575">
                        <c:v>0.31140312647035739</c:v>
                      </c:pt>
                      <c:pt idx="1576">
                        <c:v>0.31140312647035739</c:v>
                      </c:pt>
                      <c:pt idx="1577">
                        <c:v>0.31140312647035739</c:v>
                      </c:pt>
                      <c:pt idx="1578">
                        <c:v>0.31140312647035739</c:v>
                      </c:pt>
                      <c:pt idx="1579">
                        <c:v>0.31140312647035739</c:v>
                      </c:pt>
                      <c:pt idx="1580">
                        <c:v>0.31140312647035739</c:v>
                      </c:pt>
                      <c:pt idx="1581">
                        <c:v>0.31140312647035739</c:v>
                      </c:pt>
                      <c:pt idx="1582">
                        <c:v>0.31140312647035739</c:v>
                      </c:pt>
                      <c:pt idx="1583">
                        <c:v>0.31140312647035739</c:v>
                      </c:pt>
                      <c:pt idx="1584">
                        <c:v>0.31140312647035739</c:v>
                      </c:pt>
                      <c:pt idx="1585">
                        <c:v>0.31140312647035739</c:v>
                      </c:pt>
                      <c:pt idx="1586">
                        <c:v>0.31140312647035739</c:v>
                      </c:pt>
                      <c:pt idx="1587">
                        <c:v>0.31140312647035739</c:v>
                      </c:pt>
                      <c:pt idx="1588">
                        <c:v>0.31140312647035739</c:v>
                      </c:pt>
                      <c:pt idx="1589">
                        <c:v>0.31140312647035739</c:v>
                      </c:pt>
                      <c:pt idx="1590">
                        <c:v>0.31140312647035739</c:v>
                      </c:pt>
                      <c:pt idx="1591">
                        <c:v>0.31140312647035739</c:v>
                      </c:pt>
                      <c:pt idx="1592">
                        <c:v>0.31140312647035739</c:v>
                      </c:pt>
                      <c:pt idx="1593">
                        <c:v>0.31140312647035739</c:v>
                      </c:pt>
                      <c:pt idx="1594">
                        <c:v>0.31140312647035739</c:v>
                      </c:pt>
                      <c:pt idx="1595">
                        <c:v>0.31140312647035739</c:v>
                      </c:pt>
                      <c:pt idx="1596">
                        <c:v>0.31140312647035739</c:v>
                      </c:pt>
                      <c:pt idx="1597">
                        <c:v>0.31140312647035739</c:v>
                      </c:pt>
                      <c:pt idx="1598">
                        <c:v>0.31140312647035739</c:v>
                      </c:pt>
                      <c:pt idx="1599">
                        <c:v>0.31140312647035739</c:v>
                      </c:pt>
                      <c:pt idx="1600">
                        <c:v>0.31140312647035739</c:v>
                      </c:pt>
                      <c:pt idx="1601">
                        <c:v>0.31140312647035739</c:v>
                      </c:pt>
                      <c:pt idx="1602">
                        <c:v>0.31140312647035739</c:v>
                      </c:pt>
                      <c:pt idx="1603">
                        <c:v>0.31140312647035739</c:v>
                      </c:pt>
                      <c:pt idx="1604">
                        <c:v>0.31140312647035739</c:v>
                      </c:pt>
                      <c:pt idx="1605">
                        <c:v>0.31140312647035739</c:v>
                      </c:pt>
                      <c:pt idx="1606">
                        <c:v>0.31140312647035739</c:v>
                      </c:pt>
                      <c:pt idx="1607">
                        <c:v>0.31140312647035739</c:v>
                      </c:pt>
                      <c:pt idx="1608">
                        <c:v>0.31140312647035739</c:v>
                      </c:pt>
                      <c:pt idx="1609">
                        <c:v>0.31140312647035739</c:v>
                      </c:pt>
                      <c:pt idx="1610">
                        <c:v>0.31140312647035739</c:v>
                      </c:pt>
                      <c:pt idx="1611">
                        <c:v>0.31140312647035739</c:v>
                      </c:pt>
                      <c:pt idx="1612">
                        <c:v>0.31140312647035739</c:v>
                      </c:pt>
                      <c:pt idx="1613">
                        <c:v>0.31140312647035739</c:v>
                      </c:pt>
                      <c:pt idx="1614">
                        <c:v>0.31140312647035739</c:v>
                      </c:pt>
                      <c:pt idx="1615">
                        <c:v>0.31140312647035739</c:v>
                      </c:pt>
                      <c:pt idx="1616">
                        <c:v>0.31140312647035739</c:v>
                      </c:pt>
                      <c:pt idx="1617">
                        <c:v>0.31140312647035739</c:v>
                      </c:pt>
                      <c:pt idx="1618">
                        <c:v>0.31140312647035739</c:v>
                      </c:pt>
                      <c:pt idx="1619">
                        <c:v>0.31140312647035739</c:v>
                      </c:pt>
                      <c:pt idx="1620">
                        <c:v>0.31140312647035739</c:v>
                      </c:pt>
                      <c:pt idx="1621">
                        <c:v>0.31140312647035739</c:v>
                      </c:pt>
                      <c:pt idx="1622">
                        <c:v>0.31140312647035739</c:v>
                      </c:pt>
                      <c:pt idx="1623">
                        <c:v>0.31140312647035739</c:v>
                      </c:pt>
                      <c:pt idx="1624">
                        <c:v>0.31140312647035739</c:v>
                      </c:pt>
                      <c:pt idx="1625">
                        <c:v>0.31140312647035739</c:v>
                      </c:pt>
                      <c:pt idx="1626">
                        <c:v>0.31140312647035739</c:v>
                      </c:pt>
                      <c:pt idx="1627">
                        <c:v>0.31140312647035739</c:v>
                      </c:pt>
                      <c:pt idx="1628">
                        <c:v>0.31140312647035739</c:v>
                      </c:pt>
                      <c:pt idx="1629">
                        <c:v>0.31140312647035739</c:v>
                      </c:pt>
                      <c:pt idx="1630">
                        <c:v>0.31140312647035739</c:v>
                      </c:pt>
                      <c:pt idx="1631">
                        <c:v>0.31140312647035739</c:v>
                      </c:pt>
                      <c:pt idx="1632">
                        <c:v>0.31140312647035739</c:v>
                      </c:pt>
                      <c:pt idx="1633">
                        <c:v>0.31140312647035739</c:v>
                      </c:pt>
                      <c:pt idx="1634">
                        <c:v>0.31140312647035739</c:v>
                      </c:pt>
                      <c:pt idx="1635">
                        <c:v>0.31140312647035739</c:v>
                      </c:pt>
                      <c:pt idx="1636">
                        <c:v>0.31140312647035739</c:v>
                      </c:pt>
                      <c:pt idx="1637">
                        <c:v>0.31140312647035739</c:v>
                      </c:pt>
                      <c:pt idx="1638">
                        <c:v>0.31140312647035739</c:v>
                      </c:pt>
                      <c:pt idx="1639">
                        <c:v>0.31140312647035739</c:v>
                      </c:pt>
                      <c:pt idx="1640">
                        <c:v>0.31140312647035739</c:v>
                      </c:pt>
                      <c:pt idx="1641">
                        <c:v>0.31140312647035739</c:v>
                      </c:pt>
                      <c:pt idx="1642">
                        <c:v>0.31140312647035739</c:v>
                      </c:pt>
                      <c:pt idx="1643">
                        <c:v>0.31140312647035739</c:v>
                      </c:pt>
                      <c:pt idx="1644">
                        <c:v>0.31140312647035739</c:v>
                      </c:pt>
                      <c:pt idx="1645">
                        <c:v>0.31140312647035739</c:v>
                      </c:pt>
                      <c:pt idx="1646">
                        <c:v>0.31140312647035739</c:v>
                      </c:pt>
                      <c:pt idx="1647">
                        <c:v>0.31140312647035739</c:v>
                      </c:pt>
                      <c:pt idx="1648">
                        <c:v>0.31140312647035739</c:v>
                      </c:pt>
                      <c:pt idx="1649">
                        <c:v>0.31140312647035739</c:v>
                      </c:pt>
                      <c:pt idx="1650">
                        <c:v>0.31140312647035739</c:v>
                      </c:pt>
                      <c:pt idx="1651">
                        <c:v>0.31140312647035739</c:v>
                      </c:pt>
                      <c:pt idx="1652">
                        <c:v>0.31140312647035739</c:v>
                      </c:pt>
                      <c:pt idx="1653">
                        <c:v>0.31140312647035739</c:v>
                      </c:pt>
                      <c:pt idx="1654">
                        <c:v>0.31140312647035739</c:v>
                      </c:pt>
                      <c:pt idx="1655">
                        <c:v>0.31140312647035739</c:v>
                      </c:pt>
                      <c:pt idx="1656">
                        <c:v>0.31140312647035739</c:v>
                      </c:pt>
                      <c:pt idx="1657">
                        <c:v>0.31140312647035739</c:v>
                      </c:pt>
                      <c:pt idx="1658">
                        <c:v>0.31140312647035739</c:v>
                      </c:pt>
                      <c:pt idx="1659">
                        <c:v>0.31140312647035739</c:v>
                      </c:pt>
                      <c:pt idx="1660">
                        <c:v>0.31140312647035739</c:v>
                      </c:pt>
                      <c:pt idx="1661">
                        <c:v>0.31140312647035739</c:v>
                      </c:pt>
                      <c:pt idx="1662">
                        <c:v>0.31140312647035739</c:v>
                      </c:pt>
                      <c:pt idx="1663">
                        <c:v>0.31140312647035739</c:v>
                      </c:pt>
                      <c:pt idx="1664">
                        <c:v>0.31140312647035739</c:v>
                      </c:pt>
                      <c:pt idx="1665">
                        <c:v>0.31140312647035739</c:v>
                      </c:pt>
                      <c:pt idx="1666">
                        <c:v>0.31140312647035739</c:v>
                      </c:pt>
                      <c:pt idx="1667">
                        <c:v>0.31140312647035739</c:v>
                      </c:pt>
                      <c:pt idx="1668">
                        <c:v>0.31140312647035739</c:v>
                      </c:pt>
                      <c:pt idx="1669">
                        <c:v>0.31140312647035739</c:v>
                      </c:pt>
                      <c:pt idx="1670">
                        <c:v>0.31140312647035739</c:v>
                      </c:pt>
                      <c:pt idx="1671">
                        <c:v>0.31140312647035739</c:v>
                      </c:pt>
                      <c:pt idx="1672">
                        <c:v>0.31140312647035739</c:v>
                      </c:pt>
                      <c:pt idx="1673">
                        <c:v>0.31140312647035739</c:v>
                      </c:pt>
                      <c:pt idx="1674">
                        <c:v>0.31140312647035739</c:v>
                      </c:pt>
                      <c:pt idx="1675">
                        <c:v>0.31140312647035739</c:v>
                      </c:pt>
                      <c:pt idx="1676">
                        <c:v>0.31140312647035739</c:v>
                      </c:pt>
                      <c:pt idx="1677">
                        <c:v>0.31140312647035739</c:v>
                      </c:pt>
                      <c:pt idx="1678">
                        <c:v>0.31140312647035739</c:v>
                      </c:pt>
                      <c:pt idx="1679">
                        <c:v>0.31140312647035739</c:v>
                      </c:pt>
                      <c:pt idx="1680">
                        <c:v>0.31140312647035739</c:v>
                      </c:pt>
                      <c:pt idx="1681">
                        <c:v>0.31140312647035739</c:v>
                      </c:pt>
                      <c:pt idx="1682">
                        <c:v>0.31140312647035739</c:v>
                      </c:pt>
                      <c:pt idx="1683">
                        <c:v>0.31140312647035739</c:v>
                      </c:pt>
                      <c:pt idx="1684">
                        <c:v>0.31140312647035739</c:v>
                      </c:pt>
                      <c:pt idx="1685">
                        <c:v>0.31140312647035739</c:v>
                      </c:pt>
                      <c:pt idx="1686">
                        <c:v>0.31140312647035739</c:v>
                      </c:pt>
                      <c:pt idx="1687">
                        <c:v>0.31140312647035739</c:v>
                      </c:pt>
                      <c:pt idx="1688">
                        <c:v>0.31140312647035739</c:v>
                      </c:pt>
                      <c:pt idx="1689">
                        <c:v>0.31140312647035739</c:v>
                      </c:pt>
                      <c:pt idx="1690">
                        <c:v>0.31140312647035739</c:v>
                      </c:pt>
                      <c:pt idx="1691">
                        <c:v>0.31140312647035739</c:v>
                      </c:pt>
                      <c:pt idx="1692">
                        <c:v>0.31140312647035739</c:v>
                      </c:pt>
                      <c:pt idx="1693">
                        <c:v>0.31140312647035739</c:v>
                      </c:pt>
                      <c:pt idx="1694">
                        <c:v>0.31140312647035739</c:v>
                      </c:pt>
                      <c:pt idx="1695">
                        <c:v>0.31140312647035739</c:v>
                      </c:pt>
                      <c:pt idx="1696">
                        <c:v>0.31140312647035739</c:v>
                      </c:pt>
                      <c:pt idx="1697">
                        <c:v>0.31140312647035739</c:v>
                      </c:pt>
                      <c:pt idx="1698">
                        <c:v>0.31140312647035739</c:v>
                      </c:pt>
                      <c:pt idx="1699">
                        <c:v>0.31140312647035739</c:v>
                      </c:pt>
                      <c:pt idx="1700">
                        <c:v>0.31140312647035739</c:v>
                      </c:pt>
                      <c:pt idx="1701">
                        <c:v>0.31140312647035739</c:v>
                      </c:pt>
                      <c:pt idx="1702">
                        <c:v>0.31140312647035739</c:v>
                      </c:pt>
                      <c:pt idx="1703">
                        <c:v>0.31140312647035739</c:v>
                      </c:pt>
                      <c:pt idx="1704">
                        <c:v>0.31140312647035739</c:v>
                      </c:pt>
                      <c:pt idx="1705">
                        <c:v>0.31140312647035739</c:v>
                      </c:pt>
                      <c:pt idx="1706">
                        <c:v>0.31140312647035739</c:v>
                      </c:pt>
                      <c:pt idx="1707">
                        <c:v>0.31140312647035739</c:v>
                      </c:pt>
                      <c:pt idx="1708">
                        <c:v>0.31140312647035739</c:v>
                      </c:pt>
                      <c:pt idx="1709">
                        <c:v>0.31140312647035739</c:v>
                      </c:pt>
                      <c:pt idx="1710">
                        <c:v>0.31140312647035739</c:v>
                      </c:pt>
                      <c:pt idx="1711">
                        <c:v>0.31140312647035739</c:v>
                      </c:pt>
                      <c:pt idx="1712">
                        <c:v>0.31140312647035739</c:v>
                      </c:pt>
                      <c:pt idx="1713">
                        <c:v>0.31140312647035739</c:v>
                      </c:pt>
                      <c:pt idx="1714">
                        <c:v>0.31140312647035739</c:v>
                      </c:pt>
                      <c:pt idx="1715">
                        <c:v>0.31140312647035739</c:v>
                      </c:pt>
                      <c:pt idx="1716">
                        <c:v>0.31140312647035739</c:v>
                      </c:pt>
                      <c:pt idx="1717">
                        <c:v>0.31140312647035739</c:v>
                      </c:pt>
                      <c:pt idx="1718">
                        <c:v>0.31140312647035739</c:v>
                      </c:pt>
                      <c:pt idx="1719">
                        <c:v>0.31140312647035739</c:v>
                      </c:pt>
                      <c:pt idx="1720">
                        <c:v>0.31140312647035739</c:v>
                      </c:pt>
                      <c:pt idx="1721">
                        <c:v>0.31140312647035739</c:v>
                      </c:pt>
                      <c:pt idx="1722">
                        <c:v>0.31140312647035739</c:v>
                      </c:pt>
                      <c:pt idx="1723">
                        <c:v>0.31140312647035739</c:v>
                      </c:pt>
                      <c:pt idx="1724">
                        <c:v>0.31140312647035739</c:v>
                      </c:pt>
                      <c:pt idx="1725">
                        <c:v>0.31140312647035739</c:v>
                      </c:pt>
                      <c:pt idx="1726">
                        <c:v>0.31140312647035739</c:v>
                      </c:pt>
                      <c:pt idx="1727">
                        <c:v>0.31140312647035739</c:v>
                      </c:pt>
                      <c:pt idx="1728">
                        <c:v>0.31140312647035739</c:v>
                      </c:pt>
                      <c:pt idx="1729">
                        <c:v>0.31140312647035739</c:v>
                      </c:pt>
                      <c:pt idx="1730">
                        <c:v>0.31140312647035739</c:v>
                      </c:pt>
                      <c:pt idx="1731">
                        <c:v>0.31140312647035739</c:v>
                      </c:pt>
                      <c:pt idx="1732">
                        <c:v>0.31140312647035739</c:v>
                      </c:pt>
                      <c:pt idx="1733">
                        <c:v>0.31140312647035739</c:v>
                      </c:pt>
                      <c:pt idx="1734">
                        <c:v>0.31140312647035739</c:v>
                      </c:pt>
                      <c:pt idx="1735">
                        <c:v>0.31140312647035739</c:v>
                      </c:pt>
                      <c:pt idx="1736">
                        <c:v>0.31140312647035739</c:v>
                      </c:pt>
                      <c:pt idx="1737">
                        <c:v>0.31140312647035739</c:v>
                      </c:pt>
                      <c:pt idx="1738">
                        <c:v>0.31140312647035739</c:v>
                      </c:pt>
                      <c:pt idx="1739">
                        <c:v>0.31140312647035739</c:v>
                      </c:pt>
                      <c:pt idx="1740">
                        <c:v>0.31140312647035739</c:v>
                      </c:pt>
                      <c:pt idx="1741">
                        <c:v>0.31140312647035739</c:v>
                      </c:pt>
                      <c:pt idx="1742">
                        <c:v>0.31140312647035739</c:v>
                      </c:pt>
                      <c:pt idx="1743">
                        <c:v>0.31140312647035739</c:v>
                      </c:pt>
                      <c:pt idx="1744">
                        <c:v>0.31140312647035739</c:v>
                      </c:pt>
                      <c:pt idx="1745">
                        <c:v>0.31140312647035739</c:v>
                      </c:pt>
                      <c:pt idx="1746">
                        <c:v>0.31140312647035739</c:v>
                      </c:pt>
                      <c:pt idx="1747">
                        <c:v>0.31140312647035739</c:v>
                      </c:pt>
                      <c:pt idx="1748">
                        <c:v>0.31140312647035739</c:v>
                      </c:pt>
                      <c:pt idx="1749">
                        <c:v>0.31140312647035739</c:v>
                      </c:pt>
                      <c:pt idx="1750">
                        <c:v>0.31140312647035739</c:v>
                      </c:pt>
                      <c:pt idx="1751">
                        <c:v>0.31140312647035739</c:v>
                      </c:pt>
                      <c:pt idx="1752">
                        <c:v>0.31140312647035739</c:v>
                      </c:pt>
                      <c:pt idx="1753">
                        <c:v>0.31140312647035739</c:v>
                      </c:pt>
                      <c:pt idx="1754">
                        <c:v>0.31140312647035739</c:v>
                      </c:pt>
                      <c:pt idx="1755">
                        <c:v>0.31140312647035739</c:v>
                      </c:pt>
                      <c:pt idx="1756">
                        <c:v>0.31140312647035739</c:v>
                      </c:pt>
                      <c:pt idx="1757">
                        <c:v>0.31140312647035739</c:v>
                      </c:pt>
                      <c:pt idx="1758">
                        <c:v>0.31140312647035739</c:v>
                      </c:pt>
                      <c:pt idx="1759">
                        <c:v>0.31140312647035739</c:v>
                      </c:pt>
                      <c:pt idx="1760">
                        <c:v>0.31140312647035739</c:v>
                      </c:pt>
                      <c:pt idx="1761">
                        <c:v>0.31140312647035739</c:v>
                      </c:pt>
                      <c:pt idx="1762">
                        <c:v>0.31140312647035739</c:v>
                      </c:pt>
                      <c:pt idx="1763">
                        <c:v>0.31140312647035739</c:v>
                      </c:pt>
                      <c:pt idx="1764">
                        <c:v>0.31140312647035739</c:v>
                      </c:pt>
                      <c:pt idx="1765">
                        <c:v>0.31140312647035739</c:v>
                      </c:pt>
                      <c:pt idx="1766">
                        <c:v>0.31140312647035739</c:v>
                      </c:pt>
                      <c:pt idx="1767">
                        <c:v>0.31140312647035739</c:v>
                      </c:pt>
                      <c:pt idx="1768">
                        <c:v>0.31140312647035739</c:v>
                      </c:pt>
                      <c:pt idx="1769">
                        <c:v>0.31140312647035739</c:v>
                      </c:pt>
                      <c:pt idx="1770">
                        <c:v>0.31140312647035739</c:v>
                      </c:pt>
                      <c:pt idx="1771">
                        <c:v>0.31140312647035739</c:v>
                      </c:pt>
                      <c:pt idx="1772">
                        <c:v>0.31140312647035739</c:v>
                      </c:pt>
                      <c:pt idx="1773">
                        <c:v>0.31140312647035739</c:v>
                      </c:pt>
                      <c:pt idx="1774">
                        <c:v>0.31140312647035739</c:v>
                      </c:pt>
                      <c:pt idx="1775">
                        <c:v>0.31140312647035739</c:v>
                      </c:pt>
                      <c:pt idx="1776">
                        <c:v>0.31140312647035739</c:v>
                      </c:pt>
                      <c:pt idx="1777">
                        <c:v>0.31140312647035739</c:v>
                      </c:pt>
                      <c:pt idx="1778">
                        <c:v>0.31140312647035739</c:v>
                      </c:pt>
                      <c:pt idx="1779">
                        <c:v>0.31140312647035739</c:v>
                      </c:pt>
                      <c:pt idx="1780">
                        <c:v>0.31140312647035739</c:v>
                      </c:pt>
                      <c:pt idx="1781">
                        <c:v>0.31140312647035739</c:v>
                      </c:pt>
                      <c:pt idx="1782">
                        <c:v>0.31140312647035739</c:v>
                      </c:pt>
                      <c:pt idx="1783">
                        <c:v>0.31140312647035739</c:v>
                      </c:pt>
                      <c:pt idx="1784">
                        <c:v>0.31140312647035739</c:v>
                      </c:pt>
                      <c:pt idx="1785">
                        <c:v>0.31140312647035739</c:v>
                      </c:pt>
                      <c:pt idx="1786">
                        <c:v>0.31140312647035739</c:v>
                      </c:pt>
                      <c:pt idx="1787">
                        <c:v>0.31140312647035739</c:v>
                      </c:pt>
                      <c:pt idx="1788">
                        <c:v>0.31140312647035739</c:v>
                      </c:pt>
                      <c:pt idx="1789">
                        <c:v>0.31140312647035739</c:v>
                      </c:pt>
                      <c:pt idx="1790">
                        <c:v>0.31140312647035739</c:v>
                      </c:pt>
                      <c:pt idx="1791">
                        <c:v>0.31140312647035739</c:v>
                      </c:pt>
                      <c:pt idx="1792">
                        <c:v>0.31140312647035739</c:v>
                      </c:pt>
                      <c:pt idx="1793">
                        <c:v>0.31140312647035739</c:v>
                      </c:pt>
                      <c:pt idx="1794">
                        <c:v>0.31140312647035739</c:v>
                      </c:pt>
                      <c:pt idx="1795">
                        <c:v>0.31140312647035739</c:v>
                      </c:pt>
                      <c:pt idx="1796">
                        <c:v>0.31140312647035739</c:v>
                      </c:pt>
                      <c:pt idx="1797">
                        <c:v>0.31140312647035739</c:v>
                      </c:pt>
                      <c:pt idx="1798">
                        <c:v>0.31140312647035739</c:v>
                      </c:pt>
                      <c:pt idx="1799">
                        <c:v>0.31140312647035739</c:v>
                      </c:pt>
                      <c:pt idx="1800">
                        <c:v>0.31140312647035739</c:v>
                      </c:pt>
                      <c:pt idx="1801">
                        <c:v>0.31140312647035739</c:v>
                      </c:pt>
                      <c:pt idx="1802">
                        <c:v>0.31140312647035739</c:v>
                      </c:pt>
                      <c:pt idx="1803">
                        <c:v>0.31140312647035739</c:v>
                      </c:pt>
                      <c:pt idx="1804">
                        <c:v>0.31140312647035739</c:v>
                      </c:pt>
                      <c:pt idx="1805">
                        <c:v>0.31140312647035739</c:v>
                      </c:pt>
                      <c:pt idx="1806">
                        <c:v>0.31140312647035739</c:v>
                      </c:pt>
                      <c:pt idx="1807">
                        <c:v>0.31140312647035739</c:v>
                      </c:pt>
                      <c:pt idx="1808">
                        <c:v>0.31140312647035739</c:v>
                      </c:pt>
                      <c:pt idx="1809">
                        <c:v>0.31140312647035739</c:v>
                      </c:pt>
                      <c:pt idx="1810">
                        <c:v>0.31140312647035739</c:v>
                      </c:pt>
                      <c:pt idx="1811">
                        <c:v>0.31140312647035739</c:v>
                      </c:pt>
                      <c:pt idx="1812">
                        <c:v>0.31140312647035739</c:v>
                      </c:pt>
                      <c:pt idx="1813">
                        <c:v>0.31140312647035739</c:v>
                      </c:pt>
                      <c:pt idx="1814">
                        <c:v>0.31140312647035739</c:v>
                      </c:pt>
                      <c:pt idx="1815">
                        <c:v>0.31140312647035739</c:v>
                      </c:pt>
                      <c:pt idx="1816">
                        <c:v>0.31140312647035739</c:v>
                      </c:pt>
                      <c:pt idx="1817">
                        <c:v>0.31140312647035739</c:v>
                      </c:pt>
                      <c:pt idx="1818">
                        <c:v>0.31140312647035739</c:v>
                      </c:pt>
                      <c:pt idx="1819">
                        <c:v>0.31140312647035739</c:v>
                      </c:pt>
                      <c:pt idx="1820">
                        <c:v>0.31140312647035739</c:v>
                      </c:pt>
                      <c:pt idx="1821">
                        <c:v>0.31140312647035739</c:v>
                      </c:pt>
                      <c:pt idx="1822">
                        <c:v>0.31140312647035739</c:v>
                      </c:pt>
                      <c:pt idx="1823">
                        <c:v>0.31140312647035739</c:v>
                      </c:pt>
                      <c:pt idx="1824">
                        <c:v>0.31140312647035739</c:v>
                      </c:pt>
                      <c:pt idx="1825">
                        <c:v>0.31140312647035739</c:v>
                      </c:pt>
                      <c:pt idx="1826">
                        <c:v>0.31140312647035739</c:v>
                      </c:pt>
                      <c:pt idx="1827">
                        <c:v>0.31140312647035739</c:v>
                      </c:pt>
                      <c:pt idx="1828">
                        <c:v>0.31140312647035739</c:v>
                      </c:pt>
                      <c:pt idx="1829">
                        <c:v>0.31140312647035739</c:v>
                      </c:pt>
                      <c:pt idx="1830">
                        <c:v>0.31140312647035739</c:v>
                      </c:pt>
                      <c:pt idx="1831">
                        <c:v>0.31140312647035739</c:v>
                      </c:pt>
                      <c:pt idx="1832">
                        <c:v>0.31140312647035739</c:v>
                      </c:pt>
                      <c:pt idx="1833">
                        <c:v>0.31140312647035739</c:v>
                      </c:pt>
                      <c:pt idx="1834">
                        <c:v>0.31140312647035739</c:v>
                      </c:pt>
                      <c:pt idx="1835">
                        <c:v>0.31140312647035739</c:v>
                      </c:pt>
                      <c:pt idx="1836">
                        <c:v>0.31140312647035739</c:v>
                      </c:pt>
                      <c:pt idx="1837">
                        <c:v>0.31140312647035739</c:v>
                      </c:pt>
                      <c:pt idx="1838">
                        <c:v>0.31140312647035739</c:v>
                      </c:pt>
                      <c:pt idx="1839">
                        <c:v>0.31140312647035739</c:v>
                      </c:pt>
                      <c:pt idx="1840">
                        <c:v>0.31140312647035739</c:v>
                      </c:pt>
                      <c:pt idx="1841">
                        <c:v>0.31140312647035739</c:v>
                      </c:pt>
                      <c:pt idx="1842">
                        <c:v>0.31140312647035739</c:v>
                      </c:pt>
                      <c:pt idx="1843">
                        <c:v>0.31140312647035739</c:v>
                      </c:pt>
                      <c:pt idx="1844">
                        <c:v>0.31140312647035739</c:v>
                      </c:pt>
                      <c:pt idx="1845">
                        <c:v>0.31140312647035739</c:v>
                      </c:pt>
                      <c:pt idx="1846">
                        <c:v>0.31140312647035739</c:v>
                      </c:pt>
                      <c:pt idx="1847">
                        <c:v>0.31140312647035739</c:v>
                      </c:pt>
                      <c:pt idx="1848">
                        <c:v>0.31140312647035739</c:v>
                      </c:pt>
                      <c:pt idx="1849">
                        <c:v>0.31140312647035739</c:v>
                      </c:pt>
                      <c:pt idx="1850">
                        <c:v>0.31140312647035739</c:v>
                      </c:pt>
                      <c:pt idx="1851">
                        <c:v>0.31140312647035739</c:v>
                      </c:pt>
                      <c:pt idx="1852">
                        <c:v>0.31140312647035739</c:v>
                      </c:pt>
                      <c:pt idx="1853">
                        <c:v>0.31140312647035739</c:v>
                      </c:pt>
                      <c:pt idx="1854">
                        <c:v>0.31140312647035739</c:v>
                      </c:pt>
                      <c:pt idx="1855">
                        <c:v>0.31140312647035739</c:v>
                      </c:pt>
                      <c:pt idx="1856">
                        <c:v>0.31140312647035739</c:v>
                      </c:pt>
                      <c:pt idx="1857">
                        <c:v>0.31140312647035739</c:v>
                      </c:pt>
                      <c:pt idx="1858">
                        <c:v>0.31140312647035739</c:v>
                      </c:pt>
                      <c:pt idx="1859">
                        <c:v>0.31140312647035739</c:v>
                      </c:pt>
                      <c:pt idx="1860">
                        <c:v>0.31140312647035739</c:v>
                      </c:pt>
                      <c:pt idx="1861">
                        <c:v>0.31140312647035739</c:v>
                      </c:pt>
                      <c:pt idx="1862">
                        <c:v>0.31140312647035739</c:v>
                      </c:pt>
                      <c:pt idx="1863">
                        <c:v>0.31140312647035739</c:v>
                      </c:pt>
                      <c:pt idx="1864">
                        <c:v>0.31140312647035739</c:v>
                      </c:pt>
                      <c:pt idx="1865">
                        <c:v>0.31140312647035739</c:v>
                      </c:pt>
                      <c:pt idx="1866">
                        <c:v>0.31140312647035739</c:v>
                      </c:pt>
                      <c:pt idx="1867">
                        <c:v>0.31140312647035739</c:v>
                      </c:pt>
                      <c:pt idx="1868">
                        <c:v>0.31140312647035739</c:v>
                      </c:pt>
                      <c:pt idx="1869">
                        <c:v>0.31140312647035739</c:v>
                      </c:pt>
                      <c:pt idx="1870">
                        <c:v>0.31140312647035739</c:v>
                      </c:pt>
                      <c:pt idx="1871">
                        <c:v>0.31140312647035739</c:v>
                      </c:pt>
                      <c:pt idx="1872">
                        <c:v>0.31140312647035739</c:v>
                      </c:pt>
                      <c:pt idx="1873">
                        <c:v>0.31140312647035739</c:v>
                      </c:pt>
                      <c:pt idx="1874">
                        <c:v>0.31140312647035739</c:v>
                      </c:pt>
                      <c:pt idx="1875">
                        <c:v>0.31140312647035739</c:v>
                      </c:pt>
                      <c:pt idx="1876">
                        <c:v>0.31140312647035739</c:v>
                      </c:pt>
                      <c:pt idx="1877">
                        <c:v>0.31140312647035739</c:v>
                      </c:pt>
                      <c:pt idx="1878">
                        <c:v>0.31140312647035739</c:v>
                      </c:pt>
                      <c:pt idx="1879">
                        <c:v>0.31140312647035739</c:v>
                      </c:pt>
                      <c:pt idx="1880">
                        <c:v>0.31140312647035739</c:v>
                      </c:pt>
                      <c:pt idx="1881">
                        <c:v>0.31140312647035739</c:v>
                      </c:pt>
                      <c:pt idx="1882">
                        <c:v>0.31140312647035739</c:v>
                      </c:pt>
                      <c:pt idx="1883">
                        <c:v>0.31140312647035739</c:v>
                      </c:pt>
                      <c:pt idx="1884">
                        <c:v>0.31140312647035739</c:v>
                      </c:pt>
                      <c:pt idx="1885">
                        <c:v>0.31140312647035739</c:v>
                      </c:pt>
                      <c:pt idx="1886">
                        <c:v>0.31140312647035739</c:v>
                      </c:pt>
                      <c:pt idx="1887">
                        <c:v>0.31140312647035739</c:v>
                      </c:pt>
                      <c:pt idx="1888">
                        <c:v>0.31140312647035739</c:v>
                      </c:pt>
                      <c:pt idx="1889">
                        <c:v>0.31140312647035739</c:v>
                      </c:pt>
                      <c:pt idx="1890">
                        <c:v>0.31140312647035739</c:v>
                      </c:pt>
                      <c:pt idx="1891">
                        <c:v>0.31140312647035739</c:v>
                      </c:pt>
                      <c:pt idx="1892">
                        <c:v>0.31140312647035739</c:v>
                      </c:pt>
                      <c:pt idx="1893">
                        <c:v>0.31140312647035739</c:v>
                      </c:pt>
                      <c:pt idx="1894">
                        <c:v>0.31140312647035739</c:v>
                      </c:pt>
                      <c:pt idx="1895">
                        <c:v>0.31140312647035739</c:v>
                      </c:pt>
                      <c:pt idx="1896">
                        <c:v>0.31140312647035739</c:v>
                      </c:pt>
                      <c:pt idx="1897">
                        <c:v>0.31140312647035739</c:v>
                      </c:pt>
                      <c:pt idx="1898">
                        <c:v>0.31140312647035739</c:v>
                      </c:pt>
                      <c:pt idx="1899">
                        <c:v>0.31140312647035739</c:v>
                      </c:pt>
                      <c:pt idx="1900">
                        <c:v>0.31140312647035739</c:v>
                      </c:pt>
                      <c:pt idx="1901">
                        <c:v>0.31140312647035739</c:v>
                      </c:pt>
                      <c:pt idx="1902">
                        <c:v>0.31140312647035739</c:v>
                      </c:pt>
                      <c:pt idx="1903">
                        <c:v>0.31140312647035739</c:v>
                      </c:pt>
                      <c:pt idx="1904">
                        <c:v>0.31140312647035739</c:v>
                      </c:pt>
                      <c:pt idx="1905">
                        <c:v>0.31140312647035739</c:v>
                      </c:pt>
                      <c:pt idx="1906">
                        <c:v>0.31140312647035739</c:v>
                      </c:pt>
                      <c:pt idx="1907">
                        <c:v>0.31140312647035739</c:v>
                      </c:pt>
                      <c:pt idx="1908">
                        <c:v>0.31140312647035739</c:v>
                      </c:pt>
                      <c:pt idx="1909">
                        <c:v>0.31140312647035739</c:v>
                      </c:pt>
                      <c:pt idx="1910">
                        <c:v>0.31140312647035739</c:v>
                      </c:pt>
                      <c:pt idx="1911">
                        <c:v>0.31140312647035739</c:v>
                      </c:pt>
                      <c:pt idx="1912">
                        <c:v>0.31140312647035739</c:v>
                      </c:pt>
                      <c:pt idx="1913">
                        <c:v>0.31140312647035739</c:v>
                      </c:pt>
                      <c:pt idx="1914">
                        <c:v>0.31140312647035739</c:v>
                      </c:pt>
                      <c:pt idx="1915">
                        <c:v>0.31140312647035739</c:v>
                      </c:pt>
                      <c:pt idx="1916">
                        <c:v>0.31140312647035739</c:v>
                      </c:pt>
                      <c:pt idx="1917">
                        <c:v>0.31140312647035739</c:v>
                      </c:pt>
                      <c:pt idx="1918">
                        <c:v>0.31140312647035739</c:v>
                      </c:pt>
                      <c:pt idx="1919">
                        <c:v>0.31140312647035739</c:v>
                      </c:pt>
                      <c:pt idx="1920">
                        <c:v>0.31140312647035739</c:v>
                      </c:pt>
                      <c:pt idx="1921">
                        <c:v>0.31140312647035739</c:v>
                      </c:pt>
                      <c:pt idx="1922">
                        <c:v>0.31140312647035739</c:v>
                      </c:pt>
                      <c:pt idx="1923">
                        <c:v>0.31140312647035739</c:v>
                      </c:pt>
                      <c:pt idx="1924">
                        <c:v>0.31140312647035739</c:v>
                      </c:pt>
                      <c:pt idx="1925">
                        <c:v>0.31140312647035739</c:v>
                      </c:pt>
                      <c:pt idx="1926">
                        <c:v>0.31140312647035739</c:v>
                      </c:pt>
                      <c:pt idx="1927">
                        <c:v>0.31140312647035739</c:v>
                      </c:pt>
                      <c:pt idx="1928">
                        <c:v>0.31140312647035739</c:v>
                      </c:pt>
                      <c:pt idx="1929">
                        <c:v>0.31140312647035739</c:v>
                      </c:pt>
                      <c:pt idx="1930">
                        <c:v>0.31140312647035739</c:v>
                      </c:pt>
                      <c:pt idx="1931">
                        <c:v>0.31140312647035739</c:v>
                      </c:pt>
                      <c:pt idx="1932">
                        <c:v>0.31140312647035739</c:v>
                      </c:pt>
                      <c:pt idx="1933">
                        <c:v>0.31140312647035739</c:v>
                      </c:pt>
                      <c:pt idx="1934">
                        <c:v>0.31140312647035739</c:v>
                      </c:pt>
                      <c:pt idx="1935">
                        <c:v>0.31140312647035739</c:v>
                      </c:pt>
                      <c:pt idx="1936">
                        <c:v>0.31140312647035739</c:v>
                      </c:pt>
                      <c:pt idx="1937">
                        <c:v>0.31140312647035739</c:v>
                      </c:pt>
                      <c:pt idx="1938">
                        <c:v>0.31140312647035739</c:v>
                      </c:pt>
                      <c:pt idx="1939">
                        <c:v>0.31140312647035739</c:v>
                      </c:pt>
                      <c:pt idx="1940">
                        <c:v>0.31140312647035739</c:v>
                      </c:pt>
                      <c:pt idx="1941">
                        <c:v>0.31140312647035739</c:v>
                      </c:pt>
                      <c:pt idx="1942">
                        <c:v>0.31140312647035739</c:v>
                      </c:pt>
                      <c:pt idx="1943">
                        <c:v>0.31140312647035739</c:v>
                      </c:pt>
                      <c:pt idx="1944">
                        <c:v>0.31140312647035739</c:v>
                      </c:pt>
                      <c:pt idx="1945">
                        <c:v>0.31140312647035739</c:v>
                      </c:pt>
                      <c:pt idx="1946">
                        <c:v>0.31140312647035739</c:v>
                      </c:pt>
                      <c:pt idx="1947">
                        <c:v>0.31140312647035739</c:v>
                      </c:pt>
                      <c:pt idx="1948">
                        <c:v>0.31140312647035739</c:v>
                      </c:pt>
                      <c:pt idx="1949">
                        <c:v>0.31140312647035739</c:v>
                      </c:pt>
                      <c:pt idx="1950">
                        <c:v>0.31140312647035739</c:v>
                      </c:pt>
                      <c:pt idx="1951">
                        <c:v>0.31140312647035739</c:v>
                      </c:pt>
                      <c:pt idx="1952">
                        <c:v>0.31140312647035739</c:v>
                      </c:pt>
                      <c:pt idx="1953">
                        <c:v>0.31140312647035739</c:v>
                      </c:pt>
                      <c:pt idx="1954">
                        <c:v>0.31140312647035739</c:v>
                      </c:pt>
                      <c:pt idx="1955">
                        <c:v>0.31140312647035739</c:v>
                      </c:pt>
                      <c:pt idx="1956">
                        <c:v>0.31140312647035739</c:v>
                      </c:pt>
                      <c:pt idx="1957">
                        <c:v>0.31140312647035739</c:v>
                      </c:pt>
                      <c:pt idx="1958">
                        <c:v>0.31140312647035739</c:v>
                      </c:pt>
                      <c:pt idx="1959">
                        <c:v>0.31140312647035739</c:v>
                      </c:pt>
                      <c:pt idx="1960">
                        <c:v>0.31140312647035739</c:v>
                      </c:pt>
                      <c:pt idx="1961">
                        <c:v>0.31140312647035739</c:v>
                      </c:pt>
                      <c:pt idx="1962">
                        <c:v>0.31140312647035739</c:v>
                      </c:pt>
                      <c:pt idx="1963">
                        <c:v>0.31140312647035739</c:v>
                      </c:pt>
                      <c:pt idx="1964">
                        <c:v>0.31140312647035739</c:v>
                      </c:pt>
                      <c:pt idx="1965">
                        <c:v>0.31140312647035739</c:v>
                      </c:pt>
                      <c:pt idx="1966">
                        <c:v>0.31140312647035739</c:v>
                      </c:pt>
                      <c:pt idx="1967">
                        <c:v>0.31140312647035739</c:v>
                      </c:pt>
                      <c:pt idx="1968">
                        <c:v>0.31140312647035739</c:v>
                      </c:pt>
                      <c:pt idx="1969">
                        <c:v>0.31140312647035739</c:v>
                      </c:pt>
                      <c:pt idx="1970">
                        <c:v>0.31140312647035739</c:v>
                      </c:pt>
                      <c:pt idx="1971">
                        <c:v>0.31140312647035739</c:v>
                      </c:pt>
                      <c:pt idx="1972">
                        <c:v>0.31140312647035739</c:v>
                      </c:pt>
                      <c:pt idx="1973">
                        <c:v>0.31140312647035739</c:v>
                      </c:pt>
                      <c:pt idx="1974">
                        <c:v>0.31140312647035739</c:v>
                      </c:pt>
                      <c:pt idx="1975">
                        <c:v>0.31140312647035739</c:v>
                      </c:pt>
                      <c:pt idx="1976">
                        <c:v>0.31140312647035739</c:v>
                      </c:pt>
                      <c:pt idx="1977">
                        <c:v>0.31140312647035739</c:v>
                      </c:pt>
                      <c:pt idx="1978">
                        <c:v>0.31140312647035739</c:v>
                      </c:pt>
                      <c:pt idx="1979">
                        <c:v>0.31140312647035739</c:v>
                      </c:pt>
                      <c:pt idx="1980">
                        <c:v>0.31140312647035739</c:v>
                      </c:pt>
                      <c:pt idx="1981">
                        <c:v>0.31140312647035739</c:v>
                      </c:pt>
                      <c:pt idx="1982">
                        <c:v>0.31140312647035739</c:v>
                      </c:pt>
                      <c:pt idx="1983">
                        <c:v>0.31140312647035739</c:v>
                      </c:pt>
                      <c:pt idx="1984">
                        <c:v>0.31140312647035739</c:v>
                      </c:pt>
                      <c:pt idx="1985">
                        <c:v>0.31140312647035739</c:v>
                      </c:pt>
                      <c:pt idx="1986">
                        <c:v>0.31140312647035739</c:v>
                      </c:pt>
                      <c:pt idx="1987">
                        <c:v>0.31140312647035739</c:v>
                      </c:pt>
                      <c:pt idx="1988">
                        <c:v>0.31140312647035739</c:v>
                      </c:pt>
                      <c:pt idx="1989">
                        <c:v>0.31140312647035739</c:v>
                      </c:pt>
                      <c:pt idx="1990">
                        <c:v>0.31140312647035739</c:v>
                      </c:pt>
                      <c:pt idx="1991">
                        <c:v>0.31140312647035739</c:v>
                      </c:pt>
                      <c:pt idx="1992">
                        <c:v>0.31140312647035739</c:v>
                      </c:pt>
                      <c:pt idx="1993">
                        <c:v>0.31140312647035739</c:v>
                      </c:pt>
                      <c:pt idx="1994">
                        <c:v>0.31140312647035739</c:v>
                      </c:pt>
                      <c:pt idx="1995">
                        <c:v>0.31140312647035739</c:v>
                      </c:pt>
                      <c:pt idx="1996">
                        <c:v>0.31140312647035739</c:v>
                      </c:pt>
                      <c:pt idx="1997">
                        <c:v>0.31140312647035739</c:v>
                      </c:pt>
                      <c:pt idx="1998">
                        <c:v>0.31140312647035739</c:v>
                      </c:pt>
                      <c:pt idx="1999">
                        <c:v>0.31140312647035739</c:v>
                      </c:pt>
                      <c:pt idx="2000">
                        <c:v>0.31140312647035739</c:v>
                      </c:pt>
                      <c:pt idx="2001">
                        <c:v>0.31140312647035739</c:v>
                      </c:pt>
                      <c:pt idx="2002">
                        <c:v>0.31140312647035739</c:v>
                      </c:pt>
                      <c:pt idx="2003">
                        <c:v>0.31140312647035739</c:v>
                      </c:pt>
                      <c:pt idx="2004">
                        <c:v>0.31140312647035739</c:v>
                      </c:pt>
                      <c:pt idx="2005">
                        <c:v>0.31140312647035739</c:v>
                      </c:pt>
                      <c:pt idx="2006">
                        <c:v>0.31140312647035739</c:v>
                      </c:pt>
                      <c:pt idx="2007">
                        <c:v>0.31140312647035739</c:v>
                      </c:pt>
                      <c:pt idx="2008">
                        <c:v>0.31140312647035739</c:v>
                      </c:pt>
                      <c:pt idx="2009">
                        <c:v>0.31140312647035739</c:v>
                      </c:pt>
                      <c:pt idx="2010">
                        <c:v>0.31140312647035739</c:v>
                      </c:pt>
                      <c:pt idx="2011">
                        <c:v>0.31140312647035739</c:v>
                      </c:pt>
                      <c:pt idx="2012">
                        <c:v>0.31140312647035739</c:v>
                      </c:pt>
                      <c:pt idx="2013">
                        <c:v>0.31140312647035739</c:v>
                      </c:pt>
                      <c:pt idx="2014">
                        <c:v>0.31140312647035739</c:v>
                      </c:pt>
                      <c:pt idx="2015">
                        <c:v>0.31140312647035739</c:v>
                      </c:pt>
                      <c:pt idx="2016">
                        <c:v>0.31140312647035739</c:v>
                      </c:pt>
                      <c:pt idx="2017">
                        <c:v>0.31140312647035739</c:v>
                      </c:pt>
                      <c:pt idx="2018">
                        <c:v>0.31140312647035739</c:v>
                      </c:pt>
                      <c:pt idx="2019">
                        <c:v>0.31140312647035739</c:v>
                      </c:pt>
                      <c:pt idx="2020">
                        <c:v>0.31140312647035739</c:v>
                      </c:pt>
                      <c:pt idx="2021">
                        <c:v>0.31140312647035739</c:v>
                      </c:pt>
                      <c:pt idx="2022">
                        <c:v>0.31140312647035739</c:v>
                      </c:pt>
                      <c:pt idx="2023">
                        <c:v>0.31140312647035739</c:v>
                      </c:pt>
                      <c:pt idx="2024">
                        <c:v>0.31140312647035739</c:v>
                      </c:pt>
                      <c:pt idx="2025">
                        <c:v>0.31140312647035739</c:v>
                      </c:pt>
                      <c:pt idx="2026">
                        <c:v>0.31140312647035739</c:v>
                      </c:pt>
                      <c:pt idx="2027">
                        <c:v>0.31140312647035739</c:v>
                      </c:pt>
                      <c:pt idx="2028">
                        <c:v>0.31140312647035739</c:v>
                      </c:pt>
                      <c:pt idx="2029">
                        <c:v>0.31140312647035739</c:v>
                      </c:pt>
                      <c:pt idx="2030">
                        <c:v>0.31140312647035739</c:v>
                      </c:pt>
                      <c:pt idx="2031">
                        <c:v>0.31140312647035739</c:v>
                      </c:pt>
                      <c:pt idx="2032">
                        <c:v>0.31140312647035739</c:v>
                      </c:pt>
                      <c:pt idx="2033">
                        <c:v>0.31140312647035739</c:v>
                      </c:pt>
                      <c:pt idx="2034">
                        <c:v>0.31140312647035739</c:v>
                      </c:pt>
                      <c:pt idx="2035">
                        <c:v>0.31140312647035739</c:v>
                      </c:pt>
                      <c:pt idx="2036">
                        <c:v>0.31140312647035739</c:v>
                      </c:pt>
                      <c:pt idx="2037">
                        <c:v>0.31140312647035739</c:v>
                      </c:pt>
                      <c:pt idx="2038">
                        <c:v>0.31140312647035739</c:v>
                      </c:pt>
                      <c:pt idx="2039">
                        <c:v>0.31140312647035739</c:v>
                      </c:pt>
                      <c:pt idx="2040">
                        <c:v>0.31140312647035739</c:v>
                      </c:pt>
                      <c:pt idx="2041">
                        <c:v>0.31140312647035739</c:v>
                      </c:pt>
                      <c:pt idx="2042">
                        <c:v>0.31140312647035739</c:v>
                      </c:pt>
                      <c:pt idx="2043">
                        <c:v>0.31140312647035739</c:v>
                      </c:pt>
                      <c:pt idx="2044">
                        <c:v>0.31140312647035739</c:v>
                      </c:pt>
                      <c:pt idx="2045">
                        <c:v>0.31140312647035739</c:v>
                      </c:pt>
                      <c:pt idx="2046">
                        <c:v>0.31140312647035739</c:v>
                      </c:pt>
                      <c:pt idx="2047">
                        <c:v>0.31140312647035739</c:v>
                      </c:pt>
                      <c:pt idx="2048">
                        <c:v>0.31140312647035739</c:v>
                      </c:pt>
                      <c:pt idx="2049">
                        <c:v>0.31140312647035739</c:v>
                      </c:pt>
                      <c:pt idx="2050">
                        <c:v>0.31140312647035739</c:v>
                      </c:pt>
                      <c:pt idx="2051">
                        <c:v>0.31140312647035739</c:v>
                      </c:pt>
                      <c:pt idx="2052">
                        <c:v>0.31140312647035739</c:v>
                      </c:pt>
                      <c:pt idx="2053">
                        <c:v>0.31140312647035739</c:v>
                      </c:pt>
                      <c:pt idx="2054">
                        <c:v>0.31140312647035739</c:v>
                      </c:pt>
                      <c:pt idx="2055">
                        <c:v>0.31140312647035739</c:v>
                      </c:pt>
                      <c:pt idx="2056">
                        <c:v>0.31140312647035739</c:v>
                      </c:pt>
                      <c:pt idx="2057">
                        <c:v>0.31140312647035739</c:v>
                      </c:pt>
                      <c:pt idx="2058">
                        <c:v>0.31140312647035739</c:v>
                      </c:pt>
                      <c:pt idx="2059">
                        <c:v>0.31140312647035739</c:v>
                      </c:pt>
                      <c:pt idx="2060">
                        <c:v>0.31140312647035739</c:v>
                      </c:pt>
                      <c:pt idx="2061">
                        <c:v>0.31140312647035739</c:v>
                      </c:pt>
                      <c:pt idx="2062">
                        <c:v>0.31140312647035739</c:v>
                      </c:pt>
                      <c:pt idx="2063">
                        <c:v>0.31140312647035739</c:v>
                      </c:pt>
                      <c:pt idx="2064">
                        <c:v>0.31140312647035739</c:v>
                      </c:pt>
                      <c:pt idx="2065">
                        <c:v>0.31140312647035739</c:v>
                      </c:pt>
                      <c:pt idx="2066">
                        <c:v>0.31140312647035739</c:v>
                      </c:pt>
                      <c:pt idx="2067">
                        <c:v>0.31140312647035739</c:v>
                      </c:pt>
                      <c:pt idx="2068">
                        <c:v>0.31140312647035739</c:v>
                      </c:pt>
                      <c:pt idx="2069">
                        <c:v>0.31140312647035739</c:v>
                      </c:pt>
                      <c:pt idx="2070">
                        <c:v>0.31140312647035739</c:v>
                      </c:pt>
                      <c:pt idx="2071">
                        <c:v>0.31140312647035739</c:v>
                      </c:pt>
                      <c:pt idx="2072">
                        <c:v>0.31140312647035739</c:v>
                      </c:pt>
                      <c:pt idx="2073">
                        <c:v>0.31140312647035739</c:v>
                      </c:pt>
                      <c:pt idx="2074">
                        <c:v>0.31140312647035739</c:v>
                      </c:pt>
                      <c:pt idx="2075">
                        <c:v>0.31140312647035739</c:v>
                      </c:pt>
                      <c:pt idx="2076">
                        <c:v>0.31140312647035739</c:v>
                      </c:pt>
                      <c:pt idx="2077">
                        <c:v>0.31140312647035739</c:v>
                      </c:pt>
                      <c:pt idx="2078">
                        <c:v>0.31140312647035739</c:v>
                      </c:pt>
                      <c:pt idx="2079">
                        <c:v>0.31140312647035739</c:v>
                      </c:pt>
                      <c:pt idx="2080">
                        <c:v>0.31140312647035739</c:v>
                      </c:pt>
                      <c:pt idx="2081">
                        <c:v>0.31140312647035739</c:v>
                      </c:pt>
                      <c:pt idx="2082">
                        <c:v>0.31140312647035739</c:v>
                      </c:pt>
                      <c:pt idx="2083">
                        <c:v>0.31140312647035739</c:v>
                      </c:pt>
                      <c:pt idx="2084">
                        <c:v>0.31140312647035739</c:v>
                      </c:pt>
                      <c:pt idx="2085">
                        <c:v>0.31140312647035739</c:v>
                      </c:pt>
                      <c:pt idx="2086">
                        <c:v>0.31140312647035739</c:v>
                      </c:pt>
                      <c:pt idx="2087">
                        <c:v>0.31140312647035739</c:v>
                      </c:pt>
                      <c:pt idx="2088">
                        <c:v>0.31140312647035739</c:v>
                      </c:pt>
                      <c:pt idx="2089">
                        <c:v>0.31140312647035739</c:v>
                      </c:pt>
                      <c:pt idx="2090">
                        <c:v>0.31140312647035739</c:v>
                      </c:pt>
                      <c:pt idx="2091">
                        <c:v>0.31140312647035739</c:v>
                      </c:pt>
                      <c:pt idx="2092">
                        <c:v>0.31140312647035739</c:v>
                      </c:pt>
                      <c:pt idx="2093">
                        <c:v>0.31140312647035739</c:v>
                      </c:pt>
                      <c:pt idx="2094">
                        <c:v>0.31140312647035739</c:v>
                      </c:pt>
                      <c:pt idx="2095">
                        <c:v>0.31140312647035739</c:v>
                      </c:pt>
                      <c:pt idx="2096">
                        <c:v>0.31140312647035739</c:v>
                      </c:pt>
                      <c:pt idx="2097">
                        <c:v>0.31140312647035739</c:v>
                      </c:pt>
                      <c:pt idx="2098">
                        <c:v>0.31140312647035739</c:v>
                      </c:pt>
                      <c:pt idx="2099">
                        <c:v>0.31140312647035739</c:v>
                      </c:pt>
                      <c:pt idx="2100">
                        <c:v>0.31140312647035739</c:v>
                      </c:pt>
                      <c:pt idx="2101">
                        <c:v>0.31140312647035739</c:v>
                      </c:pt>
                      <c:pt idx="2102">
                        <c:v>0.31140312647035739</c:v>
                      </c:pt>
                      <c:pt idx="2103">
                        <c:v>0.31140312647035739</c:v>
                      </c:pt>
                      <c:pt idx="2104">
                        <c:v>0.31140312647035739</c:v>
                      </c:pt>
                      <c:pt idx="2105">
                        <c:v>0.31140312647035739</c:v>
                      </c:pt>
                      <c:pt idx="2106">
                        <c:v>0.31140312647035739</c:v>
                      </c:pt>
                      <c:pt idx="2107">
                        <c:v>0.31140312647035739</c:v>
                      </c:pt>
                      <c:pt idx="2108">
                        <c:v>0.31140312647035739</c:v>
                      </c:pt>
                      <c:pt idx="2109">
                        <c:v>0.31140312647035739</c:v>
                      </c:pt>
                      <c:pt idx="2110">
                        <c:v>0.31140312647035739</c:v>
                      </c:pt>
                      <c:pt idx="2111">
                        <c:v>0.31140312647035739</c:v>
                      </c:pt>
                      <c:pt idx="2112">
                        <c:v>0.31140312647035739</c:v>
                      </c:pt>
                      <c:pt idx="2113">
                        <c:v>0.31140312647035739</c:v>
                      </c:pt>
                      <c:pt idx="2114">
                        <c:v>0.31140312647035739</c:v>
                      </c:pt>
                      <c:pt idx="2115">
                        <c:v>0.31140312647035739</c:v>
                      </c:pt>
                      <c:pt idx="2116">
                        <c:v>0.31140312647035739</c:v>
                      </c:pt>
                      <c:pt idx="2117">
                        <c:v>0.31140312647035739</c:v>
                      </c:pt>
                      <c:pt idx="2118">
                        <c:v>0.31140312647035739</c:v>
                      </c:pt>
                      <c:pt idx="2119">
                        <c:v>0.31140312647035739</c:v>
                      </c:pt>
                      <c:pt idx="2120">
                        <c:v>0.31140312647035739</c:v>
                      </c:pt>
                      <c:pt idx="2121">
                        <c:v>0.31140312647035739</c:v>
                      </c:pt>
                      <c:pt idx="2122">
                        <c:v>0.31140312647035739</c:v>
                      </c:pt>
                      <c:pt idx="2123">
                        <c:v>0.31140312647035739</c:v>
                      </c:pt>
                      <c:pt idx="2124">
                        <c:v>0.31140312647035739</c:v>
                      </c:pt>
                      <c:pt idx="2125">
                        <c:v>0.31140312647035739</c:v>
                      </c:pt>
                      <c:pt idx="2126">
                        <c:v>0.31140312647035739</c:v>
                      </c:pt>
                      <c:pt idx="2127">
                        <c:v>0.31140312647035739</c:v>
                      </c:pt>
                      <c:pt idx="2128">
                        <c:v>0.31140312647035739</c:v>
                      </c:pt>
                      <c:pt idx="2129">
                        <c:v>0.31140312647035739</c:v>
                      </c:pt>
                      <c:pt idx="2130">
                        <c:v>0.31140312647035739</c:v>
                      </c:pt>
                      <c:pt idx="2131">
                        <c:v>0.31140312647035739</c:v>
                      </c:pt>
                      <c:pt idx="2132">
                        <c:v>0.31140312647035739</c:v>
                      </c:pt>
                      <c:pt idx="2133">
                        <c:v>0.31140312647035739</c:v>
                      </c:pt>
                      <c:pt idx="2134">
                        <c:v>0.31140312647035739</c:v>
                      </c:pt>
                      <c:pt idx="2135">
                        <c:v>0.31140312647035739</c:v>
                      </c:pt>
                      <c:pt idx="2136">
                        <c:v>0.31140312647035739</c:v>
                      </c:pt>
                      <c:pt idx="2137">
                        <c:v>0.31140312647035739</c:v>
                      </c:pt>
                      <c:pt idx="2138">
                        <c:v>0.31140312647035739</c:v>
                      </c:pt>
                      <c:pt idx="2139">
                        <c:v>0.31140312647035739</c:v>
                      </c:pt>
                      <c:pt idx="2140">
                        <c:v>0.31140312647035739</c:v>
                      </c:pt>
                      <c:pt idx="2141">
                        <c:v>0.31140312647035739</c:v>
                      </c:pt>
                      <c:pt idx="2142">
                        <c:v>0.31140312647035739</c:v>
                      </c:pt>
                      <c:pt idx="2143">
                        <c:v>0.31140312647035739</c:v>
                      </c:pt>
                      <c:pt idx="2144">
                        <c:v>0.31140312647035739</c:v>
                      </c:pt>
                      <c:pt idx="2145">
                        <c:v>0.31140312647035739</c:v>
                      </c:pt>
                      <c:pt idx="2146">
                        <c:v>0.31140312647035739</c:v>
                      </c:pt>
                      <c:pt idx="2147">
                        <c:v>0.31140312647035739</c:v>
                      </c:pt>
                      <c:pt idx="2148">
                        <c:v>0.31140312647035739</c:v>
                      </c:pt>
                      <c:pt idx="2149">
                        <c:v>0.31140312647035739</c:v>
                      </c:pt>
                      <c:pt idx="2150">
                        <c:v>0.31140312647035739</c:v>
                      </c:pt>
                      <c:pt idx="2151">
                        <c:v>0.31140312647035739</c:v>
                      </c:pt>
                      <c:pt idx="2152">
                        <c:v>0.31140312647035739</c:v>
                      </c:pt>
                      <c:pt idx="2153">
                        <c:v>0.31140312647035739</c:v>
                      </c:pt>
                      <c:pt idx="2154">
                        <c:v>0.31140312647035739</c:v>
                      </c:pt>
                      <c:pt idx="2155">
                        <c:v>0.31140312647035739</c:v>
                      </c:pt>
                      <c:pt idx="2156">
                        <c:v>0.31140312647035739</c:v>
                      </c:pt>
                      <c:pt idx="2157">
                        <c:v>0.31140312647035739</c:v>
                      </c:pt>
                      <c:pt idx="2158">
                        <c:v>0.31140312647035739</c:v>
                      </c:pt>
                      <c:pt idx="2159">
                        <c:v>0.31140312647035739</c:v>
                      </c:pt>
                      <c:pt idx="2160">
                        <c:v>0.31140312647035739</c:v>
                      </c:pt>
                      <c:pt idx="2161">
                        <c:v>0.31140312647035739</c:v>
                      </c:pt>
                      <c:pt idx="2162">
                        <c:v>0.31140312647035739</c:v>
                      </c:pt>
                      <c:pt idx="2163">
                        <c:v>0.31140312647035739</c:v>
                      </c:pt>
                      <c:pt idx="2164">
                        <c:v>0.31140312647035739</c:v>
                      </c:pt>
                      <c:pt idx="2165">
                        <c:v>0.31140312647035739</c:v>
                      </c:pt>
                      <c:pt idx="2166">
                        <c:v>0.31140312647035739</c:v>
                      </c:pt>
                      <c:pt idx="2167">
                        <c:v>0.31140312647035739</c:v>
                      </c:pt>
                      <c:pt idx="2168">
                        <c:v>0.31140312647035739</c:v>
                      </c:pt>
                      <c:pt idx="2169">
                        <c:v>0.31140312647035739</c:v>
                      </c:pt>
                      <c:pt idx="2170">
                        <c:v>0.31140312647035739</c:v>
                      </c:pt>
                      <c:pt idx="2171">
                        <c:v>0.31140312647035739</c:v>
                      </c:pt>
                      <c:pt idx="2172">
                        <c:v>0.31140312647035739</c:v>
                      </c:pt>
                      <c:pt idx="2173">
                        <c:v>0.31140312647035739</c:v>
                      </c:pt>
                      <c:pt idx="2174">
                        <c:v>0.31140312647035739</c:v>
                      </c:pt>
                      <c:pt idx="2175">
                        <c:v>0.31140312647035739</c:v>
                      </c:pt>
                      <c:pt idx="2176">
                        <c:v>0.31140312647035739</c:v>
                      </c:pt>
                      <c:pt idx="2177">
                        <c:v>0.31140312647035739</c:v>
                      </c:pt>
                      <c:pt idx="2178">
                        <c:v>0.31140312647035739</c:v>
                      </c:pt>
                      <c:pt idx="2179">
                        <c:v>0.31140312647035739</c:v>
                      </c:pt>
                      <c:pt idx="2180">
                        <c:v>0.31140312647035739</c:v>
                      </c:pt>
                      <c:pt idx="2181">
                        <c:v>0.31140312647035739</c:v>
                      </c:pt>
                      <c:pt idx="2182">
                        <c:v>0.31140312647035739</c:v>
                      </c:pt>
                      <c:pt idx="2183">
                        <c:v>0.31140312647035739</c:v>
                      </c:pt>
                      <c:pt idx="2184">
                        <c:v>0.31140312647035739</c:v>
                      </c:pt>
                      <c:pt idx="2185">
                        <c:v>0.31140312647035739</c:v>
                      </c:pt>
                      <c:pt idx="2186">
                        <c:v>0.31140312647035739</c:v>
                      </c:pt>
                      <c:pt idx="2187">
                        <c:v>0.31140312647035739</c:v>
                      </c:pt>
                      <c:pt idx="2188">
                        <c:v>0.31140312647035739</c:v>
                      </c:pt>
                      <c:pt idx="2189">
                        <c:v>0.31140312647035739</c:v>
                      </c:pt>
                      <c:pt idx="2190">
                        <c:v>0.31140312647035739</c:v>
                      </c:pt>
                      <c:pt idx="2191">
                        <c:v>0.31140312647035739</c:v>
                      </c:pt>
                      <c:pt idx="2192">
                        <c:v>0.31140312647035739</c:v>
                      </c:pt>
                      <c:pt idx="2193">
                        <c:v>0.31140312647035739</c:v>
                      </c:pt>
                      <c:pt idx="2194">
                        <c:v>0.31140312647035739</c:v>
                      </c:pt>
                      <c:pt idx="2195">
                        <c:v>0.31140312647035739</c:v>
                      </c:pt>
                      <c:pt idx="2196">
                        <c:v>0.31140312647035739</c:v>
                      </c:pt>
                      <c:pt idx="2197">
                        <c:v>0.31140312647035739</c:v>
                      </c:pt>
                      <c:pt idx="2198">
                        <c:v>0.31140312647035739</c:v>
                      </c:pt>
                      <c:pt idx="2199">
                        <c:v>0.31140312647035739</c:v>
                      </c:pt>
                      <c:pt idx="2200">
                        <c:v>0.31140312647035739</c:v>
                      </c:pt>
                      <c:pt idx="2201">
                        <c:v>0.31140312647035739</c:v>
                      </c:pt>
                      <c:pt idx="2202">
                        <c:v>0.31140312647035739</c:v>
                      </c:pt>
                      <c:pt idx="2203">
                        <c:v>0.31140312647035739</c:v>
                      </c:pt>
                      <c:pt idx="2204">
                        <c:v>0.31140312647035739</c:v>
                      </c:pt>
                      <c:pt idx="2205">
                        <c:v>0.31140312647035739</c:v>
                      </c:pt>
                      <c:pt idx="2206">
                        <c:v>0.31140312647035739</c:v>
                      </c:pt>
                      <c:pt idx="2207">
                        <c:v>0.31140312647035739</c:v>
                      </c:pt>
                      <c:pt idx="2208">
                        <c:v>0.31140312647035739</c:v>
                      </c:pt>
                      <c:pt idx="2209">
                        <c:v>0.31140312647035739</c:v>
                      </c:pt>
                      <c:pt idx="2210">
                        <c:v>0.31140312647035739</c:v>
                      </c:pt>
                      <c:pt idx="2211">
                        <c:v>0.31140312647035739</c:v>
                      </c:pt>
                      <c:pt idx="2212">
                        <c:v>0.31140312647035739</c:v>
                      </c:pt>
                      <c:pt idx="2213">
                        <c:v>0.31140312647035739</c:v>
                      </c:pt>
                      <c:pt idx="2214">
                        <c:v>0.31140312647035739</c:v>
                      </c:pt>
                      <c:pt idx="2215">
                        <c:v>0.31140312647035739</c:v>
                      </c:pt>
                      <c:pt idx="2216">
                        <c:v>0.31140312647035739</c:v>
                      </c:pt>
                      <c:pt idx="2217">
                        <c:v>0.31140312647035739</c:v>
                      </c:pt>
                      <c:pt idx="2218">
                        <c:v>0.31140312647035739</c:v>
                      </c:pt>
                      <c:pt idx="2219">
                        <c:v>0.31140312647035739</c:v>
                      </c:pt>
                      <c:pt idx="2220">
                        <c:v>0.31140312647035739</c:v>
                      </c:pt>
                      <c:pt idx="2221">
                        <c:v>0.31140312647035739</c:v>
                      </c:pt>
                      <c:pt idx="2222">
                        <c:v>0.31140312647035739</c:v>
                      </c:pt>
                      <c:pt idx="2223">
                        <c:v>0.31140312647035739</c:v>
                      </c:pt>
                      <c:pt idx="2224">
                        <c:v>0.31140312647035739</c:v>
                      </c:pt>
                      <c:pt idx="2225">
                        <c:v>0.31140312647035739</c:v>
                      </c:pt>
                      <c:pt idx="2226">
                        <c:v>0.31140312647035739</c:v>
                      </c:pt>
                      <c:pt idx="2227">
                        <c:v>0.31140312647035739</c:v>
                      </c:pt>
                      <c:pt idx="2228">
                        <c:v>0.31140312647035739</c:v>
                      </c:pt>
                      <c:pt idx="2229">
                        <c:v>0.31140312647035739</c:v>
                      </c:pt>
                      <c:pt idx="2230">
                        <c:v>0.31140312647035739</c:v>
                      </c:pt>
                      <c:pt idx="2231">
                        <c:v>0.31140312647035739</c:v>
                      </c:pt>
                      <c:pt idx="2232">
                        <c:v>0.31140312647035739</c:v>
                      </c:pt>
                      <c:pt idx="2233">
                        <c:v>0.31140312647035739</c:v>
                      </c:pt>
                      <c:pt idx="2234">
                        <c:v>0.31140312647035739</c:v>
                      </c:pt>
                      <c:pt idx="2235">
                        <c:v>0.31140312647035739</c:v>
                      </c:pt>
                      <c:pt idx="2236">
                        <c:v>0.31140312647035739</c:v>
                      </c:pt>
                      <c:pt idx="2237">
                        <c:v>0.31140312647035739</c:v>
                      </c:pt>
                      <c:pt idx="2238">
                        <c:v>0.31140312647035739</c:v>
                      </c:pt>
                      <c:pt idx="2239">
                        <c:v>0.31140312647035739</c:v>
                      </c:pt>
                      <c:pt idx="2240">
                        <c:v>0.31140312647035739</c:v>
                      </c:pt>
                      <c:pt idx="2241">
                        <c:v>0.31140312647035739</c:v>
                      </c:pt>
                      <c:pt idx="2242">
                        <c:v>0.31140312647035739</c:v>
                      </c:pt>
                      <c:pt idx="2243">
                        <c:v>0.31140312647035739</c:v>
                      </c:pt>
                      <c:pt idx="2244">
                        <c:v>0.31140312647035739</c:v>
                      </c:pt>
                      <c:pt idx="2245">
                        <c:v>0.31140312647035739</c:v>
                      </c:pt>
                      <c:pt idx="2246">
                        <c:v>0.31140312647035739</c:v>
                      </c:pt>
                      <c:pt idx="2247">
                        <c:v>0.31140312647035739</c:v>
                      </c:pt>
                      <c:pt idx="2248">
                        <c:v>0.31140312647035739</c:v>
                      </c:pt>
                      <c:pt idx="2249">
                        <c:v>0.31140312647035739</c:v>
                      </c:pt>
                      <c:pt idx="2250">
                        <c:v>0.31140312647035739</c:v>
                      </c:pt>
                      <c:pt idx="2251">
                        <c:v>0.31140312647035739</c:v>
                      </c:pt>
                      <c:pt idx="2252">
                        <c:v>0.31140312647035739</c:v>
                      </c:pt>
                      <c:pt idx="2253">
                        <c:v>0.31140312647035739</c:v>
                      </c:pt>
                      <c:pt idx="2254">
                        <c:v>0.31140312647035739</c:v>
                      </c:pt>
                      <c:pt idx="2255">
                        <c:v>0.31140312647035739</c:v>
                      </c:pt>
                      <c:pt idx="2256">
                        <c:v>0.31140312647035739</c:v>
                      </c:pt>
                      <c:pt idx="2257">
                        <c:v>0.31140312647035739</c:v>
                      </c:pt>
                      <c:pt idx="2258">
                        <c:v>0.31140312647035739</c:v>
                      </c:pt>
                      <c:pt idx="2259">
                        <c:v>0.31140312647035739</c:v>
                      </c:pt>
                      <c:pt idx="2260">
                        <c:v>0.31140312647035739</c:v>
                      </c:pt>
                      <c:pt idx="2261">
                        <c:v>0.31140312647035739</c:v>
                      </c:pt>
                      <c:pt idx="2262">
                        <c:v>0.31140312647035739</c:v>
                      </c:pt>
                      <c:pt idx="2263">
                        <c:v>0.31140312647035739</c:v>
                      </c:pt>
                      <c:pt idx="2264">
                        <c:v>0.31140312647035739</c:v>
                      </c:pt>
                      <c:pt idx="2265">
                        <c:v>0.31140312647035739</c:v>
                      </c:pt>
                      <c:pt idx="2266">
                        <c:v>0.31140312647035739</c:v>
                      </c:pt>
                      <c:pt idx="2267">
                        <c:v>0.31140312647035739</c:v>
                      </c:pt>
                      <c:pt idx="2268">
                        <c:v>0.31140312647035739</c:v>
                      </c:pt>
                      <c:pt idx="2269">
                        <c:v>0.31140312647035739</c:v>
                      </c:pt>
                      <c:pt idx="2270">
                        <c:v>0.31140312647035739</c:v>
                      </c:pt>
                      <c:pt idx="2271">
                        <c:v>0.31140312647035739</c:v>
                      </c:pt>
                      <c:pt idx="2272">
                        <c:v>0.31140312647035739</c:v>
                      </c:pt>
                      <c:pt idx="2273">
                        <c:v>0.31140312647035739</c:v>
                      </c:pt>
                      <c:pt idx="2274">
                        <c:v>0.31140312647035739</c:v>
                      </c:pt>
                      <c:pt idx="2275">
                        <c:v>0.31140312647035739</c:v>
                      </c:pt>
                      <c:pt idx="2276">
                        <c:v>0.31140312647035739</c:v>
                      </c:pt>
                      <c:pt idx="2277">
                        <c:v>0.31140312647035739</c:v>
                      </c:pt>
                      <c:pt idx="2278">
                        <c:v>0.31140312647035739</c:v>
                      </c:pt>
                      <c:pt idx="2279">
                        <c:v>0.31140312647035739</c:v>
                      </c:pt>
                      <c:pt idx="2280">
                        <c:v>0.31140312647035739</c:v>
                      </c:pt>
                      <c:pt idx="2281">
                        <c:v>0.31140312647035739</c:v>
                      </c:pt>
                      <c:pt idx="2282">
                        <c:v>0.31140312647035739</c:v>
                      </c:pt>
                      <c:pt idx="2283">
                        <c:v>0.31140312647035739</c:v>
                      </c:pt>
                      <c:pt idx="2284">
                        <c:v>0.31140312647035739</c:v>
                      </c:pt>
                      <c:pt idx="2285">
                        <c:v>0.31140312647035739</c:v>
                      </c:pt>
                      <c:pt idx="2286">
                        <c:v>0.31140312647035739</c:v>
                      </c:pt>
                      <c:pt idx="2287">
                        <c:v>0.31140312647035739</c:v>
                      </c:pt>
                      <c:pt idx="2288">
                        <c:v>0.31140312647035739</c:v>
                      </c:pt>
                      <c:pt idx="2289">
                        <c:v>0.31140312647035739</c:v>
                      </c:pt>
                      <c:pt idx="2290">
                        <c:v>0.31140312647035739</c:v>
                      </c:pt>
                      <c:pt idx="2291">
                        <c:v>0.31140312647035739</c:v>
                      </c:pt>
                      <c:pt idx="2292">
                        <c:v>0.31140312647035739</c:v>
                      </c:pt>
                      <c:pt idx="2293">
                        <c:v>0.31140312647035739</c:v>
                      </c:pt>
                      <c:pt idx="2294">
                        <c:v>0.31140312647035739</c:v>
                      </c:pt>
                      <c:pt idx="2295">
                        <c:v>0.31140312647035739</c:v>
                      </c:pt>
                      <c:pt idx="2296">
                        <c:v>0.31140312647035739</c:v>
                      </c:pt>
                      <c:pt idx="2297">
                        <c:v>0.31140312647035739</c:v>
                      </c:pt>
                      <c:pt idx="2298">
                        <c:v>0.31140312647035739</c:v>
                      </c:pt>
                      <c:pt idx="2299">
                        <c:v>0.31140312647035739</c:v>
                      </c:pt>
                      <c:pt idx="2300">
                        <c:v>0.31140312647035739</c:v>
                      </c:pt>
                      <c:pt idx="2301">
                        <c:v>0.31140312647035739</c:v>
                      </c:pt>
                      <c:pt idx="2302">
                        <c:v>0.31140312647035739</c:v>
                      </c:pt>
                      <c:pt idx="2303">
                        <c:v>0.31140312647035739</c:v>
                      </c:pt>
                      <c:pt idx="2304">
                        <c:v>0.31140312647035739</c:v>
                      </c:pt>
                      <c:pt idx="2305">
                        <c:v>0.31140312647035739</c:v>
                      </c:pt>
                      <c:pt idx="2306">
                        <c:v>0.31140312647035739</c:v>
                      </c:pt>
                      <c:pt idx="2307">
                        <c:v>0.31140312647035739</c:v>
                      </c:pt>
                      <c:pt idx="2308">
                        <c:v>0.31140312647035739</c:v>
                      </c:pt>
                      <c:pt idx="2309">
                        <c:v>0.31140312647035739</c:v>
                      </c:pt>
                      <c:pt idx="2310">
                        <c:v>0.31140312647035739</c:v>
                      </c:pt>
                      <c:pt idx="2311">
                        <c:v>0.31140312647035739</c:v>
                      </c:pt>
                      <c:pt idx="2312">
                        <c:v>0.31140312647035739</c:v>
                      </c:pt>
                      <c:pt idx="2313">
                        <c:v>0.31140312647035739</c:v>
                      </c:pt>
                      <c:pt idx="2314">
                        <c:v>0.31140312647035739</c:v>
                      </c:pt>
                      <c:pt idx="2315">
                        <c:v>0.31140312647035739</c:v>
                      </c:pt>
                      <c:pt idx="2316">
                        <c:v>0.31140312647035739</c:v>
                      </c:pt>
                      <c:pt idx="2317">
                        <c:v>0.31140312647035739</c:v>
                      </c:pt>
                      <c:pt idx="2318">
                        <c:v>0.31140312647035739</c:v>
                      </c:pt>
                      <c:pt idx="2319">
                        <c:v>0.31140312647035739</c:v>
                      </c:pt>
                      <c:pt idx="2320">
                        <c:v>0.31140312647035739</c:v>
                      </c:pt>
                      <c:pt idx="2321">
                        <c:v>0.31140312647035739</c:v>
                      </c:pt>
                      <c:pt idx="2322">
                        <c:v>0.31140312647035739</c:v>
                      </c:pt>
                      <c:pt idx="2323">
                        <c:v>0.31140312647035739</c:v>
                      </c:pt>
                      <c:pt idx="2324">
                        <c:v>0.31140312647035739</c:v>
                      </c:pt>
                      <c:pt idx="2325">
                        <c:v>0.31140312647035739</c:v>
                      </c:pt>
                      <c:pt idx="2326">
                        <c:v>0.31140312647035739</c:v>
                      </c:pt>
                      <c:pt idx="2327">
                        <c:v>0.31140312647035739</c:v>
                      </c:pt>
                      <c:pt idx="2328">
                        <c:v>0.31140312647035739</c:v>
                      </c:pt>
                      <c:pt idx="2329">
                        <c:v>0.31140312647035739</c:v>
                      </c:pt>
                      <c:pt idx="2330">
                        <c:v>0.31140312647035739</c:v>
                      </c:pt>
                      <c:pt idx="2331">
                        <c:v>0.31140312647035739</c:v>
                      </c:pt>
                      <c:pt idx="2332">
                        <c:v>0.31140312647035739</c:v>
                      </c:pt>
                      <c:pt idx="2333">
                        <c:v>0.31140312647035739</c:v>
                      </c:pt>
                      <c:pt idx="2334">
                        <c:v>0.31140312647035739</c:v>
                      </c:pt>
                      <c:pt idx="2335">
                        <c:v>0.31140312647035739</c:v>
                      </c:pt>
                      <c:pt idx="2336">
                        <c:v>0.31140312647035739</c:v>
                      </c:pt>
                      <c:pt idx="2337">
                        <c:v>0.31140312647035739</c:v>
                      </c:pt>
                      <c:pt idx="2338">
                        <c:v>0.31140312647035739</c:v>
                      </c:pt>
                      <c:pt idx="2339">
                        <c:v>0.31140312647035739</c:v>
                      </c:pt>
                      <c:pt idx="2340">
                        <c:v>0.31140312647035739</c:v>
                      </c:pt>
                      <c:pt idx="2341">
                        <c:v>0.31140312647035739</c:v>
                      </c:pt>
                      <c:pt idx="2342">
                        <c:v>0.31140312647035739</c:v>
                      </c:pt>
                      <c:pt idx="2343">
                        <c:v>0.31140312647035739</c:v>
                      </c:pt>
                      <c:pt idx="2344">
                        <c:v>0.31140312647035739</c:v>
                      </c:pt>
                      <c:pt idx="2345">
                        <c:v>0.31140312647035739</c:v>
                      </c:pt>
                      <c:pt idx="2346">
                        <c:v>0.31140312647035739</c:v>
                      </c:pt>
                      <c:pt idx="2347">
                        <c:v>0.31140312647035739</c:v>
                      </c:pt>
                      <c:pt idx="2348">
                        <c:v>0.31140312647035739</c:v>
                      </c:pt>
                      <c:pt idx="2349">
                        <c:v>0.31140312647035739</c:v>
                      </c:pt>
                      <c:pt idx="2350">
                        <c:v>0.31140312647035739</c:v>
                      </c:pt>
                      <c:pt idx="2351">
                        <c:v>0.31140312647035739</c:v>
                      </c:pt>
                      <c:pt idx="2352">
                        <c:v>0.31140312647035739</c:v>
                      </c:pt>
                      <c:pt idx="2353">
                        <c:v>0.31140312647035739</c:v>
                      </c:pt>
                      <c:pt idx="2354">
                        <c:v>0.31140312647035739</c:v>
                      </c:pt>
                      <c:pt idx="2355">
                        <c:v>0.31140312647035739</c:v>
                      </c:pt>
                      <c:pt idx="2356">
                        <c:v>0.31140312647035739</c:v>
                      </c:pt>
                      <c:pt idx="2357">
                        <c:v>0.31140312647035739</c:v>
                      </c:pt>
                      <c:pt idx="2358">
                        <c:v>0.31140312647035739</c:v>
                      </c:pt>
                      <c:pt idx="2359">
                        <c:v>0.31140312647035739</c:v>
                      </c:pt>
                      <c:pt idx="2360">
                        <c:v>0.31140312647035739</c:v>
                      </c:pt>
                      <c:pt idx="2361">
                        <c:v>0.31140312647035739</c:v>
                      </c:pt>
                      <c:pt idx="2362">
                        <c:v>0.31140312647035739</c:v>
                      </c:pt>
                      <c:pt idx="2363">
                        <c:v>0.31140312647035739</c:v>
                      </c:pt>
                      <c:pt idx="2364">
                        <c:v>0.31140312647035739</c:v>
                      </c:pt>
                      <c:pt idx="2365">
                        <c:v>0.31140312647035739</c:v>
                      </c:pt>
                      <c:pt idx="2366">
                        <c:v>0.31140312647035739</c:v>
                      </c:pt>
                      <c:pt idx="2367">
                        <c:v>0.31140312647035739</c:v>
                      </c:pt>
                      <c:pt idx="2368">
                        <c:v>0.31140312647035739</c:v>
                      </c:pt>
                      <c:pt idx="2369">
                        <c:v>0.31140312647035739</c:v>
                      </c:pt>
                      <c:pt idx="2370">
                        <c:v>0.31140312647035739</c:v>
                      </c:pt>
                      <c:pt idx="2371">
                        <c:v>0.31140312647035739</c:v>
                      </c:pt>
                      <c:pt idx="2372">
                        <c:v>0.31140312647035739</c:v>
                      </c:pt>
                      <c:pt idx="2373">
                        <c:v>0.31140312647035739</c:v>
                      </c:pt>
                      <c:pt idx="2374">
                        <c:v>0.31140312647035739</c:v>
                      </c:pt>
                      <c:pt idx="2375">
                        <c:v>0.31140312647035739</c:v>
                      </c:pt>
                      <c:pt idx="2376">
                        <c:v>0.31140312647035739</c:v>
                      </c:pt>
                      <c:pt idx="2377">
                        <c:v>0.31140312647035739</c:v>
                      </c:pt>
                      <c:pt idx="2378">
                        <c:v>0.31140312647035739</c:v>
                      </c:pt>
                      <c:pt idx="2379">
                        <c:v>0.31140312647035739</c:v>
                      </c:pt>
                      <c:pt idx="2380">
                        <c:v>0.31140312647035739</c:v>
                      </c:pt>
                      <c:pt idx="2381">
                        <c:v>0.31140312647035739</c:v>
                      </c:pt>
                      <c:pt idx="2382">
                        <c:v>0.31140312647035739</c:v>
                      </c:pt>
                      <c:pt idx="2383">
                        <c:v>0.31140312647035739</c:v>
                      </c:pt>
                      <c:pt idx="2384">
                        <c:v>0.31140312647035739</c:v>
                      </c:pt>
                      <c:pt idx="2385">
                        <c:v>0.31140312647035739</c:v>
                      </c:pt>
                      <c:pt idx="2386">
                        <c:v>0.31140312647035739</c:v>
                      </c:pt>
                      <c:pt idx="2387">
                        <c:v>0.31140312647035739</c:v>
                      </c:pt>
                      <c:pt idx="2388">
                        <c:v>0.31140312647035739</c:v>
                      </c:pt>
                      <c:pt idx="2389">
                        <c:v>0.31140312647035739</c:v>
                      </c:pt>
                      <c:pt idx="2390">
                        <c:v>0.31140312647035739</c:v>
                      </c:pt>
                      <c:pt idx="2391">
                        <c:v>0.31140312647035739</c:v>
                      </c:pt>
                      <c:pt idx="2392">
                        <c:v>0.31140312647035739</c:v>
                      </c:pt>
                      <c:pt idx="2393">
                        <c:v>0.31140312647035739</c:v>
                      </c:pt>
                      <c:pt idx="2394">
                        <c:v>0.31140312647035739</c:v>
                      </c:pt>
                      <c:pt idx="2395">
                        <c:v>0.31140312647035739</c:v>
                      </c:pt>
                      <c:pt idx="2396">
                        <c:v>0.31140312647035739</c:v>
                      </c:pt>
                      <c:pt idx="2397">
                        <c:v>0.31140312647035739</c:v>
                      </c:pt>
                      <c:pt idx="2398">
                        <c:v>0.31140312647035739</c:v>
                      </c:pt>
                      <c:pt idx="2399">
                        <c:v>0.31140312647035739</c:v>
                      </c:pt>
                      <c:pt idx="2400">
                        <c:v>0.31140312647035739</c:v>
                      </c:pt>
                      <c:pt idx="2401">
                        <c:v>0.31140312647035739</c:v>
                      </c:pt>
                      <c:pt idx="2402">
                        <c:v>0.31140312647035739</c:v>
                      </c:pt>
                      <c:pt idx="2403">
                        <c:v>0.31140312647035739</c:v>
                      </c:pt>
                      <c:pt idx="2404">
                        <c:v>0.31140312647035739</c:v>
                      </c:pt>
                      <c:pt idx="2405">
                        <c:v>0.31140312647035739</c:v>
                      </c:pt>
                      <c:pt idx="2406">
                        <c:v>0.31140312647035739</c:v>
                      </c:pt>
                      <c:pt idx="2407">
                        <c:v>0.31140312647035739</c:v>
                      </c:pt>
                      <c:pt idx="2408">
                        <c:v>0.31140312647035739</c:v>
                      </c:pt>
                      <c:pt idx="2409">
                        <c:v>0.31140312647035739</c:v>
                      </c:pt>
                      <c:pt idx="2410">
                        <c:v>0.31140312647035739</c:v>
                      </c:pt>
                      <c:pt idx="2411">
                        <c:v>0.31140312647035739</c:v>
                      </c:pt>
                      <c:pt idx="2412">
                        <c:v>0.31140312647035739</c:v>
                      </c:pt>
                      <c:pt idx="2413">
                        <c:v>0.31140312647035739</c:v>
                      </c:pt>
                      <c:pt idx="2414">
                        <c:v>0.31140312647035739</c:v>
                      </c:pt>
                      <c:pt idx="2415">
                        <c:v>0.31140312647035739</c:v>
                      </c:pt>
                      <c:pt idx="2416">
                        <c:v>0.31140312647035739</c:v>
                      </c:pt>
                      <c:pt idx="2417">
                        <c:v>0.31140312647035739</c:v>
                      </c:pt>
                      <c:pt idx="2418">
                        <c:v>0.31140312647035739</c:v>
                      </c:pt>
                      <c:pt idx="2419">
                        <c:v>0.31140312647035739</c:v>
                      </c:pt>
                      <c:pt idx="2420">
                        <c:v>0.31140312647035739</c:v>
                      </c:pt>
                      <c:pt idx="2421">
                        <c:v>0.31140312647035739</c:v>
                      </c:pt>
                      <c:pt idx="2422">
                        <c:v>0.31140312647035739</c:v>
                      </c:pt>
                      <c:pt idx="2423">
                        <c:v>0.31140312647035739</c:v>
                      </c:pt>
                      <c:pt idx="2424">
                        <c:v>0.31140312647035739</c:v>
                      </c:pt>
                      <c:pt idx="2425">
                        <c:v>0.31140312647035739</c:v>
                      </c:pt>
                      <c:pt idx="2426">
                        <c:v>0.31140312647035739</c:v>
                      </c:pt>
                      <c:pt idx="2427">
                        <c:v>0.31140312647035739</c:v>
                      </c:pt>
                      <c:pt idx="2428">
                        <c:v>0.31140312647035739</c:v>
                      </c:pt>
                      <c:pt idx="2429">
                        <c:v>0.31140312647035739</c:v>
                      </c:pt>
                      <c:pt idx="2430">
                        <c:v>0.31140312647035739</c:v>
                      </c:pt>
                      <c:pt idx="2431">
                        <c:v>0.31140312647035739</c:v>
                      </c:pt>
                      <c:pt idx="2432">
                        <c:v>0.31140312647035739</c:v>
                      </c:pt>
                      <c:pt idx="2433">
                        <c:v>0.31140312647035739</c:v>
                      </c:pt>
                      <c:pt idx="2434">
                        <c:v>0.31140312647035739</c:v>
                      </c:pt>
                      <c:pt idx="2435">
                        <c:v>0.31140312647035739</c:v>
                      </c:pt>
                      <c:pt idx="2436">
                        <c:v>0.31140312647035739</c:v>
                      </c:pt>
                      <c:pt idx="2437">
                        <c:v>0.31140312647035739</c:v>
                      </c:pt>
                      <c:pt idx="2438">
                        <c:v>0.31140312647035739</c:v>
                      </c:pt>
                      <c:pt idx="2439">
                        <c:v>0.31140312647035739</c:v>
                      </c:pt>
                      <c:pt idx="2440">
                        <c:v>0.31140312647035739</c:v>
                      </c:pt>
                      <c:pt idx="2441">
                        <c:v>0.31140312647035739</c:v>
                      </c:pt>
                      <c:pt idx="2442">
                        <c:v>0.31140312647035739</c:v>
                      </c:pt>
                      <c:pt idx="2443">
                        <c:v>0.31140312647035739</c:v>
                      </c:pt>
                      <c:pt idx="2444">
                        <c:v>0.31140312647035739</c:v>
                      </c:pt>
                      <c:pt idx="2445">
                        <c:v>0.31140312647035739</c:v>
                      </c:pt>
                      <c:pt idx="2446">
                        <c:v>0.31140312647035739</c:v>
                      </c:pt>
                      <c:pt idx="2447">
                        <c:v>0.31140312647035739</c:v>
                      </c:pt>
                      <c:pt idx="2448">
                        <c:v>0.31140312647035739</c:v>
                      </c:pt>
                      <c:pt idx="2449">
                        <c:v>0.31140312647035739</c:v>
                      </c:pt>
                      <c:pt idx="2450">
                        <c:v>0.31140312647035739</c:v>
                      </c:pt>
                      <c:pt idx="2451">
                        <c:v>0.31140312647035739</c:v>
                      </c:pt>
                      <c:pt idx="2452">
                        <c:v>0.31140312647035739</c:v>
                      </c:pt>
                      <c:pt idx="2453">
                        <c:v>0.31140312647035739</c:v>
                      </c:pt>
                      <c:pt idx="2454">
                        <c:v>0.31140312647035739</c:v>
                      </c:pt>
                      <c:pt idx="2455">
                        <c:v>0.31140312647035739</c:v>
                      </c:pt>
                      <c:pt idx="2456">
                        <c:v>0.31140312647035739</c:v>
                      </c:pt>
                      <c:pt idx="2457">
                        <c:v>0.31140312647035739</c:v>
                      </c:pt>
                      <c:pt idx="2458">
                        <c:v>0.31140312647035739</c:v>
                      </c:pt>
                      <c:pt idx="2459">
                        <c:v>0.31140312647035739</c:v>
                      </c:pt>
                      <c:pt idx="2460">
                        <c:v>0.31140312647035739</c:v>
                      </c:pt>
                      <c:pt idx="2461">
                        <c:v>0.31140312647035739</c:v>
                      </c:pt>
                      <c:pt idx="2462">
                        <c:v>0.31140312647035739</c:v>
                      </c:pt>
                      <c:pt idx="2463">
                        <c:v>0.31140312647035739</c:v>
                      </c:pt>
                      <c:pt idx="2464">
                        <c:v>0.31140312647035739</c:v>
                      </c:pt>
                      <c:pt idx="2465">
                        <c:v>0.31140312647035739</c:v>
                      </c:pt>
                      <c:pt idx="2466">
                        <c:v>0.31140312647035739</c:v>
                      </c:pt>
                      <c:pt idx="2467">
                        <c:v>0.31140312647035739</c:v>
                      </c:pt>
                      <c:pt idx="2468">
                        <c:v>0.31140312647035739</c:v>
                      </c:pt>
                      <c:pt idx="2469">
                        <c:v>0.31140312647035739</c:v>
                      </c:pt>
                      <c:pt idx="2470">
                        <c:v>0.31140312647035739</c:v>
                      </c:pt>
                      <c:pt idx="2471">
                        <c:v>0.31140312647035739</c:v>
                      </c:pt>
                      <c:pt idx="2472">
                        <c:v>0.31140312647035739</c:v>
                      </c:pt>
                      <c:pt idx="2473">
                        <c:v>0.31140312647035739</c:v>
                      </c:pt>
                      <c:pt idx="2474">
                        <c:v>0.31140312647035739</c:v>
                      </c:pt>
                      <c:pt idx="2475">
                        <c:v>0.31140312647035739</c:v>
                      </c:pt>
                      <c:pt idx="2476">
                        <c:v>0.31140312647035739</c:v>
                      </c:pt>
                      <c:pt idx="2477">
                        <c:v>0.31140312647035739</c:v>
                      </c:pt>
                      <c:pt idx="2478">
                        <c:v>0.31140312647035739</c:v>
                      </c:pt>
                      <c:pt idx="2479">
                        <c:v>0.31140312647035739</c:v>
                      </c:pt>
                      <c:pt idx="2480">
                        <c:v>0.31140312647035739</c:v>
                      </c:pt>
                      <c:pt idx="2481">
                        <c:v>0.31140312647035739</c:v>
                      </c:pt>
                      <c:pt idx="2482">
                        <c:v>0.31140312647035739</c:v>
                      </c:pt>
                      <c:pt idx="2483">
                        <c:v>0.31140312647035739</c:v>
                      </c:pt>
                      <c:pt idx="2484">
                        <c:v>0.31140312647035739</c:v>
                      </c:pt>
                      <c:pt idx="2485">
                        <c:v>0.31140312647035739</c:v>
                      </c:pt>
                      <c:pt idx="2486">
                        <c:v>0.31140312647035739</c:v>
                      </c:pt>
                      <c:pt idx="2487">
                        <c:v>0.31140312647035739</c:v>
                      </c:pt>
                      <c:pt idx="2488">
                        <c:v>0.31140312647035739</c:v>
                      </c:pt>
                      <c:pt idx="2489">
                        <c:v>0.31140312647035739</c:v>
                      </c:pt>
                      <c:pt idx="2490">
                        <c:v>0.31140312647035739</c:v>
                      </c:pt>
                      <c:pt idx="2491">
                        <c:v>0.31140312647035739</c:v>
                      </c:pt>
                      <c:pt idx="2492">
                        <c:v>0.31140312647035739</c:v>
                      </c:pt>
                      <c:pt idx="2493">
                        <c:v>0.31140312647035739</c:v>
                      </c:pt>
                      <c:pt idx="2494">
                        <c:v>0.31140312647035739</c:v>
                      </c:pt>
                      <c:pt idx="2495">
                        <c:v>0.31140312647035739</c:v>
                      </c:pt>
                      <c:pt idx="2496">
                        <c:v>0.31140312647035739</c:v>
                      </c:pt>
                      <c:pt idx="2497">
                        <c:v>0.31140312647035739</c:v>
                      </c:pt>
                      <c:pt idx="2498">
                        <c:v>0.31140312647035739</c:v>
                      </c:pt>
                      <c:pt idx="2499">
                        <c:v>0.31140312647035739</c:v>
                      </c:pt>
                      <c:pt idx="2500">
                        <c:v>0.31140312647035739</c:v>
                      </c:pt>
                      <c:pt idx="2501">
                        <c:v>0.31140312647035739</c:v>
                      </c:pt>
                      <c:pt idx="2502">
                        <c:v>0.31140312647035739</c:v>
                      </c:pt>
                      <c:pt idx="2503">
                        <c:v>0.31140312647035739</c:v>
                      </c:pt>
                      <c:pt idx="2504">
                        <c:v>0.31140312647035739</c:v>
                      </c:pt>
                      <c:pt idx="2505">
                        <c:v>0.31140312647035739</c:v>
                      </c:pt>
                      <c:pt idx="2506">
                        <c:v>0.31140312647035739</c:v>
                      </c:pt>
                      <c:pt idx="2507">
                        <c:v>0.31140312647035739</c:v>
                      </c:pt>
                      <c:pt idx="2508">
                        <c:v>0.31140312647035739</c:v>
                      </c:pt>
                      <c:pt idx="2509">
                        <c:v>0.31140312647035739</c:v>
                      </c:pt>
                      <c:pt idx="2510">
                        <c:v>0.31140312647035739</c:v>
                      </c:pt>
                      <c:pt idx="2511">
                        <c:v>0.31140312647035739</c:v>
                      </c:pt>
                      <c:pt idx="2512">
                        <c:v>0.31140312647035739</c:v>
                      </c:pt>
                      <c:pt idx="2513">
                        <c:v>0.31140312647035739</c:v>
                      </c:pt>
                      <c:pt idx="2514">
                        <c:v>0.31140312647035739</c:v>
                      </c:pt>
                      <c:pt idx="2515">
                        <c:v>0.31140312647035739</c:v>
                      </c:pt>
                      <c:pt idx="2516">
                        <c:v>0.31140312647035739</c:v>
                      </c:pt>
                      <c:pt idx="2517">
                        <c:v>0.31140312647035739</c:v>
                      </c:pt>
                      <c:pt idx="2518">
                        <c:v>0.31140312647035739</c:v>
                      </c:pt>
                      <c:pt idx="2519">
                        <c:v>0.31140312647035739</c:v>
                      </c:pt>
                      <c:pt idx="2520">
                        <c:v>0.31140312647035739</c:v>
                      </c:pt>
                      <c:pt idx="2521">
                        <c:v>0.31140312647035739</c:v>
                      </c:pt>
                      <c:pt idx="2522">
                        <c:v>0.31140312647035739</c:v>
                      </c:pt>
                      <c:pt idx="2523">
                        <c:v>0.31140312647035739</c:v>
                      </c:pt>
                      <c:pt idx="2524">
                        <c:v>0.31140312647035739</c:v>
                      </c:pt>
                      <c:pt idx="2525">
                        <c:v>0.31140312647035739</c:v>
                      </c:pt>
                      <c:pt idx="2526">
                        <c:v>0.31140312647035739</c:v>
                      </c:pt>
                      <c:pt idx="2527">
                        <c:v>0.31140312647035739</c:v>
                      </c:pt>
                      <c:pt idx="2528">
                        <c:v>0.31140312647035739</c:v>
                      </c:pt>
                      <c:pt idx="2529">
                        <c:v>0.31140312647035739</c:v>
                      </c:pt>
                      <c:pt idx="2530">
                        <c:v>0.31140312647035739</c:v>
                      </c:pt>
                      <c:pt idx="2531">
                        <c:v>0.31140312647035739</c:v>
                      </c:pt>
                      <c:pt idx="2532">
                        <c:v>0.31140312647035739</c:v>
                      </c:pt>
                      <c:pt idx="2533">
                        <c:v>0.31140312647035739</c:v>
                      </c:pt>
                      <c:pt idx="2534">
                        <c:v>0.31140312647035739</c:v>
                      </c:pt>
                      <c:pt idx="2535">
                        <c:v>0.31140312647035739</c:v>
                      </c:pt>
                      <c:pt idx="2536">
                        <c:v>0.31140312647035739</c:v>
                      </c:pt>
                      <c:pt idx="2537">
                        <c:v>0.31140312647035739</c:v>
                      </c:pt>
                      <c:pt idx="2538">
                        <c:v>0.31140312647035739</c:v>
                      </c:pt>
                      <c:pt idx="2539">
                        <c:v>0.31140312647035739</c:v>
                      </c:pt>
                      <c:pt idx="2540">
                        <c:v>0.31140312647035739</c:v>
                      </c:pt>
                      <c:pt idx="2541">
                        <c:v>0.31140312647035739</c:v>
                      </c:pt>
                      <c:pt idx="2542">
                        <c:v>0.31140312647035739</c:v>
                      </c:pt>
                      <c:pt idx="2543">
                        <c:v>0.31140312647035739</c:v>
                      </c:pt>
                      <c:pt idx="2544">
                        <c:v>0.31140312647035739</c:v>
                      </c:pt>
                      <c:pt idx="2545">
                        <c:v>0.31140312647035739</c:v>
                      </c:pt>
                      <c:pt idx="2546">
                        <c:v>0.31140312647035739</c:v>
                      </c:pt>
                      <c:pt idx="2547">
                        <c:v>0.31140312647035739</c:v>
                      </c:pt>
                      <c:pt idx="2548">
                        <c:v>0.31140312647035739</c:v>
                      </c:pt>
                      <c:pt idx="2549">
                        <c:v>0.31140312647035739</c:v>
                      </c:pt>
                      <c:pt idx="2550">
                        <c:v>0.31140312647035739</c:v>
                      </c:pt>
                      <c:pt idx="2551">
                        <c:v>0.31140312647035739</c:v>
                      </c:pt>
                      <c:pt idx="2552">
                        <c:v>0.31140312647035739</c:v>
                      </c:pt>
                      <c:pt idx="2553">
                        <c:v>0.31140312647035739</c:v>
                      </c:pt>
                      <c:pt idx="2554">
                        <c:v>0.31140312647035739</c:v>
                      </c:pt>
                      <c:pt idx="2555">
                        <c:v>0.31140312647035739</c:v>
                      </c:pt>
                      <c:pt idx="2556">
                        <c:v>0.31140312647035739</c:v>
                      </c:pt>
                      <c:pt idx="2557">
                        <c:v>0.31140312647035739</c:v>
                      </c:pt>
                      <c:pt idx="2558">
                        <c:v>0.31140312647035739</c:v>
                      </c:pt>
                      <c:pt idx="2559">
                        <c:v>0.31140312647035739</c:v>
                      </c:pt>
                      <c:pt idx="2560">
                        <c:v>0.31140312647035739</c:v>
                      </c:pt>
                      <c:pt idx="2561">
                        <c:v>0.31140312647035739</c:v>
                      </c:pt>
                      <c:pt idx="2562">
                        <c:v>0.31140312647035739</c:v>
                      </c:pt>
                      <c:pt idx="2563">
                        <c:v>0.31140312647035739</c:v>
                      </c:pt>
                      <c:pt idx="2564">
                        <c:v>0.31140312647035739</c:v>
                      </c:pt>
                      <c:pt idx="2565">
                        <c:v>0.31140312647035739</c:v>
                      </c:pt>
                      <c:pt idx="2566">
                        <c:v>0.31140312647035739</c:v>
                      </c:pt>
                      <c:pt idx="2567">
                        <c:v>0.31140312647035739</c:v>
                      </c:pt>
                      <c:pt idx="2568">
                        <c:v>0.31140312647035739</c:v>
                      </c:pt>
                      <c:pt idx="2569">
                        <c:v>0.31140312647035739</c:v>
                      </c:pt>
                      <c:pt idx="2570">
                        <c:v>0.31140312647035739</c:v>
                      </c:pt>
                      <c:pt idx="2571">
                        <c:v>0.31140312647035739</c:v>
                      </c:pt>
                      <c:pt idx="2572">
                        <c:v>0.31140312647035739</c:v>
                      </c:pt>
                      <c:pt idx="2573">
                        <c:v>0.31140312647035739</c:v>
                      </c:pt>
                      <c:pt idx="2574">
                        <c:v>0.31140312647035739</c:v>
                      </c:pt>
                      <c:pt idx="2575">
                        <c:v>0.31140312647035739</c:v>
                      </c:pt>
                      <c:pt idx="2576">
                        <c:v>0.31140312647035739</c:v>
                      </c:pt>
                      <c:pt idx="2577">
                        <c:v>0.31140312647035739</c:v>
                      </c:pt>
                      <c:pt idx="2578">
                        <c:v>0.31140312647035739</c:v>
                      </c:pt>
                      <c:pt idx="2579">
                        <c:v>0.31140312647035739</c:v>
                      </c:pt>
                      <c:pt idx="2580">
                        <c:v>0.31140312647035739</c:v>
                      </c:pt>
                      <c:pt idx="2581">
                        <c:v>0.31140312647035739</c:v>
                      </c:pt>
                      <c:pt idx="2582">
                        <c:v>0.31140312647035739</c:v>
                      </c:pt>
                      <c:pt idx="2583">
                        <c:v>0.31140312647035739</c:v>
                      </c:pt>
                      <c:pt idx="2584">
                        <c:v>0.31140312647035739</c:v>
                      </c:pt>
                      <c:pt idx="2585">
                        <c:v>0.31140312647035739</c:v>
                      </c:pt>
                      <c:pt idx="2586">
                        <c:v>0.31140312647035739</c:v>
                      </c:pt>
                      <c:pt idx="2587">
                        <c:v>0.31140312647035739</c:v>
                      </c:pt>
                      <c:pt idx="2588">
                        <c:v>0.31140312647035739</c:v>
                      </c:pt>
                      <c:pt idx="2589">
                        <c:v>0.31140312647035739</c:v>
                      </c:pt>
                      <c:pt idx="2590">
                        <c:v>0.31140312647035739</c:v>
                      </c:pt>
                      <c:pt idx="2591">
                        <c:v>0.31140312647035739</c:v>
                      </c:pt>
                      <c:pt idx="2592">
                        <c:v>0.31140312647035739</c:v>
                      </c:pt>
                      <c:pt idx="2593">
                        <c:v>0.31140312647035739</c:v>
                      </c:pt>
                      <c:pt idx="2594">
                        <c:v>0.31140312647035739</c:v>
                      </c:pt>
                      <c:pt idx="2595">
                        <c:v>0.31140312647035739</c:v>
                      </c:pt>
                      <c:pt idx="2596">
                        <c:v>0.31140312647035739</c:v>
                      </c:pt>
                      <c:pt idx="2597">
                        <c:v>0.31140312647035739</c:v>
                      </c:pt>
                      <c:pt idx="2598">
                        <c:v>0.31140312647035739</c:v>
                      </c:pt>
                      <c:pt idx="2599">
                        <c:v>0.31140312647035739</c:v>
                      </c:pt>
                      <c:pt idx="2600">
                        <c:v>0.31140312647035739</c:v>
                      </c:pt>
                      <c:pt idx="2601">
                        <c:v>0.31140312647035739</c:v>
                      </c:pt>
                      <c:pt idx="2602">
                        <c:v>0.31140312647035739</c:v>
                      </c:pt>
                      <c:pt idx="2603">
                        <c:v>0.31140312647035739</c:v>
                      </c:pt>
                      <c:pt idx="2604">
                        <c:v>0.31140312647035739</c:v>
                      </c:pt>
                      <c:pt idx="2605">
                        <c:v>0.31140312647035739</c:v>
                      </c:pt>
                      <c:pt idx="2606">
                        <c:v>0.31140312647035739</c:v>
                      </c:pt>
                      <c:pt idx="2607">
                        <c:v>0.31140312647035739</c:v>
                      </c:pt>
                      <c:pt idx="2608">
                        <c:v>0.31140312647035739</c:v>
                      </c:pt>
                      <c:pt idx="2609">
                        <c:v>0.31140312647035739</c:v>
                      </c:pt>
                      <c:pt idx="2610">
                        <c:v>0.31140312647035739</c:v>
                      </c:pt>
                      <c:pt idx="2611">
                        <c:v>0.31140312647035739</c:v>
                      </c:pt>
                      <c:pt idx="2612">
                        <c:v>0.31140312647035739</c:v>
                      </c:pt>
                      <c:pt idx="2613">
                        <c:v>0.31140312647035739</c:v>
                      </c:pt>
                      <c:pt idx="2614">
                        <c:v>0.31140312647035739</c:v>
                      </c:pt>
                      <c:pt idx="2615">
                        <c:v>0.31140312647035739</c:v>
                      </c:pt>
                      <c:pt idx="2616">
                        <c:v>0.31140312647035739</c:v>
                      </c:pt>
                      <c:pt idx="2617">
                        <c:v>0.31140312647035739</c:v>
                      </c:pt>
                      <c:pt idx="2618">
                        <c:v>0.31140312647035739</c:v>
                      </c:pt>
                      <c:pt idx="2619">
                        <c:v>0.31140312647035739</c:v>
                      </c:pt>
                      <c:pt idx="2620">
                        <c:v>0.31140312647035739</c:v>
                      </c:pt>
                      <c:pt idx="2621">
                        <c:v>0.31140312647035739</c:v>
                      </c:pt>
                      <c:pt idx="2622">
                        <c:v>0.31140312647035739</c:v>
                      </c:pt>
                      <c:pt idx="2623">
                        <c:v>0.31140312647035739</c:v>
                      </c:pt>
                      <c:pt idx="2624">
                        <c:v>0.31140312647035739</c:v>
                      </c:pt>
                      <c:pt idx="2625">
                        <c:v>0.31140312647035739</c:v>
                      </c:pt>
                      <c:pt idx="2626">
                        <c:v>0.31140312647035739</c:v>
                      </c:pt>
                      <c:pt idx="2627">
                        <c:v>0.31140312647035739</c:v>
                      </c:pt>
                      <c:pt idx="2628">
                        <c:v>0.31140312647035739</c:v>
                      </c:pt>
                      <c:pt idx="2629">
                        <c:v>0.31140312647035739</c:v>
                      </c:pt>
                      <c:pt idx="2630">
                        <c:v>0.31140312647035739</c:v>
                      </c:pt>
                      <c:pt idx="2631">
                        <c:v>0.31140312647035739</c:v>
                      </c:pt>
                      <c:pt idx="2632">
                        <c:v>0.31140312647035739</c:v>
                      </c:pt>
                      <c:pt idx="2633">
                        <c:v>0.31140312647035739</c:v>
                      </c:pt>
                      <c:pt idx="2634">
                        <c:v>0.31140312647035739</c:v>
                      </c:pt>
                      <c:pt idx="2635">
                        <c:v>0.31140312647035739</c:v>
                      </c:pt>
                      <c:pt idx="2636">
                        <c:v>0.31140312647035739</c:v>
                      </c:pt>
                      <c:pt idx="2637">
                        <c:v>0.31140312647035739</c:v>
                      </c:pt>
                      <c:pt idx="2638">
                        <c:v>0.31140312647035739</c:v>
                      </c:pt>
                      <c:pt idx="2639">
                        <c:v>0.31140312647035739</c:v>
                      </c:pt>
                      <c:pt idx="2640">
                        <c:v>0.31140312647035739</c:v>
                      </c:pt>
                      <c:pt idx="2641">
                        <c:v>0.31140312647035739</c:v>
                      </c:pt>
                      <c:pt idx="2642">
                        <c:v>0.31140312647035739</c:v>
                      </c:pt>
                      <c:pt idx="2643">
                        <c:v>0.31140312647035739</c:v>
                      </c:pt>
                      <c:pt idx="2644">
                        <c:v>0.31140312647035739</c:v>
                      </c:pt>
                      <c:pt idx="2645">
                        <c:v>0.31140312647035739</c:v>
                      </c:pt>
                      <c:pt idx="2646">
                        <c:v>0.31140312647035739</c:v>
                      </c:pt>
                      <c:pt idx="2647">
                        <c:v>0.31140312647035739</c:v>
                      </c:pt>
                      <c:pt idx="2648">
                        <c:v>0.31140312647035739</c:v>
                      </c:pt>
                      <c:pt idx="2649">
                        <c:v>0.31140312647035739</c:v>
                      </c:pt>
                      <c:pt idx="2650">
                        <c:v>0.31140312647035739</c:v>
                      </c:pt>
                      <c:pt idx="2651">
                        <c:v>0.31140312647035739</c:v>
                      </c:pt>
                      <c:pt idx="2652">
                        <c:v>0.31140312647035739</c:v>
                      </c:pt>
                      <c:pt idx="2653">
                        <c:v>0.31140312647035739</c:v>
                      </c:pt>
                      <c:pt idx="2654">
                        <c:v>0.31140312647035739</c:v>
                      </c:pt>
                      <c:pt idx="2655">
                        <c:v>0.31140312647035739</c:v>
                      </c:pt>
                      <c:pt idx="2656">
                        <c:v>0.31140312647035739</c:v>
                      </c:pt>
                      <c:pt idx="2657">
                        <c:v>0.31140312647035739</c:v>
                      </c:pt>
                      <c:pt idx="2658">
                        <c:v>0.31140312647035739</c:v>
                      </c:pt>
                      <c:pt idx="2659">
                        <c:v>0.31140312647035739</c:v>
                      </c:pt>
                      <c:pt idx="2660">
                        <c:v>0.31140312647035739</c:v>
                      </c:pt>
                      <c:pt idx="2661">
                        <c:v>0.31140312647035739</c:v>
                      </c:pt>
                      <c:pt idx="2662">
                        <c:v>0.31140312647035739</c:v>
                      </c:pt>
                      <c:pt idx="2663">
                        <c:v>0.31140312647035739</c:v>
                      </c:pt>
                      <c:pt idx="2664">
                        <c:v>0.31140312647035739</c:v>
                      </c:pt>
                      <c:pt idx="2665">
                        <c:v>0.31140312647035739</c:v>
                      </c:pt>
                      <c:pt idx="2666">
                        <c:v>0.31140312647035739</c:v>
                      </c:pt>
                      <c:pt idx="2667">
                        <c:v>0.31140312647035739</c:v>
                      </c:pt>
                      <c:pt idx="2668">
                        <c:v>0.31140312647035739</c:v>
                      </c:pt>
                      <c:pt idx="2669">
                        <c:v>0.31140312647035739</c:v>
                      </c:pt>
                      <c:pt idx="2670">
                        <c:v>0.31140312647035739</c:v>
                      </c:pt>
                      <c:pt idx="2671">
                        <c:v>0.31140312647035739</c:v>
                      </c:pt>
                      <c:pt idx="2672">
                        <c:v>0.31140312647035739</c:v>
                      </c:pt>
                      <c:pt idx="2673">
                        <c:v>0.31140312647035739</c:v>
                      </c:pt>
                      <c:pt idx="2674">
                        <c:v>0.31140312647035739</c:v>
                      </c:pt>
                      <c:pt idx="2675">
                        <c:v>0.31140312647035739</c:v>
                      </c:pt>
                      <c:pt idx="2676">
                        <c:v>0.31140312647035739</c:v>
                      </c:pt>
                      <c:pt idx="2677">
                        <c:v>0.31140312647035739</c:v>
                      </c:pt>
                      <c:pt idx="2678">
                        <c:v>0.31140312647035739</c:v>
                      </c:pt>
                      <c:pt idx="2679">
                        <c:v>0.31140312647035739</c:v>
                      </c:pt>
                      <c:pt idx="2680">
                        <c:v>0.31140312647035739</c:v>
                      </c:pt>
                      <c:pt idx="2681">
                        <c:v>0.31140312647035739</c:v>
                      </c:pt>
                      <c:pt idx="2682">
                        <c:v>0.31140312647035739</c:v>
                      </c:pt>
                      <c:pt idx="2683">
                        <c:v>0.31140312647035739</c:v>
                      </c:pt>
                      <c:pt idx="2684">
                        <c:v>0.31140312647035739</c:v>
                      </c:pt>
                      <c:pt idx="2685">
                        <c:v>0.31140312647035739</c:v>
                      </c:pt>
                      <c:pt idx="2686">
                        <c:v>0.31140312647035739</c:v>
                      </c:pt>
                      <c:pt idx="2687">
                        <c:v>0.31140312647035739</c:v>
                      </c:pt>
                      <c:pt idx="2688">
                        <c:v>0.31140312647035739</c:v>
                      </c:pt>
                      <c:pt idx="2689">
                        <c:v>0.31140312647035739</c:v>
                      </c:pt>
                      <c:pt idx="2690">
                        <c:v>0.31140312647035739</c:v>
                      </c:pt>
                      <c:pt idx="2691">
                        <c:v>0.31140312647035739</c:v>
                      </c:pt>
                      <c:pt idx="2692">
                        <c:v>0.31140312647035739</c:v>
                      </c:pt>
                      <c:pt idx="2693">
                        <c:v>0.31140312647035739</c:v>
                      </c:pt>
                      <c:pt idx="2694">
                        <c:v>0.31140312647035739</c:v>
                      </c:pt>
                      <c:pt idx="2695">
                        <c:v>0.31140312647035739</c:v>
                      </c:pt>
                      <c:pt idx="2696">
                        <c:v>0.31140312647035739</c:v>
                      </c:pt>
                      <c:pt idx="2697">
                        <c:v>0.31140312647035739</c:v>
                      </c:pt>
                      <c:pt idx="2698">
                        <c:v>0.31140312647035739</c:v>
                      </c:pt>
                      <c:pt idx="2699">
                        <c:v>0.31140312647035739</c:v>
                      </c:pt>
                      <c:pt idx="2700">
                        <c:v>0.31140312647035739</c:v>
                      </c:pt>
                      <c:pt idx="2701">
                        <c:v>0.31140312647035739</c:v>
                      </c:pt>
                      <c:pt idx="2702">
                        <c:v>0.31140312647035739</c:v>
                      </c:pt>
                      <c:pt idx="2703">
                        <c:v>0.31140312647035739</c:v>
                      </c:pt>
                      <c:pt idx="2704">
                        <c:v>0.31140312647035739</c:v>
                      </c:pt>
                      <c:pt idx="2705">
                        <c:v>0.31140312647035739</c:v>
                      </c:pt>
                      <c:pt idx="2706">
                        <c:v>0.31140312647035739</c:v>
                      </c:pt>
                      <c:pt idx="2707">
                        <c:v>0.31140312647035739</c:v>
                      </c:pt>
                      <c:pt idx="2708">
                        <c:v>0.31140312647035739</c:v>
                      </c:pt>
                      <c:pt idx="2709">
                        <c:v>0.31140312647035739</c:v>
                      </c:pt>
                      <c:pt idx="2710">
                        <c:v>0.31140312647035739</c:v>
                      </c:pt>
                      <c:pt idx="2711">
                        <c:v>0.31140312647035739</c:v>
                      </c:pt>
                      <c:pt idx="2712">
                        <c:v>0.31140312647035739</c:v>
                      </c:pt>
                      <c:pt idx="2713">
                        <c:v>0.31140312647035739</c:v>
                      </c:pt>
                      <c:pt idx="2714">
                        <c:v>0.31140312647035739</c:v>
                      </c:pt>
                      <c:pt idx="2715">
                        <c:v>0.31140312647035739</c:v>
                      </c:pt>
                      <c:pt idx="2716">
                        <c:v>0.31140312647035739</c:v>
                      </c:pt>
                      <c:pt idx="2717">
                        <c:v>0.31140312647035739</c:v>
                      </c:pt>
                      <c:pt idx="2718">
                        <c:v>0.31140312647035739</c:v>
                      </c:pt>
                      <c:pt idx="2719">
                        <c:v>0.31140312647035739</c:v>
                      </c:pt>
                      <c:pt idx="2720">
                        <c:v>0.31140312647035739</c:v>
                      </c:pt>
                      <c:pt idx="2721">
                        <c:v>0.31140312647035739</c:v>
                      </c:pt>
                      <c:pt idx="2722">
                        <c:v>0.31140312647035739</c:v>
                      </c:pt>
                      <c:pt idx="2723">
                        <c:v>0.31140312647035739</c:v>
                      </c:pt>
                      <c:pt idx="2724">
                        <c:v>0.31140312647035739</c:v>
                      </c:pt>
                      <c:pt idx="2725">
                        <c:v>0.31140312647035739</c:v>
                      </c:pt>
                      <c:pt idx="2726">
                        <c:v>0.31140312647035739</c:v>
                      </c:pt>
                      <c:pt idx="2727">
                        <c:v>0.31140312647035739</c:v>
                      </c:pt>
                      <c:pt idx="2728">
                        <c:v>0.31140312647035739</c:v>
                      </c:pt>
                      <c:pt idx="2729">
                        <c:v>0.31140312647035739</c:v>
                      </c:pt>
                      <c:pt idx="2730">
                        <c:v>0.31140312647035739</c:v>
                      </c:pt>
                      <c:pt idx="2731">
                        <c:v>0.31140312647035739</c:v>
                      </c:pt>
                      <c:pt idx="2732">
                        <c:v>0.31140312647035739</c:v>
                      </c:pt>
                      <c:pt idx="2733">
                        <c:v>0.31140312647035739</c:v>
                      </c:pt>
                      <c:pt idx="2734">
                        <c:v>0.31140312647035739</c:v>
                      </c:pt>
                      <c:pt idx="2735">
                        <c:v>0.31140312647035739</c:v>
                      </c:pt>
                      <c:pt idx="2736">
                        <c:v>0.31140312647035739</c:v>
                      </c:pt>
                      <c:pt idx="2737">
                        <c:v>0.31140312647035739</c:v>
                      </c:pt>
                      <c:pt idx="2738">
                        <c:v>0.31140312647035739</c:v>
                      </c:pt>
                      <c:pt idx="2739">
                        <c:v>0.31140312647035739</c:v>
                      </c:pt>
                      <c:pt idx="2740">
                        <c:v>0.31140312647035739</c:v>
                      </c:pt>
                      <c:pt idx="2741">
                        <c:v>0.31140312647035739</c:v>
                      </c:pt>
                      <c:pt idx="2742">
                        <c:v>0.31140312647035739</c:v>
                      </c:pt>
                      <c:pt idx="2743">
                        <c:v>0.31140312647035739</c:v>
                      </c:pt>
                      <c:pt idx="2744">
                        <c:v>0.31140312647035739</c:v>
                      </c:pt>
                      <c:pt idx="2745">
                        <c:v>0.31140312647035739</c:v>
                      </c:pt>
                      <c:pt idx="2746">
                        <c:v>0.31140312647035739</c:v>
                      </c:pt>
                      <c:pt idx="2747">
                        <c:v>0.31140312647035739</c:v>
                      </c:pt>
                      <c:pt idx="2748">
                        <c:v>0.31140312647035739</c:v>
                      </c:pt>
                      <c:pt idx="2749">
                        <c:v>0.31140312647035739</c:v>
                      </c:pt>
                      <c:pt idx="2750">
                        <c:v>0.31140312647035739</c:v>
                      </c:pt>
                      <c:pt idx="2751">
                        <c:v>0.31140312647035739</c:v>
                      </c:pt>
                      <c:pt idx="2752">
                        <c:v>0.31140312647035739</c:v>
                      </c:pt>
                      <c:pt idx="2753">
                        <c:v>0.31140312647035739</c:v>
                      </c:pt>
                      <c:pt idx="2754">
                        <c:v>0.31140312647035739</c:v>
                      </c:pt>
                      <c:pt idx="2755">
                        <c:v>0.31140312647035739</c:v>
                      </c:pt>
                      <c:pt idx="2756">
                        <c:v>0.31140312647035739</c:v>
                      </c:pt>
                      <c:pt idx="2757">
                        <c:v>0.31140312647035739</c:v>
                      </c:pt>
                      <c:pt idx="2758">
                        <c:v>0.31140312647035739</c:v>
                      </c:pt>
                      <c:pt idx="2759">
                        <c:v>0.31140312647035739</c:v>
                      </c:pt>
                      <c:pt idx="2760">
                        <c:v>0.31140312647035739</c:v>
                      </c:pt>
                      <c:pt idx="2761">
                        <c:v>0.31140312647035739</c:v>
                      </c:pt>
                      <c:pt idx="2762">
                        <c:v>0.31140312647035739</c:v>
                      </c:pt>
                      <c:pt idx="2763">
                        <c:v>0.31140312647035739</c:v>
                      </c:pt>
                      <c:pt idx="2764">
                        <c:v>0.31140312647035739</c:v>
                      </c:pt>
                      <c:pt idx="2765">
                        <c:v>0.31140312647035739</c:v>
                      </c:pt>
                      <c:pt idx="2766">
                        <c:v>0.31140312647035739</c:v>
                      </c:pt>
                      <c:pt idx="2767">
                        <c:v>0.31140312647035739</c:v>
                      </c:pt>
                      <c:pt idx="2768">
                        <c:v>0.31140312647035739</c:v>
                      </c:pt>
                      <c:pt idx="2769">
                        <c:v>0.31140312647035739</c:v>
                      </c:pt>
                      <c:pt idx="2770">
                        <c:v>0.31140312647035739</c:v>
                      </c:pt>
                      <c:pt idx="2771">
                        <c:v>0.31140312647035739</c:v>
                      </c:pt>
                      <c:pt idx="2772">
                        <c:v>0.31140312647035739</c:v>
                      </c:pt>
                      <c:pt idx="2773">
                        <c:v>0.31140312647035739</c:v>
                      </c:pt>
                      <c:pt idx="2774">
                        <c:v>0.31140312647035739</c:v>
                      </c:pt>
                      <c:pt idx="2775">
                        <c:v>0.31140312647035739</c:v>
                      </c:pt>
                      <c:pt idx="2776">
                        <c:v>0.31140312647035739</c:v>
                      </c:pt>
                      <c:pt idx="2777">
                        <c:v>0.31140312647035739</c:v>
                      </c:pt>
                      <c:pt idx="2778">
                        <c:v>0.31140312647035739</c:v>
                      </c:pt>
                      <c:pt idx="2779">
                        <c:v>0.31140312647035739</c:v>
                      </c:pt>
                      <c:pt idx="2780">
                        <c:v>0.31140312647035739</c:v>
                      </c:pt>
                      <c:pt idx="2781">
                        <c:v>0.31140312647035739</c:v>
                      </c:pt>
                      <c:pt idx="2782">
                        <c:v>0.31140312647035739</c:v>
                      </c:pt>
                      <c:pt idx="2783">
                        <c:v>0.31140312647035739</c:v>
                      </c:pt>
                      <c:pt idx="2784">
                        <c:v>0.31140312647035739</c:v>
                      </c:pt>
                      <c:pt idx="2785">
                        <c:v>0.31140312647035739</c:v>
                      </c:pt>
                      <c:pt idx="2786">
                        <c:v>0.31140312647035739</c:v>
                      </c:pt>
                      <c:pt idx="2787">
                        <c:v>0.31140312647035739</c:v>
                      </c:pt>
                      <c:pt idx="2788">
                        <c:v>0.31140312647035739</c:v>
                      </c:pt>
                      <c:pt idx="2789">
                        <c:v>0.31140312647035739</c:v>
                      </c:pt>
                      <c:pt idx="2790">
                        <c:v>0.31140312647035739</c:v>
                      </c:pt>
                      <c:pt idx="2791">
                        <c:v>0.31140312647035739</c:v>
                      </c:pt>
                      <c:pt idx="2792">
                        <c:v>0.31140312647035739</c:v>
                      </c:pt>
                      <c:pt idx="2793">
                        <c:v>0.31140312647035739</c:v>
                      </c:pt>
                      <c:pt idx="2794">
                        <c:v>0.31140312647035739</c:v>
                      </c:pt>
                      <c:pt idx="2795">
                        <c:v>0.31140312647035739</c:v>
                      </c:pt>
                      <c:pt idx="2796">
                        <c:v>0.31140312647035739</c:v>
                      </c:pt>
                      <c:pt idx="2797">
                        <c:v>0.31140312647035739</c:v>
                      </c:pt>
                      <c:pt idx="2798">
                        <c:v>0.31140312647035739</c:v>
                      </c:pt>
                      <c:pt idx="2799">
                        <c:v>0.31140312647035739</c:v>
                      </c:pt>
                      <c:pt idx="2800">
                        <c:v>0.31140312647035739</c:v>
                      </c:pt>
                      <c:pt idx="2801">
                        <c:v>0.31140312647035739</c:v>
                      </c:pt>
                      <c:pt idx="2802">
                        <c:v>0.31140312647035739</c:v>
                      </c:pt>
                      <c:pt idx="2803">
                        <c:v>0.31140312647035739</c:v>
                      </c:pt>
                      <c:pt idx="2804">
                        <c:v>0.31140312647035739</c:v>
                      </c:pt>
                      <c:pt idx="2805">
                        <c:v>0.31140312647035739</c:v>
                      </c:pt>
                      <c:pt idx="2806">
                        <c:v>0.31140312647035739</c:v>
                      </c:pt>
                      <c:pt idx="2807">
                        <c:v>0.31140312647035739</c:v>
                      </c:pt>
                      <c:pt idx="2808">
                        <c:v>0.31140312647035739</c:v>
                      </c:pt>
                      <c:pt idx="2809">
                        <c:v>0.31140312647035739</c:v>
                      </c:pt>
                      <c:pt idx="2810">
                        <c:v>0.31140312647035739</c:v>
                      </c:pt>
                      <c:pt idx="2811">
                        <c:v>0.31140312647035739</c:v>
                      </c:pt>
                      <c:pt idx="2812">
                        <c:v>0.31140312647035739</c:v>
                      </c:pt>
                      <c:pt idx="2813">
                        <c:v>0.31140312647035739</c:v>
                      </c:pt>
                      <c:pt idx="2814">
                        <c:v>0.31140312647035739</c:v>
                      </c:pt>
                      <c:pt idx="2815">
                        <c:v>0.31140312647035739</c:v>
                      </c:pt>
                      <c:pt idx="2816">
                        <c:v>0.31140312647035739</c:v>
                      </c:pt>
                      <c:pt idx="2817">
                        <c:v>0.31140312647035739</c:v>
                      </c:pt>
                      <c:pt idx="2818">
                        <c:v>0.31140312647035739</c:v>
                      </c:pt>
                      <c:pt idx="2819">
                        <c:v>0.31140312647035739</c:v>
                      </c:pt>
                      <c:pt idx="2820">
                        <c:v>0.31140312647035739</c:v>
                      </c:pt>
                      <c:pt idx="2821">
                        <c:v>0.31140312647035739</c:v>
                      </c:pt>
                      <c:pt idx="2822">
                        <c:v>0.31140312647035739</c:v>
                      </c:pt>
                      <c:pt idx="2823">
                        <c:v>0.31140312647035739</c:v>
                      </c:pt>
                      <c:pt idx="2824">
                        <c:v>0.31140312647035739</c:v>
                      </c:pt>
                      <c:pt idx="2825">
                        <c:v>0.31140312647035739</c:v>
                      </c:pt>
                      <c:pt idx="2826">
                        <c:v>0.31140312647035739</c:v>
                      </c:pt>
                      <c:pt idx="2827">
                        <c:v>0.31140312647035739</c:v>
                      </c:pt>
                      <c:pt idx="2828">
                        <c:v>0.31140312647035739</c:v>
                      </c:pt>
                      <c:pt idx="2829">
                        <c:v>0.31140312647035739</c:v>
                      </c:pt>
                      <c:pt idx="2830">
                        <c:v>0.31140312647035739</c:v>
                      </c:pt>
                      <c:pt idx="2831">
                        <c:v>0.31140312647035739</c:v>
                      </c:pt>
                      <c:pt idx="2832">
                        <c:v>0.31140312647035739</c:v>
                      </c:pt>
                      <c:pt idx="2833">
                        <c:v>0.31140312647035739</c:v>
                      </c:pt>
                      <c:pt idx="2834">
                        <c:v>0.31140312647035739</c:v>
                      </c:pt>
                      <c:pt idx="2835">
                        <c:v>0.31140312647035739</c:v>
                      </c:pt>
                      <c:pt idx="2836">
                        <c:v>0.31140312647035739</c:v>
                      </c:pt>
                      <c:pt idx="2837">
                        <c:v>0.31140312647035739</c:v>
                      </c:pt>
                      <c:pt idx="2838">
                        <c:v>0.31140312647035739</c:v>
                      </c:pt>
                      <c:pt idx="2839">
                        <c:v>0.31140312647035739</c:v>
                      </c:pt>
                      <c:pt idx="2840">
                        <c:v>0.31140312647035739</c:v>
                      </c:pt>
                      <c:pt idx="2841">
                        <c:v>0.31140312647035739</c:v>
                      </c:pt>
                      <c:pt idx="2842">
                        <c:v>0.31140312647035739</c:v>
                      </c:pt>
                      <c:pt idx="2843">
                        <c:v>0.31140312647035739</c:v>
                      </c:pt>
                      <c:pt idx="2844">
                        <c:v>0.31140312647035739</c:v>
                      </c:pt>
                      <c:pt idx="2845">
                        <c:v>0.31140312647035739</c:v>
                      </c:pt>
                      <c:pt idx="2846">
                        <c:v>0.31140312647035739</c:v>
                      </c:pt>
                      <c:pt idx="2847">
                        <c:v>0.31140312647035739</c:v>
                      </c:pt>
                      <c:pt idx="2848">
                        <c:v>0.31140312647035739</c:v>
                      </c:pt>
                      <c:pt idx="2849">
                        <c:v>0.31140312647035739</c:v>
                      </c:pt>
                      <c:pt idx="2850">
                        <c:v>0.31140312647035739</c:v>
                      </c:pt>
                      <c:pt idx="2851">
                        <c:v>0.31140312647035739</c:v>
                      </c:pt>
                      <c:pt idx="2852">
                        <c:v>0.31140312647035739</c:v>
                      </c:pt>
                      <c:pt idx="2853">
                        <c:v>0.31140312647035739</c:v>
                      </c:pt>
                      <c:pt idx="2854">
                        <c:v>0.31140312647035739</c:v>
                      </c:pt>
                      <c:pt idx="2855">
                        <c:v>0.31140312647035739</c:v>
                      </c:pt>
                      <c:pt idx="2856">
                        <c:v>0.31140312647035739</c:v>
                      </c:pt>
                      <c:pt idx="2857">
                        <c:v>0.31140312647035739</c:v>
                      </c:pt>
                      <c:pt idx="2858">
                        <c:v>0.31140312647035739</c:v>
                      </c:pt>
                      <c:pt idx="2859">
                        <c:v>0.31140312647035739</c:v>
                      </c:pt>
                      <c:pt idx="2860">
                        <c:v>0.31140312647035739</c:v>
                      </c:pt>
                      <c:pt idx="2861">
                        <c:v>0.31140312647035739</c:v>
                      </c:pt>
                      <c:pt idx="2862">
                        <c:v>0.31140312647035739</c:v>
                      </c:pt>
                      <c:pt idx="2863">
                        <c:v>0.31140312647035739</c:v>
                      </c:pt>
                      <c:pt idx="2864">
                        <c:v>0.31140312647035739</c:v>
                      </c:pt>
                      <c:pt idx="2865">
                        <c:v>0.31140312647035739</c:v>
                      </c:pt>
                      <c:pt idx="2866">
                        <c:v>0.31140312647035739</c:v>
                      </c:pt>
                      <c:pt idx="2867">
                        <c:v>0.31140312647035739</c:v>
                      </c:pt>
                      <c:pt idx="2868">
                        <c:v>0.31140312647035739</c:v>
                      </c:pt>
                      <c:pt idx="2869">
                        <c:v>0.31140312647035739</c:v>
                      </c:pt>
                      <c:pt idx="2870">
                        <c:v>0.31140312647035739</c:v>
                      </c:pt>
                      <c:pt idx="2871">
                        <c:v>0.31140312647035739</c:v>
                      </c:pt>
                      <c:pt idx="2872">
                        <c:v>0.31140312647035739</c:v>
                      </c:pt>
                      <c:pt idx="2873">
                        <c:v>0.31140312647035739</c:v>
                      </c:pt>
                      <c:pt idx="2874">
                        <c:v>0.31140312647035739</c:v>
                      </c:pt>
                      <c:pt idx="2875">
                        <c:v>0.31140312647035739</c:v>
                      </c:pt>
                      <c:pt idx="2876">
                        <c:v>0.31140312647035739</c:v>
                      </c:pt>
                      <c:pt idx="2877">
                        <c:v>0.31140312647035739</c:v>
                      </c:pt>
                      <c:pt idx="2878">
                        <c:v>0.31140312647035739</c:v>
                      </c:pt>
                      <c:pt idx="2879">
                        <c:v>0.31140312647035739</c:v>
                      </c:pt>
                      <c:pt idx="2880">
                        <c:v>0.31140312647035739</c:v>
                      </c:pt>
                      <c:pt idx="2881">
                        <c:v>0.31140312647035739</c:v>
                      </c:pt>
                      <c:pt idx="2882">
                        <c:v>0.31140312647035739</c:v>
                      </c:pt>
                      <c:pt idx="2883">
                        <c:v>0.31140312647035739</c:v>
                      </c:pt>
                      <c:pt idx="2884">
                        <c:v>0.31140312647035739</c:v>
                      </c:pt>
                      <c:pt idx="2885">
                        <c:v>0.31140312647035739</c:v>
                      </c:pt>
                      <c:pt idx="2886">
                        <c:v>0.31140312647035739</c:v>
                      </c:pt>
                      <c:pt idx="2887">
                        <c:v>0.31140312647035739</c:v>
                      </c:pt>
                      <c:pt idx="2888">
                        <c:v>0.31140312647035739</c:v>
                      </c:pt>
                      <c:pt idx="2889">
                        <c:v>0.31140312647035739</c:v>
                      </c:pt>
                      <c:pt idx="2890">
                        <c:v>0.31140312647035739</c:v>
                      </c:pt>
                      <c:pt idx="2891">
                        <c:v>0.31140312647035739</c:v>
                      </c:pt>
                      <c:pt idx="2892">
                        <c:v>0.25985588001596233</c:v>
                      </c:pt>
                      <c:pt idx="2893">
                        <c:v>0.25985588001596233</c:v>
                      </c:pt>
                      <c:pt idx="2894">
                        <c:v>0.25985588001596233</c:v>
                      </c:pt>
                      <c:pt idx="2895">
                        <c:v>0.25985588001596233</c:v>
                      </c:pt>
                      <c:pt idx="2896">
                        <c:v>0.2699195776296251</c:v>
                      </c:pt>
                      <c:pt idx="2897">
                        <c:v>0.2699195776296251</c:v>
                      </c:pt>
                      <c:pt idx="2898">
                        <c:v>0.2699195776296251</c:v>
                      </c:pt>
                      <c:pt idx="2899">
                        <c:v>0.2699195776296251</c:v>
                      </c:pt>
                      <c:pt idx="2900">
                        <c:v>0.2699195776296251</c:v>
                      </c:pt>
                      <c:pt idx="2901">
                        <c:v>0.2699195776296251</c:v>
                      </c:pt>
                      <c:pt idx="2902">
                        <c:v>0.2699195776296251</c:v>
                      </c:pt>
                      <c:pt idx="2903">
                        <c:v>0.2699195776296251</c:v>
                      </c:pt>
                      <c:pt idx="2904">
                        <c:v>0.2699195776296251</c:v>
                      </c:pt>
                      <c:pt idx="2905">
                        <c:v>0.2699195776296251</c:v>
                      </c:pt>
                      <c:pt idx="2906">
                        <c:v>0.2699195776296251</c:v>
                      </c:pt>
                      <c:pt idx="2907">
                        <c:v>0.2699195776296251</c:v>
                      </c:pt>
                      <c:pt idx="2908">
                        <c:v>0.2699195776296251</c:v>
                      </c:pt>
                      <c:pt idx="2909">
                        <c:v>0.2699195776296251</c:v>
                      </c:pt>
                      <c:pt idx="2910">
                        <c:v>0.2699195776296251</c:v>
                      </c:pt>
                      <c:pt idx="2911">
                        <c:v>0.2699195776296251</c:v>
                      </c:pt>
                      <c:pt idx="2912">
                        <c:v>0.2699195776296251</c:v>
                      </c:pt>
                      <c:pt idx="2913">
                        <c:v>0.2699195776296251</c:v>
                      </c:pt>
                      <c:pt idx="2914">
                        <c:v>0.2699195776296251</c:v>
                      </c:pt>
                      <c:pt idx="2915">
                        <c:v>0.2699195776296251</c:v>
                      </c:pt>
                      <c:pt idx="2916">
                        <c:v>0.2699195776296251</c:v>
                      </c:pt>
                      <c:pt idx="2917">
                        <c:v>0.2699195776296251</c:v>
                      </c:pt>
                      <c:pt idx="2918">
                        <c:v>0.2699195776296251</c:v>
                      </c:pt>
                      <c:pt idx="2919">
                        <c:v>0.2699195776296251</c:v>
                      </c:pt>
                      <c:pt idx="2920">
                        <c:v>0.2699195776296251</c:v>
                      </c:pt>
                      <c:pt idx="2921">
                        <c:v>0.2699195776296251</c:v>
                      </c:pt>
                      <c:pt idx="2922">
                        <c:v>0.2699195776296251</c:v>
                      </c:pt>
                      <c:pt idx="2923">
                        <c:v>0.2699195776296251</c:v>
                      </c:pt>
                      <c:pt idx="2924">
                        <c:v>0.2699195776296251</c:v>
                      </c:pt>
                      <c:pt idx="2925">
                        <c:v>0.2699195776296251</c:v>
                      </c:pt>
                      <c:pt idx="2926">
                        <c:v>0.2699195776296251</c:v>
                      </c:pt>
                      <c:pt idx="2927">
                        <c:v>0.2699195776296251</c:v>
                      </c:pt>
                      <c:pt idx="2928">
                        <c:v>0.2699195776296251</c:v>
                      </c:pt>
                      <c:pt idx="2929">
                        <c:v>0.2699195776296251</c:v>
                      </c:pt>
                      <c:pt idx="2930">
                        <c:v>0.2699195776296251</c:v>
                      </c:pt>
                      <c:pt idx="2931">
                        <c:v>0.2699195776296251</c:v>
                      </c:pt>
                      <c:pt idx="2932">
                        <c:v>0.2699195776296251</c:v>
                      </c:pt>
                      <c:pt idx="2933">
                        <c:v>0.2699195776296251</c:v>
                      </c:pt>
                      <c:pt idx="2934">
                        <c:v>0.2699195776296251</c:v>
                      </c:pt>
                      <c:pt idx="2935">
                        <c:v>0.2699195776296251</c:v>
                      </c:pt>
                      <c:pt idx="2936">
                        <c:v>0.2699195776296251</c:v>
                      </c:pt>
                      <c:pt idx="2937">
                        <c:v>0.2699195776296251</c:v>
                      </c:pt>
                      <c:pt idx="2938">
                        <c:v>0.2699195776296251</c:v>
                      </c:pt>
                      <c:pt idx="2939">
                        <c:v>0.2699195776296251</c:v>
                      </c:pt>
                      <c:pt idx="2940">
                        <c:v>0.2699195776296251</c:v>
                      </c:pt>
                      <c:pt idx="2941">
                        <c:v>0.2699195776296251</c:v>
                      </c:pt>
                      <c:pt idx="2942">
                        <c:v>0.2699195776296251</c:v>
                      </c:pt>
                      <c:pt idx="2943">
                        <c:v>0.2699195776296251</c:v>
                      </c:pt>
                      <c:pt idx="2944">
                        <c:v>0.2699195776296251</c:v>
                      </c:pt>
                      <c:pt idx="2945">
                        <c:v>0.2699195776296251</c:v>
                      </c:pt>
                      <c:pt idx="2946">
                        <c:v>0.2699195776296251</c:v>
                      </c:pt>
                      <c:pt idx="2947">
                        <c:v>0.2699195776296251</c:v>
                      </c:pt>
                      <c:pt idx="2948">
                        <c:v>0.2699195776296251</c:v>
                      </c:pt>
                      <c:pt idx="2949">
                        <c:v>0.2699195776296251</c:v>
                      </c:pt>
                      <c:pt idx="2950">
                        <c:v>0.2699195776296251</c:v>
                      </c:pt>
                      <c:pt idx="2951">
                        <c:v>0.2699195776296251</c:v>
                      </c:pt>
                      <c:pt idx="2952">
                        <c:v>0.2699195776296251</c:v>
                      </c:pt>
                      <c:pt idx="2953">
                        <c:v>0.2699195776296251</c:v>
                      </c:pt>
                      <c:pt idx="2954">
                        <c:v>0.2699195776296251</c:v>
                      </c:pt>
                      <c:pt idx="2955">
                        <c:v>0.2699195776296251</c:v>
                      </c:pt>
                      <c:pt idx="2956">
                        <c:v>0.2699195776296251</c:v>
                      </c:pt>
                      <c:pt idx="2957">
                        <c:v>0.2699195776296251</c:v>
                      </c:pt>
                      <c:pt idx="2958">
                        <c:v>0.2699195776296251</c:v>
                      </c:pt>
                      <c:pt idx="2959">
                        <c:v>0.2699195776296251</c:v>
                      </c:pt>
                      <c:pt idx="2960">
                        <c:v>0.2699195776296251</c:v>
                      </c:pt>
                      <c:pt idx="2961">
                        <c:v>0.2699195776296251</c:v>
                      </c:pt>
                      <c:pt idx="2962">
                        <c:v>0.2699195776296251</c:v>
                      </c:pt>
                      <c:pt idx="2963">
                        <c:v>0.2699195776296251</c:v>
                      </c:pt>
                      <c:pt idx="2964">
                        <c:v>0.2699195776296251</c:v>
                      </c:pt>
                      <c:pt idx="2965">
                        <c:v>0.2699195776296251</c:v>
                      </c:pt>
                      <c:pt idx="2966">
                        <c:v>0.2699195776296251</c:v>
                      </c:pt>
                      <c:pt idx="2967">
                        <c:v>0.2699195776296251</c:v>
                      </c:pt>
                      <c:pt idx="2968">
                        <c:v>0.2699195776296251</c:v>
                      </c:pt>
                      <c:pt idx="2969">
                        <c:v>0.2699195776296251</c:v>
                      </c:pt>
                      <c:pt idx="2970">
                        <c:v>0.2699195776296251</c:v>
                      </c:pt>
                      <c:pt idx="2971">
                        <c:v>0.2699195776296251</c:v>
                      </c:pt>
                      <c:pt idx="2972">
                        <c:v>0.2699195776296251</c:v>
                      </c:pt>
                      <c:pt idx="2973">
                        <c:v>0.2699195776296251</c:v>
                      </c:pt>
                      <c:pt idx="2974">
                        <c:v>0.2699195776296251</c:v>
                      </c:pt>
                      <c:pt idx="2975">
                        <c:v>0.2699195776296251</c:v>
                      </c:pt>
                      <c:pt idx="2976">
                        <c:v>0.2699195776296251</c:v>
                      </c:pt>
                      <c:pt idx="2977">
                        <c:v>0.2699195776296251</c:v>
                      </c:pt>
                      <c:pt idx="2978">
                        <c:v>0.2699195776296251</c:v>
                      </c:pt>
                      <c:pt idx="2979">
                        <c:v>0.2699195776296251</c:v>
                      </c:pt>
                      <c:pt idx="2980">
                        <c:v>0.2699195776296251</c:v>
                      </c:pt>
                      <c:pt idx="2981">
                        <c:v>0.2699195776296251</c:v>
                      </c:pt>
                      <c:pt idx="2982">
                        <c:v>0.2699195776296251</c:v>
                      </c:pt>
                      <c:pt idx="2983">
                        <c:v>0.2699195776296251</c:v>
                      </c:pt>
                      <c:pt idx="2984">
                        <c:v>0.2699195776296251</c:v>
                      </c:pt>
                      <c:pt idx="2985">
                        <c:v>0.2699195776296251</c:v>
                      </c:pt>
                      <c:pt idx="2986">
                        <c:v>0.2699195776296251</c:v>
                      </c:pt>
                      <c:pt idx="2987">
                        <c:v>0.2699195776296251</c:v>
                      </c:pt>
                      <c:pt idx="2988">
                        <c:v>0.2699195776296251</c:v>
                      </c:pt>
                      <c:pt idx="2989">
                        <c:v>0.2699195776296251</c:v>
                      </c:pt>
                      <c:pt idx="2990">
                        <c:v>0.2699195776296251</c:v>
                      </c:pt>
                      <c:pt idx="2991">
                        <c:v>0.2699195776296251</c:v>
                      </c:pt>
                      <c:pt idx="2992">
                        <c:v>0.2699195776296251</c:v>
                      </c:pt>
                      <c:pt idx="2993">
                        <c:v>0.2699195776296251</c:v>
                      </c:pt>
                      <c:pt idx="2994">
                        <c:v>0.2699195776296251</c:v>
                      </c:pt>
                      <c:pt idx="2995">
                        <c:v>0.2699195776296251</c:v>
                      </c:pt>
                      <c:pt idx="2996">
                        <c:v>0.2699195776296251</c:v>
                      </c:pt>
                      <c:pt idx="2997">
                        <c:v>0.2699195776296251</c:v>
                      </c:pt>
                      <c:pt idx="2998">
                        <c:v>0.2699195776296251</c:v>
                      </c:pt>
                      <c:pt idx="2999">
                        <c:v>0.2699195776296251</c:v>
                      </c:pt>
                      <c:pt idx="3000">
                        <c:v>0.2699195776296251</c:v>
                      </c:pt>
                      <c:pt idx="3001">
                        <c:v>0.2699195776296251</c:v>
                      </c:pt>
                      <c:pt idx="3002">
                        <c:v>0.2699195776296251</c:v>
                      </c:pt>
                      <c:pt idx="3003">
                        <c:v>0.2699195776296251</c:v>
                      </c:pt>
                      <c:pt idx="3004">
                        <c:v>0.2699195776296251</c:v>
                      </c:pt>
                      <c:pt idx="3005">
                        <c:v>0.2699195776296251</c:v>
                      </c:pt>
                      <c:pt idx="3006">
                        <c:v>0.2699195776296251</c:v>
                      </c:pt>
                      <c:pt idx="3007">
                        <c:v>0.2699195776296251</c:v>
                      </c:pt>
                      <c:pt idx="3008">
                        <c:v>0.2699195776296251</c:v>
                      </c:pt>
                      <c:pt idx="3009">
                        <c:v>0.2699195776296251</c:v>
                      </c:pt>
                      <c:pt idx="3010">
                        <c:v>0.2699195776296251</c:v>
                      </c:pt>
                      <c:pt idx="3011">
                        <c:v>0.2699195776296251</c:v>
                      </c:pt>
                      <c:pt idx="3012">
                        <c:v>0.2699195776296251</c:v>
                      </c:pt>
                      <c:pt idx="3013">
                        <c:v>0.2699195776296251</c:v>
                      </c:pt>
                      <c:pt idx="3014">
                        <c:v>0.2699195776296251</c:v>
                      </c:pt>
                      <c:pt idx="3015">
                        <c:v>0.2699195776296251</c:v>
                      </c:pt>
                      <c:pt idx="3016">
                        <c:v>0.2699195776296251</c:v>
                      </c:pt>
                      <c:pt idx="3017">
                        <c:v>0.2699195776296251</c:v>
                      </c:pt>
                      <c:pt idx="3018">
                        <c:v>0.2699195776296251</c:v>
                      </c:pt>
                      <c:pt idx="3019">
                        <c:v>0.2699195776296251</c:v>
                      </c:pt>
                      <c:pt idx="3020">
                        <c:v>0.2699195776296251</c:v>
                      </c:pt>
                      <c:pt idx="3021">
                        <c:v>0.2699195776296251</c:v>
                      </c:pt>
                      <c:pt idx="3022">
                        <c:v>0.2699195776296251</c:v>
                      </c:pt>
                      <c:pt idx="3023">
                        <c:v>0.2699195776296251</c:v>
                      </c:pt>
                      <c:pt idx="3024">
                        <c:v>0.2699195776296251</c:v>
                      </c:pt>
                      <c:pt idx="3025">
                        <c:v>0.2699195776296251</c:v>
                      </c:pt>
                      <c:pt idx="3026">
                        <c:v>0.2699195776296251</c:v>
                      </c:pt>
                      <c:pt idx="3027">
                        <c:v>0.2699195776296251</c:v>
                      </c:pt>
                      <c:pt idx="3028">
                        <c:v>0.2699195776296251</c:v>
                      </c:pt>
                      <c:pt idx="3029">
                        <c:v>0.2699195776296251</c:v>
                      </c:pt>
                      <c:pt idx="3030">
                        <c:v>0.2699195776296251</c:v>
                      </c:pt>
                      <c:pt idx="3031">
                        <c:v>0.2699195776296251</c:v>
                      </c:pt>
                      <c:pt idx="3032">
                        <c:v>0.2699195776296251</c:v>
                      </c:pt>
                      <c:pt idx="3033">
                        <c:v>0.2699195776296251</c:v>
                      </c:pt>
                      <c:pt idx="3034">
                        <c:v>0.2699195776296251</c:v>
                      </c:pt>
                      <c:pt idx="3035">
                        <c:v>0.2699195776296251</c:v>
                      </c:pt>
                      <c:pt idx="3036">
                        <c:v>0.2699195776296251</c:v>
                      </c:pt>
                      <c:pt idx="3037">
                        <c:v>0.2699195776296251</c:v>
                      </c:pt>
                      <c:pt idx="3038">
                        <c:v>0.2699195776296251</c:v>
                      </c:pt>
                      <c:pt idx="3039">
                        <c:v>0.2699195776296251</c:v>
                      </c:pt>
                      <c:pt idx="3040">
                        <c:v>0.2699195776296251</c:v>
                      </c:pt>
                      <c:pt idx="3041">
                        <c:v>0.2699195776296251</c:v>
                      </c:pt>
                      <c:pt idx="3042">
                        <c:v>0.2699195776296251</c:v>
                      </c:pt>
                      <c:pt idx="3043">
                        <c:v>0.2699195776296251</c:v>
                      </c:pt>
                      <c:pt idx="3044">
                        <c:v>0.2699195776296251</c:v>
                      </c:pt>
                      <c:pt idx="3045">
                        <c:v>0.2699195776296251</c:v>
                      </c:pt>
                      <c:pt idx="3046">
                        <c:v>0.28492389192010359</c:v>
                      </c:pt>
                      <c:pt idx="3047">
                        <c:v>0.28492389192010359</c:v>
                      </c:pt>
                      <c:pt idx="3048">
                        <c:v>0.28492389192010359</c:v>
                      </c:pt>
                      <c:pt idx="3049">
                        <c:v>0.28492389192010359</c:v>
                      </c:pt>
                      <c:pt idx="3050">
                        <c:v>0.32995044613205787</c:v>
                      </c:pt>
                      <c:pt idx="3051">
                        <c:v>0.32995044613205787</c:v>
                      </c:pt>
                      <c:pt idx="3052">
                        <c:v>0.32995044613205787</c:v>
                      </c:pt>
                      <c:pt idx="3053">
                        <c:v>0.32995044613205787</c:v>
                      </c:pt>
                      <c:pt idx="3054">
                        <c:v>0.32995044613205787</c:v>
                      </c:pt>
                      <c:pt idx="3055">
                        <c:v>0.32995044613205787</c:v>
                      </c:pt>
                      <c:pt idx="3056">
                        <c:v>0.32995044613205787</c:v>
                      </c:pt>
                      <c:pt idx="3057">
                        <c:v>0.32995044613205787</c:v>
                      </c:pt>
                      <c:pt idx="3058">
                        <c:v>0.32995044613205787</c:v>
                      </c:pt>
                      <c:pt idx="3059">
                        <c:v>0.32995044613205787</c:v>
                      </c:pt>
                      <c:pt idx="3060">
                        <c:v>0.32995044613205787</c:v>
                      </c:pt>
                      <c:pt idx="3061">
                        <c:v>0.32995044613205787</c:v>
                      </c:pt>
                      <c:pt idx="3062">
                        <c:v>0.32995044613205787</c:v>
                      </c:pt>
                      <c:pt idx="3063">
                        <c:v>0.3649984321604412</c:v>
                      </c:pt>
                      <c:pt idx="3064">
                        <c:v>0.3649984321604412</c:v>
                      </c:pt>
                      <c:pt idx="3065">
                        <c:v>0.3649984321604412</c:v>
                      </c:pt>
                      <c:pt idx="3066">
                        <c:v>0.2880084875223024</c:v>
                      </c:pt>
                      <c:pt idx="3067">
                        <c:v>0.2880084875223024</c:v>
                      </c:pt>
                      <c:pt idx="3068">
                        <c:v>0.2880084875223024</c:v>
                      </c:pt>
                      <c:pt idx="3069">
                        <c:v>0.2880084875223024</c:v>
                      </c:pt>
                      <c:pt idx="3070">
                        <c:v>0.2880084875223024</c:v>
                      </c:pt>
                      <c:pt idx="3071">
                        <c:v>0.2880084875223024</c:v>
                      </c:pt>
                      <c:pt idx="3072">
                        <c:v>0.2880084875223024</c:v>
                      </c:pt>
                      <c:pt idx="3073">
                        <c:v>0.2880084875223024</c:v>
                      </c:pt>
                      <c:pt idx="3074">
                        <c:v>0.2880084875223024</c:v>
                      </c:pt>
                      <c:pt idx="3075">
                        <c:v>0.2880084875223024</c:v>
                      </c:pt>
                      <c:pt idx="3076">
                        <c:v>0.2880084875223024</c:v>
                      </c:pt>
                      <c:pt idx="3077">
                        <c:v>0.2880084875223024</c:v>
                      </c:pt>
                      <c:pt idx="3078">
                        <c:v>0.2880084875223024</c:v>
                      </c:pt>
                      <c:pt idx="3079">
                        <c:v>0.34270903816667297</c:v>
                      </c:pt>
                      <c:pt idx="3080">
                        <c:v>0.34270903816667297</c:v>
                      </c:pt>
                      <c:pt idx="3081">
                        <c:v>0.34270903816667297</c:v>
                      </c:pt>
                      <c:pt idx="3082">
                        <c:v>0.34270903816667297</c:v>
                      </c:pt>
                      <c:pt idx="3083">
                        <c:v>0.34270903816667297</c:v>
                      </c:pt>
                      <c:pt idx="3084">
                        <c:v>0.34270903816667297</c:v>
                      </c:pt>
                      <c:pt idx="3085">
                        <c:v>0.34270903816667297</c:v>
                      </c:pt>
                      <c:pt idx="3086">
                        <c:v>0.34270903816667297</c:v>
                      </c:pt>
                      <c:pt idx="3087">
                        <c:v>0.34270903816667297</c:v>
                      </c:pt>
                      <c:pt idx="3088">
                        <c:v>0.34270903816667297</c:v>
                      </c:pt>
                      <c:pt idx="3089">
                        <c:v>0.34270903816667297</c:v>
                      </c:pt>
                      <c:pt idx="3090">
                        <c:v>0.34270903816667297</c:v>
                      </c:pt>
                      <c:pt idx="3091">
                        <c:v>0.34270903816667297</c:v>
                      </c:pt>
                      <c:pt idx="3092">
                        <c:v>0.34270903816667297</c:v>
                      </c:pt>
                      <c:pt idx="3093">
                        <c:v>0.34270903816667297</c:v>
                      </c:pt>
                      <c:pt idx="3094">
                        <c:v>0.34270903816667297</c:v>
                      </c:pt>
                      <c:pt idx="3095">
                        <c:v>0.34270903816667297</c:v>
                      </c:pt>
                      <c:pt idx="3096">
                        <c:v>0.34270903816667297</c:v>
                      </c:pt>
                      <c:pt idx="3097">
                        <c:v>0.34270903816667297</c:v>
                      </c:pt>
                      <c:pt idx="3098">
                        <c:v>0.34270903816667297</c:v>
                      </c:pt>
                      <c:pt idx="3099">
                        <c:v>0.34270903816667297</c:v>
                      </c:pt>
                      <c:pt idx="3100">
                        <c:v>0.34270903816667297</c:v>
                      </c:pt>
                      <c:pt idx="3101">
                        <c:v>0.34270903816667297</c:v>
                      </c:pt>
                      <c:pt idx="3102">
                        <c:v>0.34270903816667297</c:v>
                      </c:pt>
                      <c:pt idx="3103">
                        <c:v>0.34270903816667297</c:v>
                      </c:pt>
                      <c:pt idx="3104">
                        <c:v>0.34270903816667297</c:v>
                      </c:pt>
                      <c:pt idx="3105">
                        <c:v>0.34270903816667297</c:v>
                      </c:pt>
                      <c:pt idx="3106">
                        <c:v>0.34270903816667297</c:v>
                      </c:pt>
                      <c:pt idx="3107">
                        <c:v>0.34270903816667297</c:v>
                      </c:pt>
                      <c:pt idx="3108">
                        <c:v>0.36550152981016648</c:v>
                      </c:pt>
                      <c:pt idx="3109">
                        <c:v>0.36550152981016648</c:v>
                      </c:pt>
                      <c:pt idx="3110">
                        <c:v>0.36550152981016648</c:v>
                      </c:pt>
                      <c:pt idx="3111">
                        <c:v>0.36550152981016648</c:v>
                      </c:pt>
                      <c:pt idx="3112">
                        <c:v>0.36550152981016648</c:v>
                      </c:pt>
                      <c:pt idx="3113">
                        <c:v>0.36550152981016648</c:v>
                      </c:pt>
                      <c:pt idx="3114">
                        <c:v>0.36550152981016648</c:v>
                      </c:pt>
                      <c:pt idx="3115">
                        <c:v>0.36550152981016648</c:v>
                      </c:pt>
                      <c:pt idx="3116">
                        <c:v>0.36550152981016648</c:v>
                      </c:pt>
                      <c:pt idx="3117">
                        <c:v>0.36550152981016648</c:v>
                      </c:pt>
                      <c:pt idx="3118">
                        <c:v>0.36550152981016648</c:v>
                      </c:pt>
                      <c:pt idx="3119">
                        <c:v>0.36550152981016648</c:v>
                      </c:pt>
                      <c:pt idx="3120">
                        <c:v>0.36550152981016648</c:v>
                      </c:pt>
                      <c:pt idx="3121">
                        <c:v>0.36550152981016648</c:v>
                      </c:pt>
                      <c:pt idx="3122">
                        <c:v>0.36550152981016648</c:v>
                      </c:pt>
                      <c:pt idx="3123">
                        <c:v>0.36550152981016648</c:v>
                      </c:pt>
                      <c:pt idx="3124">
                        <c:v>0.36550152981016648</c:v>
                      </c:pt>
                      <c:pt idx="3125">
                        <c:v>0.36550152981016648</c:v>
                      </c:pt>
                      <c:pt idx="3126">
                        <c:v>0.36550152981016648</c:v>
                      </c:pt>
                      <c:pt idx="3127">
                        <c:v>0.36550152981016648</c:v>
                      </c:pt>
                      <c:pt idx="3128">
                        <c:v>0.36550152981016648</c:v>
                      </c:pt>
                      <c:pt idx="3129">
                        <c:v>0.36550152981016648</c:v>
                      </c:pt>
                      <c:pt idx="3130">
                        <c:v>0.36550152981016648</c:v>
                      </c:pt>
                      <c:pt idx="3131">
                        <c:v>0.36550152981016648</c:v>
                      </c:pt>
                      <c:pt idx="3132">
                        <c:v>0.36550152981016648</c:v>
                      </c:pt>
                      <c:pt idx="3133">
                        <c:v>0.36550152981016648</c:v>
                      </c:pt>
                      <c:pt idx="3134">
                        <c:v>0.36550152981016648</c:v>
                      </c:pt>
                      <c:pt idx="3135">
                        <c:v>0.36550152981016648</c:v>
                      </c:pt>
                      <c:pt idx="3136">
                        <c:v>0.36550152981016648</c:v>
                      </c:pt>
                      <c:pt idx="3137">
                        <c:v>0.40517520480135383</c:v>
                      </c:pt>
                      <c:pt idx="3138">
                        <c:v>0.40517520480135383</c:v>
                      </c:pt>
                      <c:pt idx="3139">
                        <c:v>0.40517520480135383</c:v>
                      </c:pt>
                      <c:pt idx="3140">
                        <c:v>0.40517520480135383</c:v>
                      </c:pt>
                      <c:pt idx="3141">
                        <c:v>0.40517520480135383</c:v>
                      </c:pt>
                      <c:pt idx="3142">
                        <c:v>0.40517520480135383</c:v>
                      </c:pt>
                      <c:pt idx="3143">
                        <c:v>0.40517520480135383</c:v>
                      </c:pt>
                      <c:pt idx="3144">
                        <c:v>0.40517520480135383</c:v>
                      </c:pt>
                      <c:pt idx="3145">
                        <c:v>0.40517520480135383</c:v>
                      </c:pt>
                      <c:pt idx="3146">
                        <c:v>0.40517520480135383</c:v>
                      </c:pt>
                      <c:pt idx="3147">
                        <c:v>0.40517520480135383</c:v>
                      </c:pt>
                      <c:pt idx="3148">
                        <c:v>0.40517520480135383</c:v>
                      </c:pt>
                      <c:pt idx="3149">
                        <c:v>0.40517520480135383</c:v>
                      </c:pt>
                      <c:pt idx="3150">
                        <c:v>0.40517520480135383</c:v>
                      </c:pt>
                      <c:pt idx="3151">
                        <c:v>0.40517520480135383</c:v>
                      </c:pt>
                      <c:pt idx="3152">
                        <c:v>0.40517520480135383</c:v>
                      </c:pt>
                      <c:pt idx="3153">
                        <c:v>0.40517520480135383</c:v>
                      </c:pt>
                      <c:pt idx="3154">
                        <c:v>0.40517520480135383</c:v>
                      </c:pt>
                      <c:pt idx="3155">
                        <c:v>0.40517520480135383</c:v>
                      </c:pt>
                      <c:pt idx="3156">
                        <c:v>0.40517520480135383</c:v>
                      </c:pt>
                      <c:pt idx="3157">
                        <c:v>0.40517520480135383</c:v>
                      </c:pt>
                      <c:pt idx="3158">
                        <c:v>0.40517520480135383</c:v>
                      </c:pt>
                      <c:pt idx="3159">
                        <c:v>0.40517520480135383</c:v>
                      </c:pt>
                      <c:pt idx="3160">
                        <c:v>0.40517520480135383</c:v>
                      </c:pt>
                      <c:pt idx="3161">
                        <c:v>0.40517520480135383</c:v>
                      </c:pt>
                      <c:pt idx="3162">
                        <c:v>0.40517520480135383</c:v>
                      </c:pt>
                      <c:pt idx="3163">
                        <c:v>0.40517520480135383</c:v>
                      </c:pt>
                      <c:pt idx="3164">
                        <c:v>0.40517520480135383</c:v>
                      </c:pt>
                      <c:pt idx="3165">
                        <c:v>0.40517520480135383</c:v>
                      </c:pt>
                      <c:pt idx="3166">
                        <c:v>0.40517520480135383</c:v>
                      </c:pt>
                      <c:pt idx="3167">
                        <c:v>0.40517520480135383</c:v>
                      </c:pt>
                      <c:pt idx="3168">
                        <c:v>0.40517520480135383</c:v>
                      </c:pt>
                      <c:pt idx="3169">
                        <c:v>0.40517520480135383</c:v>
                      </c:pt>
                      <c:pt idx="3170">
                        <c:v>0.47157375049207206</c:v>
                      </c:pt>
                      <c:pt idx="3171">
                        <c:v>0.47157375049207206</c:v>
                      </c:pt>
                      <c:pt idx="3172">
                        <c:v>0.47157375049207206</c:v>
                      </c:pt>
                      <c:pt idx="3173">
                        <c:v>0.47157375049207206</c:v>
                      </c:pt>
                      <c:pt idx="3174">
                        <c:v>0.47157375049207206</c:v>
                      </c:pt>
                      <c:pt idx="3175">
                        <c:v>0.47157375049207206</c:v>
                      </c:pt>
                      <c:pt idx="3176">
                        <c:v>0.47157375049207206</c:v>
                      </c:pt>
                      <c:pt idx="3177">
                        <c:v>0.47157375049207206</c:v>
                      </c:pt>
                      <c:pt idx="3178">
                        <c:v>0.47157375049207206</c:v>
                      </c:pt>
                      <c:pt idx="3179">
                        <c:v>0.47157375049207206</c:v>
                      </c:pt>
                      <c:pt idx="3180">
                        <c:v>0.47157375049207206</c:v>
                      </c:pt>
                      <c:pt idx="3181">
                        <c:v>0.47157375049207206</c:v>
                      </c:pt>
                      <c:pt idx="3182">
                        <c:v>0.47157375049207206</c:v>
                      </c:pt>
                      <c:pt idx="3183">
                        <c:v>0.47157375049207206</c:v>
                      </c:pt>
                      <c:pt idx="3184">
                        <c:v>0.47157375049207206</c:v>
                      </c:pt>
                      <c:pt idx="3185">
                        <c:v>0.47157375049207206</c:v>
                      </c:pt>
                      <c:pt idx="3186">
                        <c:v>0.47157375049207206</c:v>
                      </c:pt>
                      <c:pt idx="3187">
                        <c:v>0.47157375049207206</c:v>
                      </c:pt>
                      <c:pt idx="3188">
                        <c:v>0.47157375049207206</c:v>
                      </c:pt>
                      <c:pt idx="3189">
                        <c:v>0.47157375049207206</c:v>
                      </c:pt>
                      <c:pt idx="3190">
                        <c:v>0.47157375049207206</c:v>
                      </c:pt>
                      <c:pt idx="3191">
                        <c:v>0.47157375049207206</c:v>
                      </c:pt>
                      <c:pt idx="3192">
                        <c:v>0.47157375049207206</c:v>
                      </c:pt>
                      <c:pt idx="3193">
                        <c:v>0.47157375049207206</c:v>
                      </c:pt>
                      <c:pt idx="3194">
                        <c:v>0.47157375049207206</c:v>
                      </c:pt>
                      <c:pt idx="3195">
                        <c:v>0.47157375049207206</c:v>
                      </c:pt>
                      <c:pt idx="3196">
                        <c:v>0.47157375049207206</c:v>
                      </c:pt>
                      <c:pt idx="3197">
                        <c:v>0.47157375049207206</c:v>
                      </c:pt>
                      <c:pt idx="3198">
                        <c:v>0.53849185709762837</c:v>
                      </c:pt>
                      <c:pt idx="3199">
                        <c:v>0.53849185709762837</c:v>
                      </c:pt>
                      <c:pt idx="3200">
                        <c:v>0.53849185709762837</c:v>
                      </c:pt>
                      <c:pt idx="3201">
                        <c:v>0.53849185709762837</c:v>
                      </c:pt>
                      <c:pt idx="3202">
                        <c:v>0.53849185709762837</c:v>
                      </c:pt>
                      <c:pt idx="3203">
                        <c:v>0.53849185709762837</c:v>
                      </c:pt>
                      <c:pt idx="3204">
                        <c:v>0.53849185709762837</c:v>
                      </c:pt>
                      <c:pt idx="3205">
                        <c:v>0.55671849980812882</c:v>
                      </c:pt>
                      <c:pt idx="3206">
                        <c:v>0.55992981951228871</c:v>
                      </c:pt>
                      <c:pt idx="3207">
                        <c:v>0.57172766986653767</c:v>
                      </c:pt>
                      <c:pt idx="3208">
                        <c:v>0.57172766986653767</c:v>
                      </c:pt>
                      <c:pt idx="3209">
                        <c:v>0.57172766986653767</c:v>
                      </c:pt>
                      <c:pt idx="3210">
                        <c:v>0.57172766986653767</c:v>
                      </c:pt>
                      <c:pt idx="3211">
                        <c:v>0.55811320299863443</c:v>
                      </c:pt>
                      <c:pt idx="3212">
                        <c:v>0.55671849980812882</c:v>
                      </c:pt>
                      <c:pt idx="3213">
                        <c:v>0.58364182084913574</c:v>
                      </c:pt>
                      <c:pt idx="3214">
                        <c:v>0.56806895597228058</c:v>
                      </c:pt>
                      <c:pt idx="3215">
                        <c:v>0.56806895597228058</c:v>
                      </c:pt>
                      <c:pt idx="3216">
                        <c:v>0.56806895597228058</c:v>
                      </c:pt>
                      <c:pt idx="3217">
                        <c:v>0.59801073448767472</c:v>
                      </c:pt>
                      <c:pt idx="3218">
                        <c:v>0.60419711650163777</c:v>
                      </c:pt>
                      <c:pt idx="3219">
                        <c:v>0.60250793897350663</c:v>
                      </c:pt>
                      <c:pt idx="3220">
                        <c:v>0.58168453294297884</c:v>
                      </c:pt>
                      <c:pt idx="3221">
                        <c:v>0.59555023641440608</c:v>
                      </c:pt>
                      <c:pt idx="3222">
                        <c:v>0.59555023641440608</c:v>
                      </c:pt>
                      <c:pt idx="3223">
                        <c:v>0.59555023641440608</c:v>
                      </c:pt>
                      <c:pt idx="3224">
                        <c:v>0.58494481792942266</c:v>
                      </c:pt>
                      <c:pt idx="3225">
                        <c:v>0.60809018537168902</c:v>
                      </c:pt>
                      <c:pt idx="3226">
                        <c:v>0.57244603753589351</c:v>
                      </c:pt>
                      <c:pt idx="3227">
                        <c:v>0.58423427657633142</c:v>
                      </c:pt>
                      <c:pt idx="3228">
                        <c:v>0.60250793897350663</c:v>
                      </c:pt>
                      <c:pt idx="3229">
                        <c:v>0.60250793897350663</c:v>
                      </c:pt>
                      <c:pt idx="3230">
                        <c:v>0.60250793897350663</c:v>
                      </c:pt>
                      <c:pt idx="3231">
                        <c:v>0.58494481792942266</c:v>
                      </c:pt>
                      <c:pt idx="3232">
                        <c:v>0.58494481792942266</c:v>
                      </c:pt>
                      <c:pt idx="3233">
                        <c:v>0.6061162541138706</c:v>
                      </c:pt>
                      <c:pt idx="3234">
                        <c:v>0.58239666229221476</c:v>
                      </c:pt>
                      <c:pt idx="3235">
                        <c:v>0.58677833943889979</c:v>
                      </c:pt>
                      <c:pt idx="3236">
                        <c:v>0.58677833943889979</c:v>
                      </c:pt>
                      <c:pt idx="3237">
                        <c:v>0.58677833943889979</c:v>
                      </c:pt>
                      <c:pt idx="3238">
                        <c:v>0.87112461533638741</c:v>
                      </c:pt>
                      <c:pt idx="3239">
                        <c:v>0.87052386625390321</c:v>
                      </c:pt>
                      <c:pt idx="3240">
                        <c:v>0.85919052040809507</c:v>
                      </c:pt>
                      <c:pt idx="3241">
                        <c:v>0.86871976200514056</c:v>
                      </c:pt>
                      <c:pt idx="3242">
                        <c:v>0.86249970803736553</c:v>
                      </c:pt>
                      <c:pt idx="3243">
                        <c:v>0.86249970803736553</c:v>
                      </c:pt>
                      <c:pt idx="3244">
                        <c:v>0.86249970803736553</c:v>
                      </c:pt>
                      <c:pt idx="3245">
                        <c:v>0.86249970803736553</c:v>
                      </c:pt>
                      <c:pt idx="3246">
                        <c:v>0.88051150366038755</c:v>
                      </c:pt>
                      <c:pt idx="3247">
                        <c:v>0.87246363509356317</c:v>
                      </c:pt>
                      <c:pt idx="3248">
                        <c:v>0.86552103875306385</c:v>
                      </c:pt>
                      <c:pt idx="3249">
                        <c:v>0.8611492017944492</c:v>
                      </c:pt>
                      <c:pt idx="3250">
                        <c:v>0.8611492017944492</c:v>
                      </c:pt>
                      <c:pt idx="3251">
                        <c:v>0.8611492017944492</c:v>
                      </c:pt>
                      <c:pt idx="3252">
                        <c:v>0.8530131634595467</c:v>
                      </c:pt>
                      <c:pt idx="3253">
                        <c:v>0.85423250625697478</c:v>
                      </c:pt>
                      <c:pt idx="3254">
                        <c:v>0.85057064549376915</c:v>
                      </c:pt>
                      <c:pt idx="3255">
                        <c:v>0.8380430537732747</c:v>
                      </c:pt>
                      <c:pt idx="3256">
                        <c:v>0.8380430537732747</c:v>
                      </c:pt>
                      <c:pt idx="3257">
                        <c:v>0.8380430537732747</c:v>
                      </c:pt>
                      <c:pt idx="3258">
                        <c:v>0.8380430537732747</c:v>
                      </c:pt>
                      <c:pt idx="3259">
                        <c:v>0.86612436736351672</c:v>
                      </c:pt>
                      <c:pt idx="3260">
                        <c:v>0.58571407247342178</c:v>
                      </c:pt>
                      <c:pt idx="3261">
                        <c:v>0.61940339957291202</c:v>
                      </c:pt>
                      <c:pt idx="3262">
                        <c:v>0.60750997085060954</c:v>
                      </c:pt>
                      <c:pt idx="3263">
                        <c:v>0.61491458892794848</c:v>
                      </c:pt>
                      <c:pt idx="3264">
                        <c:v>0.61491458892794848</c:v>
                      </c:pt>
                      <c:pt idx="3265">
                        <c:v>0.61491458892794848</c:v>
                      </c:pt>
                      <c:pt idx="3266">
                        <c:v>0.59090775415543839</c:v>
                      </c:pt>
                      <c:pt idx="3267">
                        <c:v>0.60209983236602005</c:v>
                      </c:pt>
                      <c:pt idx="3268">
                        <c:v>0.5900830645531171</c:v>
                      </c:pt>
                      <c:pt idx="3269">
                        <c:v>0.59090775415543839</c:v>
                      </c:pt>
                      <c:pt idx="3270">
                        <c:v>0.58642369396958838</c:v>
                      </c:pt>
                      <c:pt idx="3271">
                        <c:v>0.58642369396958838</c:v>
                      </c:pt>
                      <c:pt idx="3272">
                        <c:v>0.58642369396958838</c:v>
                      </c:pt>
                      <c:pt idx="3273">
                        <c:v>0.57597144777051446</c:v>
                      </c:pt>
                      <c:pt idx="3274">
                        <c:v>0.59543293761484328</c:v>
                      </c:pt>
                      <c:pt idx="3275">
                        <c:v>0.57364231268083055</c:v>
                      </c:pt>
                      <c:pt idx="3276">
                        <c:v>0.58263394006734048</c:v>
                      </c:pt>
                      <c:pt idx="3277">
                        <c:v>0.5677084476620663</c:v>
                      </c:pt>
                      <c:pt idx="3278">
                        <c:v>0.5677084476620663</c:v>
                      </c:pt>
                      <c:pt idx="3279">
                        <c:v>0.5677084476620663</c:v>
                      </c:pt>
                      <c:pt idx="3280">
                        <c:v>0.5677084476620663</c:v>
                      </c:pt>
                      <c:pt idx="3281">
                        <c:v>0.5677084476620663</c:v>
                      </c:pt>
                      <c:pt idx="3282">
                        <c:v>0.5819219587514679</c:v>
                      </c:pt>
                      <c:pt idx="3283">
                        <c:v>0.57668714931726273</c:v>
                      </c:pt>
                      <c:pt idx="3284">
                        <c:v>0.59461150874805602</c:v>
                      </c:pt>
                      <c:pt idx="3285">
                        <c:v>0.59461150874805602</c:v>
                      </c:pt>
                      <c:pt idx="3286">
                        <c:v>0.59461150874805602</c:v>
                      </c:pt>
                      <c:pt idx="3287">
                        <c:v>0.59461150874805602</c:v>
                      </c:pt>
                      <c:pt idx="3288">
                        <c:v>0.59461150874805602</c:v>
                      </c:pt>
                      <c:pt idx="3289">
                        <c:v>0.58263394006734048</c:v>
                      </c:pt>
                      <c:pt idx="3290">
                        <c:v>0.57513589490355987</c:v>
                      </c:pt>
                      <c:pt idx="3291">
                        <c:v>0.56391621307521578</c:v>
                      </c:pt>
                      <c:pt idx="3292">
                        <c:v>0.56391621307521578</c:v>
                      </c:pt>
                      <c:pt idx="3293">
                        <c:v>0.56391621307521578</c:v>
                      </c:pt>
                      <c:pt idx="3294">
                        <c:v>0.57889107449964405</c:v>
                      </c:pt>
                      <c:pt idx="3295">
                        <c:v>0.59396568589370458</c:v>
                      </c:pt>
                      <c:pt idx="3296">
                        <c:v>0.56391621307521578</c:v>
                      </c:pt>
                      <c:pt idx="3297">
                        <c:v>0.56986979012029815</c:v>
                      </c:pt>
                      <c:pt idx="3298">
                        <c:v>0.56319245039901811</c:v>
                      </c:pt>
                      <c:pt idx="3299">
                        <c:v>0.56319245039901811</c:v>
                      </c:pt>
                      <c:pt idx="3300">
                        <c:v>0.56319245039901811</c:v>
                      </c:pt>
                      <c:pt idx="3301">
                        <c:v>0.56698708895924266</c:v>
                      </c:pt>
                      <c:pt idx="3302">
                        <c:v>0.56463951656182976</c:v>
                      </c:pt>
                      <c:pt idx="3303">
                        <c:v>0.5511225502010153</c:v>
                      </c:pt>
                      <c:pt idx="3304">
                        <c:v>0.55871906365175639</c:v>
                      </c:pt>
                      <c:pt idx="3305">
                        <c:v>0.54751931936274656</c:v>
                      </c:pt>
                      <c:pt idx="3306">
                        <c:v>0.54751931936274656</c:v>
                      </c:pt>
                      <c:pt idx="3307">
                        <c:v>0.54751931936274656</c:v>
                      </c:pt>
                      <c:pt idx="3308">
                        <c:v>0.55039061272772172</c:v>
                      </c:pt>
                      <c:pt idx="3309">
                        <c:v>0.55799199220441009</c:v>
                      </c:pt>
                      <c:pt idx="3310">
                        <c:v>0.54751931936274656</c:v>
                      </c:pt>
                      <c:pt idx="3311">
                        <c:v>0.54898641629772971</c:v>
                      </c:pt>
                      <c:pt idx="3312">
                        <c:v>0.55185401758443275</c:v>
                      </c:pt>
                      <c:pt idx="3313">
                        <c:v>0.55185401758443275</c:v>
                      </c:pt>
                      <c:pt idx="3314">
                        <c:v>0.55185401758443275</c:v>
                      </c:pt>
                      <c:pt idx="3315">
                        <c:v>0.541385983016335</c:v>
                      </c:pt>
                      <c:pt idx="3316">
                        <c:v>0.54666263902312207</c:v>
                      </c:pt>
                      <c:pt idx="3317">
                        <c:v>0.54971925654346221</c:v>
                      </c:pt>
                      <c:pt idx="3318">
                        <c:v>0.54445678207108661</c:v>
                      </c:pt>
                      <c:pt idx="3319">
                        <c:v>0.5354667180313325</c:v>
                      </c:pt>
                      <c:pt idx="3320">
                        <c:v>0.5354667180313325</c:v>
                      </c:pt>
                      <c:pt idx="3321">
                        <c:v>0.5354667180313325</c:v>
                      </c:pt>
                      <c:pt idx="3322">
                        <c:v>0.53398207694305944</c:v>
                      </c:pt>
                      <c:pt idx="3323">
                        <c:v>0.5354667180313325</c:v>
                      </c:pt>
                      <c:pt idx="3324">
                        <c:v>0.528646140653248</c:v>
                      </c:pt>
                      <c:pt idx="3325">
                        <c:v>0.53460091291425715</c:v>
                      </c:pt>
                      <c:pt idx="3326">
                        <c:v>0.51065549241324115</c:v>
                      </c:pt>
                      <c:pt idx="3327">
                        <c:v>0.51065549241324115</c:v>
                      </c:pt>
                      <c:pt idx="3328">
                        <c:v>0.51065549241324115</c:v>
                      </c:pt>
                      <c:pt idx="3329">
                        <c:v>0.50844188640227861</c:v>
                      </c:pt>
                      <c:pt idx="3330">
                        <c:v>0.49711680878456721</c:v>
                      </c:pt>
                      <c:pt idx="3331">
                        <c:v>0.48961072495925184</c:v>
                      </c:pt>
                      <c:pt idx="3332">
                        <c:v>0.47314228018190113</c:v>
                      </c:pt>
                      <c:pt idx="3333">
                        <c:v>0.45749070914436718</c:v>
                      </c:pt>
                      <c:pt idx="3334">
                        <c:v>0.45749070914436718</c:v>
                      </c:pt>
                      <c:pt idx="3335">
                        <c:v>0.45749070914436718</c:v>
                      </c:pt>
                      <c:pt idx="3336">
                        <c:v>0.44844871055838653</c:v>
                      </c:pt>
                      <c:pt idx="3337">
                        <c:v>0.43946833500174304</c:v>
                      </c:pt>
                      <c:pt idx="3338">
                        <c:v>0.43048377268857951</c:v>
                      </c:pt>
                      <c:pt idx="3339">
                        <c:v>0.4326520160275763</c:v>
                      </c:pt>
                      <c:pt idx="3340">
                        <c:v>0.42449952315681005</c:v>
                      </c:pt>
                      <c:pt idx="3341">
                        <c:v>0.42449952315681005</c:v>
                      </c:pt>
                      <c:pt idx="3342">
                        <c:v>0.42449952315681005</c:v>
                      </c:pt>
                      <c:pt idx="3343">
                        <c:v>0.42293020922432245</c:v>
                      </c:pt>
                      <c:pt idx="3344">
                        <c:v>0.42449952315681005</c:v>
                      </c:pt>
                      <c:pt idx="3345">
                        <c:v>0.42217889491565674</c:v>
                      </c:pt>
                      <c:pt idx="3346">
                        <c:v>0.43116179647787511</c:v>
                      </c:pt>
                      <c:pt idx="3347">
                        <c:v>0.4385932918175755</c:v>
                      </c:pt>
                      <c:pt idx="3348">
                        <c:v>0.4385932918175755</c:v>
                      </c:pt>
                      <c:pt idx="3349">
                        <c:v>0.4385932918175755</c:v>
                      </c:pt>
                      <c:pt idx="3350">
                        <c:v>0.4385932918175755</c:v>
                      </c:pt>
                      <c:pt idx="3351">
                        <c:v>0.4385932918175755</c:v>
                      </c:pt>
                      <c:pt idx="3352">
                        <c:v>0.43190715229666254</c:v>
                      </c:pt>
                      <c:pt idx="3353">
                        <c:v>0.44844871055838653</c:v>
                      </c:pt>
                      <c:pt idx="3354">
                        <c:v>0.44161940230958008</c:v>
                      </c:pt>
                      <c:pt idx="3355">
                        <c:v>0.44161940230958008</c:v>
                      </c:pt>
                      <c:pt idx="3356">
                        <c:v>0.44161940230958008</c:v>
                      </c:pt>
                      <c:pt idx="3357">
                        <c:v>0.44544086967809593</c:v>
                      </c:pt>
                      <c:pt idx="3358">
                        <c:v>0.43946833500174304</c:v>
                      </c:pt>
                      <c:pt idx="3359">
                        <c:v>0.4385932918175755</c:v>
                      </c:pt>
                      <c:pt idx="3360">
                        <c:v>0.44758060110852571</c:v>
                      </c:pt>
                      <c:pt idx="3361">
                        <c:v>0.4694134665213413</c:v>
                      </c:pt>
                      <c:pt idx="3362">
                        <c:v>0.4694134665213413</c:v>
                      </c:pt>
                      <c:pt idx="3363">
                        <c:v>0.4694134665213413</c:v>
                      </c:pt>
                      <c:pt idx="3364">
                        <c:v>0.47464341762349282</c:v>
                      </c:pt>
                      <c:pt idx="3365">
                        <c:v>0.48961072495925184</c:v>
                      </c:pt>
                      <c:pt idx="3366">
                        <c:v>0.48896686784703469</c:v>
                      </c:pt>
                      <c:pt idx="3367">
                        <c:v>0.49564517272112496</c:v>
                      </c:pt>
                      <c:pt idx="3368">
                        <c:v>0.52197208642399895</c:v>
                      </c:pt>
                      <c:pt idx="3369">
                        <c:v>0.52197208642399895</c:v>
                      </c:pt>
                      <c:pt idx="3370">
                        <c:v>0.52197208642399895</c:v>
                      </c:pt>
                      <c:pt idx="3371">
                        <c:v>0.50698487701797024</c:v>
                      </c:pt>
                      <c:pt idx="3372">
                        <c:v>0.51745896990850104</c:v>
                      </c:pt>
                      <c:pt idx="3373">
                        <c:v>0.50470057881181107</c:v>
                      </c:pt>
                      <c:pt idx="3374">
                        <c:v>0.51890260968148694</c:v>
                      </c:pt>
                      <c:pt idx="3375">
                        <c:v>0.51601349303432509</c:v>
                      </c:pt>
                      <c:pt idx="3376">
                        <c:v>0.51601349303432509</c:v>
                      </c:pt>
                      <c:pt idx="3377">
                        <c:v>0.51601349303432509</c:v>
                      </c:pt>
                      <c:pt idx="3378">
                        <c:v>0.53007564798603657</c:v>
                      </c:pt>
                      <c:pt idx="3379">
                        <c:v>0.53007564798603657</c:v>
                      </c:pt>
                      <c:pt idx="3380">
                        <c:v>0.52951648958015074</c:v>
                      </c:pt>
                      <c:pt idx="3381">
                        <c:v>0.51890260968148694</c:v>
                      </c:pt>
                      <c:pt idx="3382">
                        <c:v>0.54359779312291001</c:v>
                      </c:pt>
                      <c:pt idx="3383">
                        <c:v>0.54359779312291001</c:v>
                      </c:pt>
                      <c:pt idx="3384">
                        <c:v>0.54359779312291001</c:v>
                      </c:pt>
                      <c:pt idx="3385">
                        <c:v>0.54813083949176411</c:v>
                      </c:pt>
                      <c:pt idx="3386">
                        <c:v>0.5534372539144129</c:v>
                      </c:pt>
                      <c:pt idx="3387">
                        <c:v>0.5819219587514679</c:v>
                      </c:pt>
                      <c:pt idx="3388">
                        <c:v>0.5819219587514679</c:v>
                      </c:pt>
                      <c:pt idx="3389">
                        <c:v>0.56698708895924266</c:v>
                      </c:pt>
                      <c:pt idx="3390">
                        <c:v>0.56698708895924266</c:v>
                      </c:pt>
                      <c:pt idx="3391">
                        <c:v>0.56698708895924266</c:v>
                      </c:pt>
                      <c:pt idx="3392">
                        <c:v>0.5722066319053456</c:v>
                      </c:pt>
                      <c:pt idx="3393">
                        <c:v>0.58559575934309216</c:v>
                      </c:pt>
                      <c:pt idx="3394">
                        <c:v>0.57364231268083055</c:v>
                      </c:pt>
                      <c:pt idx="3395">
                        <c:v>0.57364231268083055</c:v>
                      </c:pt>
                      <c:pt idx="3396">
                        <c:v>0.57364231268083055</c:v>
                      </c:pt>
                      <c:pt idx="3397">
                        <c:v>0.57364231268083055</c:v>
                      </c:pt>
                      <c:pt idx="3398">
                        <c:v>0.57364231268083055</c:v>
                      </c:pt>
                      <c:pt idx="3399">
                        <c:v>0.58559575934309216</c:v>
                      </c:pt>
                      <c:pt idx="3400">
                        <c:v>0.57740240229273276</c:v>
                      </c:pt>
                      <c:pt idx="3401">
                        <c:v>0.57960494807092144</c:v>
                      </c:pt>
                      <c:pt idx="3402">
                        <c:v>0.58949363584711489</c:v>
                      </c:pt>
                      <c:pt idx="3403">
                        <c:v>0.57740240229273276</c:v>
                      </c:pt>
                      <c:pt idx="3404">
                        <c:v>0.57740240229273276</c:v>
                      </c:pt>
                      <c:pt idx="3405">
                        <c:v>0.57740240229273276</c:v>
                      </c:pt>
                      <c:pt idx="3406">
                        <c:v>0.57740240229273276</c:v>
                      </c:pt>
                      <c:pt idx="3407">
                        <c:v>0.59461150874805602</c:v>
                      </c:pt>
                      <c:pt idx="3408">
                        <c:v>0.59461150874805602</c:v>
                      </c:pt>
                      <c:pt idx="3409">
                        <c:v>0.58340475245811108</c:v>
                      </c:pt>
                      <c:pt idx="3410">
                        <c:v>0.59167300468573369</c:v>
                      </c:pt>
                      <c:pt idx="3411">
                        <c:v>0.59167300468573369</c:v>
                      </c:pt>
                      <c:pt idx="3412">
                        <c:v>0.59167300468573369</c:v>
                      </c:pt>
                      <c:pt idx="3413">
                        <c:v>0.59090775415543839</c:v>
                      </c:pt>
                      <c:pt idx="3414">
                        <c:v>0.59994027435692432</c:v>
                      </c:pt>
                      <c:pt idx="3415">
                        <c:v>0.64046008924587849</c:v>
                      </c:pt>
                      <c:pt idx="3416">
                        <c:v>0.60442991082591069</c:v>
                      </c:pt>
                      <c:pt idx="3417">
                        <c:v>0.62547550883218728</c:v>
                      </c:pt>
                      <c:pt idx="3418">
                        <c:v>0.62547550883218728</c:v>
                      </c:pt>
                      <c:pt idx="3419">
                        <c:v>0.62547550883218728</c:v>
                      </c:pt>
                      <c:pt idx="3420">
                        <c:v>0.62393189243015335</c:v>
                      </c:pt>
                      <c:pt idx="3421">
                        <c:v>0.63961392040090337</c:v>
                      </c:pt>
                      <c:pt idx="3422">
                        <c:v>0.62393189243015335</c:v>
                      </c:pt>
                      <c:pt idx="3423">
                        <c:v>0.62998010730960774</c:v>
                      </c:pt>
                      <c:pt idx="3424">
                        <c:v>0.62244347833212399</c:v>
                      </c:pt>
                      <c:pt idx="3425">
                        <c:v>0.62244347833212399</c:v>
                      </c:pt>
                      <c:pt idx="3426">
                        <c:v>0.62244347833212399</c:v>
                      </c:pt>
                      <c:pt idx="3427">
                        <c:v>0.63060592769094725</c:v>
                      </c:pt>
                      <c:pt idx="3428">
                        <c:v>0.64265721111850183</c:v>
                      </c:pt>
                      <c:pt idx="3429">
                        <c:v>0.63145876874634321</c:v>
                      </c:pt>
                      <c:pt idx="3430">
                        <c:v>0.62610379374221792</c:v>
                      </c:pt>
                      <c:pt idx="3431">
                        <c:v>0.62318792715841709</c:v>
                      </c:pt>
                      <c:pt idx="3432">
                        <c:v>0.62318792715841709</c:v>
                      </c:pt>
                      <c:pt idx="3433">
                        <c:v>0.62318792715841709</c:v>
                      </c:pt>
                      <c:pt idx="3434">
                        <c:v>0.64411962452769322</c:v>
                      </c:pt>
                      <c:pt idx="3435">
                        <c:v>0.64411962452769322</c:v>
                      </c:pt>
                      <c:pt idx="3436">
                        <c:v>0.62770151137287722</c:v>
                      </c:pt>
                      <c:pt idx="3437">
                        <c:v>0.64119293093521279</c:v>
                      </c:pt>
                      <c:pt idx="3438">
                        <c:v>0.63593995652135782</c:v>
                      </c:pt>
                      <c:pt idx="3439">
                        <c:v>0.63593995652135782</c:v>
                      </c:pt>
                      <c:pt idx="3440">
                        <c:v>0.63593995652135782</c:v>
                      </c:pt>
                      <c:pt idx="3441">
                        <c:v>0.63145876874634321</c:v>
                      </c:pt>
                      <c:pt idx="3442">
                        <c:v>0.63145876874634321</c:v>
                      </c:pt>
                      <c:pt idx="3443">
                        <c:v>0.63361646350845657</c:v>
                      </c:pt>
                      <c:pt idx="3444">
                        <c:v>0.63219738467064279</c:v>
                      </c:pt>
                      <c:pt idx="3445">
                        <c:v>0.63593995652135782</c:v>
                      </c:pt>
                      <c:pt idx="3446">
                        <c:v>0.63593995652135782</c:v>
                      </c:pt>
                      <c:pt idx="3447">
                        <c:v>0.63593995652135782</c:v>
                      </c:pt>
                      <c:pt idx="3448">
                        <c:v>0.63509044427708938</c:v>
                      </c:pt>
                      <c:pt idx="3449">
                        <c:v>0.63961392040090337</c:v>
                      </c:pt>
                      <c:pt idx="3450">
                        <c:v>0.63219738467064279</c:v>
                      </c:pt>
                      <c:pt idx="3451">
                        <c:v>0.63509044427708938</c:v>
                      </c:pt>
                      <c:pt idx="3452">
                        <c:v>0.63219738467064279</c:v>
                      </c:pt>
                      <c:pt idx="3453">
                        <c:v>0.63219738467064279</c:v>
                      </c:pt>
                      <c:pt idx="3454">
                        <c:v>0.63219738467064279</c:v>
                      </c:pt>
                      <c:pt idx="3455">
                        <c:v>0.63219738467064279</c:v>
                      </c:pt>
                      <c:pt idx="3456">
                        <c:v>0.62547550883218728</c:v>
                      </c:pt>
                      <c:pt idx="3457">
                        <c:v>0.62770151137287722</c:v>
                      </c:pt>
                      <c:pt idx="3458">
                        <c:v>0.62770151137287722</c:v>
                      </c:pt>
                      <c:pt idx="3459">
                        <c:v>0.62158389719197871</c:v>
                      </c:pt>
                      <c:pt idx="3460">
                        <c:v>0.62158389719197871</c:v>
                      </c:pt>
                      <c:pt idx="3461">
                        <c:v>0.62158389719197871</c:v>
                      </c:pt>
                      <c:pt idx="3462">
                        <c:v>0.61560632185976516</c:v>
                      </c:pt>
                      <c:pt idx="3463">
                        <c:v>0.61260578852587633</c:v>
                      </c:pt>
                      <c:pt idx="3464">
                        <c:v>0.60965529631898174</c:v>
                      </c:pt>
                      <c:pt idx="3465">
                        <c:v>0.60895995577138262</c:v>
                      </c:pt>
                      <c:pt idx="3466">
                        <c:v>0.59906361449140211</c:v>
                      </c:pt>
                      <c:pt idx="3467">
                        <c:v>0.59906361449140211</c:v>
                      </c:pt>
                      <c:pt idx="3468">
                        <c:v>0.59906361449140211</c:v>
                      </c:pt>
                      <c:pt idx="3469">
                        <c:v>0.59689830805548372</c:v>
                      </c:pt>
                      <c:pt idx="3470">
                        <c:v>0.57960494807092144</c:v>
                      </c:pt>
                      <c:pt idx="3471">
                        <c:v>0.57817675416346948</c:v>
                      </c:pt>
                      <c:pt idx="3472">
                        <c:v>0.5722066319053456</c:v>
                      </c:pt>
                      <c:pt idx="3473">
                        <c:v>0.56986979012029815</c:v>
                      </c:pt>
                      <c:pt idx="3474">
                        <c:v>0.56986979012029815</c:v>
                      </c:pt>
                      <c:pt idx="3475">
                        <c:v>0.56986979012029815</c:v>
                      </c:pt>
                      <c:pt idx="3476">
                        <c:v>0.56986979012029815</c:v>
                      </c:pt>
                      <c:pt idx="3477">
                        <c:v>0.56986979012029815</c:v>
                      </c:pt>
                      <c:pt idx="3478">
                        <c:v>0.5722066319053456</c:v>
                      </c:pt>
                      <c:pt idx="3479">
                        <c:v>0.57597144777051446</c:v>
                      </c:pt>
                      <c:pt idx="3480">
                        <c:v>0.58109075230512952</c:v>
                      </c:pt>
                      <c:pt idx="3481">
                        <c:v>0.58109075230512952</c:v>
                      </c:pt>
                      <c:pt idx="3482">
                        <c:v>0.58109075230512952</c:v>
                      </c:pt>
                      <c:pt idx="3483">
                        <c:v>0.58109075230512952</c:v>
                      </c:pt>
                      <c:pt idx="3484">
                        <c:v>0.57668714931726273</c:v>
                      </c:pt>
                      <c:pt idx="3485">
                        <c:v>0.57364231268083055</c:v>
                      </c:pt>
                      <c:pt idx="3486">
                        <c:v>0.5819219587514679</c:v>
                      </c:pt>
                      <c:pt idx="3487">
                        <c:v>0.57058932839205756</c:v>
                      </c:pt>
                      <c:pt idx="3488">
                        <c:v>0.57058932839205756</c:v>
                      </c:pt>
                      <c:pt idx="3489">
                        <c:v>0.57058932839205756</c:v>
                      </c:pt>
                      <c:pt idx="3490">
                        <c:v>0.57740240229273276</c:v>
                      </c:pt>
                      <c:pt idx="3491">
                        <c:v>0.57148811341416705</c:v>
                      </c:pt>
                      <c:pt idx="3492">
                        <c:v>0.57668714931726273</c:v>
                      </c:pt>
                      <c:pt idx="3493">
                        <c:v>0.57364231268083055</c:v>
                      </c:pt>
                      <c:pt idx="3494">
                        <c:v>0.57889107449964405</c:v>
                      </c:pt>
                      <c:pt idx="3495">
                        <c:v>0.57889107449964405</c:v>
                      </c:pt>
                      <c:pt idx="3496">
                        <c:v>0.57889107449964405</c:v>
                      </c:pt>
                      <c:pt idx="3497">
                        <c:v>0.57513589490355987</c:v>
                      </c:pt>
                      <c:pt idx="3498">
                        <c:v>0.60297416824896433</c:v>
                      </c:pt>
                      <c:pt idx="3499">
                        <c:v>0.58949363584711489</c:v>
                      </c:pt>
                      <c:pt idx="3500">
                        <c:v>0.60965529631898174</c:v>
                      </c:pt>
                      <c:pt idx="3501">
                        <c:v>0.592378935152305</c:v>
                      </c:pt>
                      <c:pt idx="3502">
                        <c:v>0.592378935152305</c:v>
                      </c:pt>
                      <c:pt idx="3503">
                        <c:v>0.592378935152305</c:v>
                      </c:pt>
                      <c:pt idx="3504">
                        <c:v>0.59396568589370458</c:v>
                      </c:pt>
                      <c:pt idx="3505">
                        <c:v>0.60139988198962513</c:v>
                      </c:pt>
                      <c:pt idx="3506">
                        <c:v>0.59543293761484328</c:v>
                      </c:pt>
                      <c:pt idx="3507">
                        <c:v>0.59760101911486696</c:v>
                      </c:pt>
                      <c:pt idx="3508">
                        <c:v>0.59760101911486696</c:v>
                      </c:pt>
                      <c:pt idx="3509">
                        <c:v>0.59760101911486696</c:v>
                      </c:pt>
                      <c:pt idx="3510">
                        <c:v>0.59760101911486696</c:v>
                      </c:pt>
                      <c:pt idx="3511">
                        <c:v>0.60518616529859792</c:v>
                      </c:pt>
                      <c:pt idx="3512">
                        <c:v>0.61865648561074804</c:v>
                      </c:pt>
                      <c:pt idx="3513">
                        <c:v>0.62838556604788409</c:v>
                      </c:pt>
                      <c:pt idx="3514">
                        <c:v>0.62393189243015335</c:v>
                      </c:pt>
                      <c:pt idx="3515">
                        <c:v>0.61491458892794848</c:v>
                      </c:pt>
                      <c:pt idx="3516">
                        <c:v>0.61491458892794848</c:v>
                      </c:pt>
                      <c:pt idx="3517">
                        <c:v>0.61491458892794848</c:v>
                      </c:pt>
                      <c:pt idx="3518">
                        <c:v>0.61491458892794848</c:v>
                      </c:pt>
                      <c:pt idx="3519">
                        <c:v>0.63741095497041356</c:v>
                      </c:pt>
                      <c:pt idx="3520">
                        <c:v>0.68996001212771352</c:v>
                      </c:pt>
                      <c:pt idx="3521">
                        <c:v>0.6973897773319454</c:v>
                      </c:pt>
                      <c:pt idx="3522">
                        <c:v>0.69055400115567178</c:v>
                      </c:pt>
                      <c:pt idx="3523">
                        <c:v>0.69055400115567178</c:v>
                      </c:pt>
                      <c:pt idx="3524">
                        <c:v>0.69055400115567178</c:v>
                      </c:pt>
                      <c:pt idx="3525">
                        <c:v>0.69448818339760265</c:v>
                      </c:pt>
                      <c:pt idx="3526">
                        <c:v>0.68839257051769787</c:v>
                      </c:pt>
                      <c:pt idx="3527">
                        <c:v>0.68546818678477317</c:v>
                      </c:pt>
                      <c:pt idx="3528">
                        <c:v>0.70711575515345282</c:v>
                      </c:pt>
                      <c:pt idx="3529">
                        <c:v>0.6973897773319454</c:v>
                      </c:pt>
                      <c:pt idx="3530">
                        <c:v>0.6973897773319454</c:v>
                      </c:pt>
                      <c:pt idx="3531">
                        <c:v>0.6973897773319454</c:v>
                      </c:pt>
                      <c:pt idx="3532">
                        <c:v>0.69287302262488037</c:v>
                      </c:pt>
                      <c:pt idx="3533">
                        <c:v>0.71992231801388096</c:v>
                      </c:pt>
                      <c:pt idx="3534">
                        <c:v>0.69507984194135586</c:v>
                      </c:pt>
                      <c:pt idx="3535">
                        <c:v>0.69055400115567178</c:v>
                      </c:pt>
                      <c:pt idx="3536">
                        <c:v>0.69663821378176316</c:v>
                      </c:pt>
                      <c:pt idx="3537">
                        <c:v>0.69663821378176316</c:v>
                      </c:pt>
                      <c:pt idx="3538">
                        <c:v>0.69663821378176316</c:v>
                      </c:pt>
                      <c:pt idx="3539">
                        <c:v>0.71014500440409112</c:v>
                      </c:pt>
                      <c:pt idx="3540">
                        <c:v>0.72815533084233075</c:v>
                      </c:pt>
                      <c:pt idx="3541">
                        <c:v>0.71844781942594205</c:v>
                      </c:pt>
                      <c:pt idx="3542">
                        <c:v>0.72512067029858973</c:v>
                      </c:pt>
                      <c:pt idx="3543">
                        <c:v>0.73107780007076906</c:v>
                      </c:pt>
                      <c:pt idx="3544">
                        <c:v>0.73107780007076906</c:v>
                      </c:pt>
                      <c:pt idx="3545">
                        <c:v>0.73107780007076906</c:v>
                      </c:pt>
                      <c:pt idx="3546">
                        <c:v>0.71014500440409112</c:v>
                      </c:pt>
                      <c:pt idx="3547">
                        <c:v>0.73196351702848095</c:v>
                      </c:pt>
                      <c:pt idx="3548">
                        <c:v>0.72512067029858973</c:v>
                      </c:pt>
                      <c:pt idx="3549">
                        <c:v>0.72601096635941231</c:v>
                      </c:pt>
                      <c:pt idx="3550">
                        <c:v>0.72888664176918816</c:v>
                      </c:pt>
                      <c:pt idx="3551">
                        <c:v>0.72888664176918816</c:v>
                      </c:pt>
                      <c:pt idx="3552">
                        <c:v>0.72888664176918816</c:v>
                      </c:pt>
                      <c:pt idx="3553">
                        <c:v>0.72207801189006382</c:v>
                      </c:pt>
                      <c:pt idx="3554">
                        <c:v>0.72150005009797102</c:v>
                      </c:pt>
                      <c:pt idx="3555">
                        <c:v>0.72512067029858973</c:v>
                      </c:pt>
                      <c:pt idx="3556">
                        <c:v>0.71844781942594205</c:v>
                      </c:pt>
                      <c:pt idx="3557">
                        <c:v>0.71247794197967462</c:v>
                      </c:pt>
                      <c:pt idx="3558">
                        <c:v>0.71247794197967462</c:v>
                      </c:pt>
                      <c:pt idx="3559">
                        <c:v>0.71247794197967462</c:v>
                      </c:pt>
                      <c:pt idx="3560">
                        <c:v>0.71760440208372955</c:v>
                      </c:pt>
                      <c:pt idx="3561">
                        <c:v>0.71088781476754703</c:v>
                      </c:pt>
                      <c:pt idx="3562">
                        <c:v>0.70637050993127104</c:v>
                      </c:pt>
                      <c:pt idx="3563">
                        <c:v>0.71464757652217858</c:v>
                      </c:pt>
                      <c:pt idx="3564">
                        <c:v>0.71538749368399135</c:v>
                      </c:pt>
                      <c:pt idx="3565">
                        <c:v>0.71538749368399135</c:v>
                      </c:pt>
                      <c:pt idx="3566">
                        <c:v>0.71538749368399135</c:v>
                      </c:pt>
                      <c:pt idx="3567">
                        <c:v>0.70637050993127104</c:v>
                      </c:pt>
                      <c:pt idx="3568">
                        <c:v>0.71918530422978777</c:v>
                      </c:pt>
                      <c:pt idx="3569">
                        <c:v>0.71247794197967462</c:v>
                      </c:pt>
                      <c:pt idx="3570">
                        <c:v>0.71014500440409112</c:v>
                      </c:pt>
                      <c:pt idx="3571">
                        <c:v>0.69448818339760265</c:v>
                      </c:pt>
                      <c:pt idx="3572">
                        <c:v>0.69448818339760265</c:v>
                      </c:pt>
                      <c:pt idx="3573">
                        <c:v>0.69448818339760265</c:v>
                      </c:pt>
                      <c:pt idx="3574">
                        <c:v>0.69448818339760265</c:v>
                      </c:pt>
                      <c:pt idx="3575">
                        <c:v>0.69287302262488037</c:v>
                      </c:pt>
                      <c:pt idx="3576">
                        <c:v>0.69507984194135586</c:v>
                      </c:pt>
                      <c:pt idx="3577">
                        <c:v>0.6801419171121128</c:v>
                      </c:pt>
                      <c:pt idx="3578">
                        <c:v>0.68622707405721695</c:v>
                      </c:pt>
                      <c:pt idx="3579">
                        <c:v>0.68622707405721695</c:v>
                      </c:pt>
                      <c:pt idx="3580">
                        <c:v>0.68622707405721695</c:v>
                      </c:pt>
                      <c:pt idx="3581">
                        <c:v>0.66589029898149865</c:v>
                      </c:pt>
                      <c:pt idx="3582">
                        <c:v>0.66820448106416985</c:v>
                      </c:pt>
                      <c:pt idx="3583">
                        <c:v>0.65758710525165753</c:v>
                      </c:pt>
                      <c:pt idx="3584">
                        <c:v>0.66063858239293527</c:v>
                      </c:pt>
                      <c:pt idx="3585">
                        <c:v>0.66296335487578284</c:v>
                      </c:pt>
                      <c:pt idx="3586">
                        <c:v>0.66296335487578284</c:v>
                      </c:pt>
                      <c:pt idx="3587">
                        <c:v>0.66296335487578284</c:v>
                      </c:pt>
                      <c:pt idx="3588">
                        <c:v>0.64642195708357952</c:v>
                      </c:pt>
                      <c:pt idx="3589">
                        <c:v>0.66063858239293527</c:v>
                      </c:pt>
                      <c:pt idx="3590">
                        <c:v>0.65252042308536695</c:v>
                      </c:pt>
                      <c:pt idx="3591">
                        <c:v>0.64119293093521279</c:v>
                      </c:pt>
                      <c:pt idx="3592">
                        <c:v>0.60297416824896433</c:v>
                      </c:pt>
                      <c:pt idx="3593">
                        <c:v>0.60297416824896433</c:v>
                      </c:pt>
                      <c:pt idx="3594">
                        <c:v>0.60297416824896433</c:v>
                      </c:pt>
                      <c:pt idx="3595">
                        <c:v>0.64265721111850183</c:v>
                      </c:pt>
                      <c:pt idx="3596">
                        <c:v>0.61347213457083249</c:v>
                      </c:pt>
                      <c:pt idx="3597">
                        <c:v>0.61347213457083249</c:v>
                      </c:pt>
                      <c:pt idx="3598">
                        <c:v>0.60064111857138092</c:v>
                      </c:pt>
                      <c:pt idx="3599">
                        <c:v>0.58411581002026469</c:v>
                      </c:pt>
                      <c:pt idx="3600">
                        <c:v>0.58411581002026469</c:v>
                      </c:pt>
                      <c:pt idx="3601">
                        <c:v>0.58411581002026469</c:v>
                      </c:pt>
                      <c:pt idx="3602">
                        <c:v>0.58109075230512952</c:v>
                      </c:pt>
                      <c:pt idx="3603">
                        <c:v>0.5722066319053456</c:v>
                      </c:pt>
                      <c:pt idx="3604">
                        <c:v>0.57148811341416705</c:v>
                      </c:pt>
                      <c:pt idx="3605">
                        <c:v>0.55799199220441009</c:v>
                      </c:pt>
                      <c:pt idx="3606">
                        <c:v>0.56986979012029815</c:v>
                      </c:pt>
                      <c:pt idx="3607">
                        <c:v>0.56986979012029815</c:v>
                      </c:pt>
                      <c:pt idx="3608">
                        <c:v>0.56986979012029815</c:v>
                      </c:pt>
                      <c:pt idx="3609">
                        <c:v>0.56986979012029815</c:v>
                      </c:pt>
                      <c:pt idx="3610">
                        <c:v>0.55799199220441009</c:v>
                      </c:pt>
                      <c:pt idx="3611">
                        <c:v>0.55708250003587523</c:v>
                      </c:pt>
                      <c:pt idx="3612">
                        <c:v>0.55489675227977764</c:v>
                      </c:pt>
                      <c:pt idx="3613">
                        <c:v>0.54813083949176411</c:v>
                      </c:pt>
                      <c:pt idx="3614">
                        <c:v>0.54813083949176411</c:v>
                      </c:pt>
                      <c:pt idx="3615">
                        <c:v>0.54813083949176411</c:v>
                      </c:pt>
                      <c:pt idx="3616">
                        <c:v>0.56614492665592098</c:v>
                      </c:pt>
                      <c:pt idx="3617">
                        <c:v>0.54445678207108661</c:v>
                      </c:pt>
                      <c:pt idx="3618">
                        <c:v>0.541385983016335</c:v>
                      </c:pt>
                      <c:pt idx="3619">
                        <c:v>0.54359779312291001</c:v>
                      </c:pt>
                      <c:pt idx="3620">
                        <c:v>0.54070929386492705</c:v>
                      </c:pt>
                      <c:pt idx="3621">
                        <c:v>0.54070929386492705</c:v>
                      </c:pt>
                      <c:pt idx="3622">
                        <c:v>0.54070929386492705</c:v>
                      </c:pt>
                      <c:pt idx="3623">
                        <c:v>0.53460091291425715</c:v>
                      </c:pt>
                      <c:pt idx="3624">
                        <c:v>0.54445678207108661</c:v>
                      </c:pt>
                      <c:pt idx="3625">
                        <c:v>0.53243351229252134</c:v>
                      </c:pt>
                      <c:pt idx="3626">
                        <c:v>0.53460091291425715</c:v>
                      </c:pt>
                      <c:pt idx="3627">
                        <c:v>0.53007564798603657</c:v>
                      </c:pt>
                      <c:pt idx="3628">
                        <c:v>0.53007564798603657</c:v>
                      </c:pt>
                      <c:pt idx="3629">
                        <c:v>0.53007564798603657</c:v>
                      </c:pt>
                      <c:pt idx="3630">
                        <c:v>0.53007564798603657</c:v>
                      </c:pt>
                      <c:pt idx="3631">
                        <c:v>0.53168945160842962</c:v>
                      </c:pt>
                      <c:pt idx="3632">
                        <c:v>0.52197208642399895</c:v>
                      </c:pt>
                      <c:pt idx="3633">
                        <c:v>0.5271525619848817</c:v>
                      </c:pt>
                      <c:pt idx="3634">
                        <c:v>0.51210780117389121</c:v>
                      </c:pt>
                      <c:pt idx="3635">
                        <c:v>0.51210780117389121</c:v>
                      </c:pt>
                      <c:pt idx="3636">
                        <c:v>0.51210780117389121</c:v>
                      </c:pt>
                      <c:pt idx="3637">
                        <c:v>0.50989702794719272</c:v>
                      </c:pt>
                      <c:pt idx="3638">
                        <c:v>0.51437725738940099</c:v>
                      </c:pt>
                      <c:pt idx="3639">
                        <c:v>0.50761858918780178</c:v>
                      </c:pt>
                      <c:pt idx="3640">
                        <c:v>0.50761858918780178</c:v>
                      </c:pt>
                      <c:pt idx="3641">
                        <c:v>0.5024753160484805</c:v>
                      </c:pt>
                      <c:pt idx="3642">
                        <c:v>0.5024753160484805</c:v>
                      </c:pt>
                      <c:pt idx="3643">
                        <c:v>0.5024753160484805</c:v>
                      </c:pt>
                      <c:pt idx="3644">
                        <c:v>0.49941641226143002</c:v>
                      </c:pt>
                      <c:pt idx="3645">
                        <c:v>0.49941641226143002</c:v>
                      </c:pt>
                      <c:pt idx="3646">
                        <c:v>0.49941641226143002</c:v>
                      </c:pt>
                      <c:pt idx="3647">
                        <c:v>0.49494067107404149</c:v>
                      </c:pt>
                      <c:pt idx="3648">
                        <c:v>0.49941641226143002</c:v>
                      </c:pt>
                      <c:pt idx="3649">
                        <c:v>0.49941641226143002</c:v>
                      </c:pt>
                      <c:pt idx="3650">
                        <c:v>0.49941641226143002</c:v>
                      </c:pt>
                      <c:pt idx="3651">
                        <c:v>0.4904471927687386</c:v>
                      </c:pt>
                      <c:pt idx="3652">
                        <c:v>0.4904471927687386</c:v>
                      </c:pt>
                      <c:pt idx="3653">
                        <c:v>0.4904471927687386</c:v>
                      </c:pt>
                      <c:pt idx="3654">
                        <c:v>0.48593582983114059</c:v>
                      </c:pt>
                      <c:pt idx="3655">
                        <c:v>0.48896686784703469</c:v>
                      </c:pt>
                      <c:pt idx="3656">
                        <c:v>0.48896686784703469</c:v>
                      </c:pt>
                      <c:pt idx="3657">
                        <c:v>0.48896686784703469</c:v>
                      </c:pt>
                      <c:pt idx="3658">
                        <c:v>0.48289666182332525</c:v>
                      </c:pt>
                      <c:pt idx="3659">
                        <c:v>0.48360868758650732</c:v>
                      </c:pt>
                      <c:pt idx="3660">
                        <c:v>0.47314228018190113</c:v>
                      </c:pt>
                      <c:pt idx="3661">
                        <c:v>0.46646096246509949</c:v>
                      </c:pt>
                      <c:pt idx="3662">
                        <c:v>0.46488313743346049</c:v>
                      </c:pt>
                      <c:pt idx="3663">
                        <c:v>0.46488313743346049</c:v>
                      </c:pt>
                      <c:pt idx="3664">
                        <c:v>0.46488313743346049</c:v>
                      </c:pt>
                      <c:pt idx="3665">
                        <c:v>0.46488313743346049</c:v>
                      </c:pt>
                      <c:pt idx="3666">
                        <c:v>0.45894661242815937</c:v>
                      </c:pt>
                      <c:pt idx="3667">
                        <c:v>0.45024957845549102</c:v>
                      </c:pt>
                      <c:pt idx="3668">
                        <c:v>0.45590030972839091</c:v>
                      </c:pt>
                      <c:pt idx="3669">
                        <c:v>0.45064938180614333</c:v>
                      </c:pt>
                      <c:pt idx="3670">
                        <c:v>0.45064938180614333</c:v>
                      </c:pt>
                      <c:pt idx="3671">
                        <c:v>0.45064938180614333</c:v>
                      </c:pt>
                      <c:pt idx="3672">
                        <c:v>0.44544086967809593</c:v>
                      </c:pt>
                      <c:pt idx="3673">
                        <c:v>0.43798709509242634</c:v>
                      </c:pt>
                      <c:pt idx="3674">
                        <c:v>0.43569407593380793</c:v>
                      </c:pt>
                      <c:pt idx="3675">
                        <c:v>0.4335316760279096</c:v>
                      </c:pt>
                      <c:pt idx="3676">
                        <c:v>0.42449952315681005</c:v>
                      </c:pt>
                      <c:pt idx="3677">
                        <c:v>0.42449952315681005</c:v>
                      </c:pt>
                      <c:pt idx="3678">
                        <c:v>0.42449952315681005</c:v>
                      </c:pt>
                      <c:pt idx="3679">
                        <c:v>0.42449952315681005</c:v>
                      </c:pt>
                      <c:pt idx="3680">
                        <c:v>0.41916862030836527</c:v>
                      </c:pt>
                      <c:pt idx="3681">
                        <c:v>0.41916862030836527</c:v>
                      </c:pt>
                      <c:pt idx="3682">
                        <c:v>0.41463807897226718</c:v>
                      </c:pt>
                      <c:pt idx="3683">
                        <c:v>0.41841479380875768</c:v>
                      </c:pt>
                      <c:pt idx="3684">
                        <c:v>0.41841479380875768</c:v>
                      </c:pt>
                      <c:pt idx="3685">
                        <c:v>0.41841479380875768</c:v>
                      </c:pt>
                      <c:pt idx="3686">
                        <c:v>0.41160756567828283</c:v>
                      </c:pt>
                      <c:pt idx="3687">
                        <c:v>0.41388121457306415</c:v>
                      </c:pt>
                      <c:pt idx="3688">
                        <c:v>0.41160756567828283</c:v>
                      </c:pt>
                      <c:pt idx="3689">
                        <c:v>0.41160756567828283</c:v>
                      </c:pt>
                      <c:pt idx="3690">
                        <c:v>0.40794631579672069</c:v>
                      </c:pt>
                      <c:pt idx="3691">
                        <c:v>0.40794631579672069</c:v>
                      </c:pt>
                      <c:pt idx="3692">
                        <c:v>0.40794631579672069</c:v>
                      </c:pt>
                      <c:pt idx="3693">
                        <c:v>0.41160756567828283</c:v>
                      </c:pt>
                      <c:pt idx="3694">
                        <c:v>0.41608159161527625</c:v>
                      </c:pt>
                      <c:pt idx="3695">
                        <c:v>0.41098668232668367</c:v>
                      </c:pt>
                      <c:pt idx="3696">
                        <c:v>0.41608159161527625</c:v>
                      </c:pt>
                      <c:pt idx="3697">
                        <c:v>0.40939842372465185</c:v>
                      </c:pt>
                      <c:pt idx="3698">
                        <c:v>0.40939842372465185</c:v>
                      </c:pt>
                      <c:pt idx="3699">
                        <c:v>0.40939842372465185</c:v>
                      </c:pt>
                      <c:pt idx="3700">
                        <c:v>0.41388121457306415</c:v>
                      </c:pt>
                      <c:pt idx="3701">
                        <c:v>0.42217889491565674</c:v>
                      </c:pt>
                      <c:pt idx="3702">
                        <c:v>0.41243487814515112</c:v>
                      </c:pt>
                      <c:pt idx="3703">
                        <c:v>0.42293020922432245</c:v>
                      </c:pt>
                      <c:pt idx="3704">
                        <c:v>0.40870717727485117</c:v>
                      </c:pt>
                      <c:pt idx="3705">
                        <c:v>0.40870717727485117</c:v>
                      </c:pt>
                      <c:pt idx="3706">
                        <c:v>0.40870717727485117</c:v>
                      </c:pt>
                      <c:pt idx="3707">
                        <c:v>0.40870717727485117</c:v>
                      </c:pt>
                      <c:pt idx="3708">
                        <c:v>0.40870717727485117</c:v>
                      </c:pt>
                      <c:pt idx="3709">
                        <c:v>0.40711569835290429</c:v>
                      </c:pt>
                      <c:pt idx="3710">
                        <c:v>0.39444227535065468</c:v>
                      </c:pt>
                      <c:pt idx="3711">
                        <c:v>0.40114493918092825</c:v>
                      </c:pt>
                      <c:pt idx="3712">
                        <c:v>0.40114493918092825</c:v>
                      </c:pt>
                      <c:pt idx="3713">
                        <c:v>0.40114493918092825</c:v>
                      </c:pt>
                      <c:pt idx="3714">
                        <c:v>0.39591189883762945</c:v>
                      </c:pt>
                      <c:pt idx="3715">
                        <c:v>0.3824033061922979</c:v>
                      </c:pt>
                      <c:pt idx="3716">
                        <c:v>0.37337788060824828</c:v>
                      </c:pt>
                      <c:pt idx="3717">
                        <c:v>0.37266412762935208</c:v>
                      </c:pt>
                      <c:pt idx="3718">
                        <c:v>0.38169526654690655</c:v>
                      </c:pt>
                      <c:pt idx="3719">
                        <c:v>0.38169526654690655</c:v>
                      </c:pt>
                      <c:pt idx="3720">
                        <c:v>0.38169526654690655</c:v>
                      </c:pt>
                      <c:pt idx="3721">
                        <c:v>0.37194992068666616</c:v>
                      </c:pt>
                      <c:pt idx="3722">
                        <c:v>0.37409118022587173</c:v>
                      </c:pt>
                      <c:pt idx="3723">
                        <c:v>0.36600440203219031</c:v>
                      </c:pt>
                      <c:pt idx="3724">
                        <c:v>0.36514219736121656</c:v>
                      </c:pt>
                      <c:pt idx="3725">
                        <c:v>0.35843755225569462</c:v>
                      </c:pt>
                      <c:pt idx="3726">
                        <c:v>0.35843755225569462</c:v>
                      </c:pt>
                      <c:pt idx="3727">
                        <c:v>0.35843755225569462</c:v>
                      </c:pt>
                      <c:pt idx="3728">
                        <c:v>0.35467117670841253</c:v>
                      </c:pt>
                      <c:pt idx="3729">
                        <c:v>0.35699044278937975</c:v>
                      </c:pt>
                      <c:pt idx="3730">
                        <c:v>0.35771423091135396</c:v>
                      </c:pt>
                      <c:pt idx="3731">
                        <c:v>0.35394542122716055</c:v>
                      </c:pt>
                      <c:pt idx="3732">
                        <c:v>0.35161984169694921</c:v>
                      </c:pt>
                      <c:pt idx="3733">
                        <c:v>0.35161984169694921</c:v>
                      </c:pt>
                      <c:pt idx="3734">
                        <c:v>0.35161984169694921</c:v>
                      </c:pt>
                      <c:pt idx="3735">
                        <c:v>0.35161984169694921</c:v>
                      </c:pt>
                      <c:pt idx="3736">
                        <c:v>0.35161984169694921</c:v>
                      </c:pt>
                      <c:pt idx="3737">
                        <c:v>0.35394542122716055</c:v>
                      </c:pt>
                      <c:pt idx="3738">
                        <c:v>0.35394542122716055</c:v>
                      </c:pt>
                      <c:pt idx="3739">
                        <c:v>0.35394542122716055</c:v>
                      </c:pt>
                      <c:pt idx="3740">
                        <c:v>0.35394542122716055</c:v>
                      </c:pt>
                      <c:pt idx="3741">
                        <c:v>0.35394542122716055</c:v>
                      </c:pt>
                      <c:pt idx="3742">
                        <c:v>0.35161984169694921</c:v>
                      </c:pt>
                      <c:pt idx="3743">
                        <c:v>0.35161984169694921</c:v>
                      </c:pt>
                      <c:pt idx="3744">
                        <c:v>0.34797643753190022</c:v>
                      </c:pt>
                      <c:pt idx="3745">
                        <c:v>0.35161984169694921</c:v>
                      </c:pt>
                      <c:pt idx="3746">
                        <c:v>0.35249249942671257</c:v>
                      </c:pt>
                      <c:pt idx="3747">
                        <c:v>0.35249249942671257</c:v>
                      </c:pt>
                      <c:pt idx="3748">
                        <c:v>0.35249249942671257</c:v>
                      </c:pt>
                      <c:pt idx="3749">
                        <c:v>0.33291335840672698</c:v>
                      </c:pt>
                      <c:pt idx="3750">
                        <c:v>0.33069190988010166</c:v>
                      </c:pt>
                      <c:pt idx="3751">
                        <c:v>0.32400098165184982</c:v>
                      </c:pt>
                      <c:pt idx="3752">
                        <c:v>0.32400098165184982</c:v>
                      </c:pt>
                      <c:pt idx="3753">
                        <c:v>0.32400098165184982</c:v>
                      </c:pt>
                      <c:pt idx="3754">
                        <c:v>0.32400098165184982</c:v>
                      </c:pt>
                      <c:pt idx="3755">
                        <c:v>0.32400098165184982</c:v>
                      </c:pt>
                      <c:pt idx="3756">
                        <c:v>0.31343738108497921</c:v>
                      </c:pt>
                      <c:pt idx="3757">
                        <c:v>0.30891177552923887</c:v>
                      </c:pt>
                      <c:pt idx="3758">
                        <c:v>0.30148029688076067</c:v>
                      </c:pt>
                      <c:pt idx="3759">
                        <c:v>0.27670819945393688</c:v>
                      </c:pt>
                      <c:pt idx="3760">
                        <c:v>0.26316806954746613</c:v>
                      </c:pt>
                      <c:pt idx="3761">
                        <c:v>0.26316806954746613</c:v>
                      </c:pt>
                      <c:pt idx="3762">
                        <c:v>0.26316806954746613</c:v>
                      </c:pt>
                      <c:pt idx="3763">
                        <c:v>0.25200934291019911</c:v>
                      </c:pt>
                      <c:pt idx="3764">
                        <c:v>0.2174346052178692</c:v>
                      </c:pt>
                      <c:pt idx="3765">
                        <c:v>0.21899252342780845</c:v>
                      </c:pt>
                      <c:pt idx="3766">
                        <c:v>0.20248257419677423</c:v>
                      </c:pt>
                      <c:pt idx="3767">
                        <c:v>0.20248257419677423</c:v>
                      </c:pt>
                      <c:pt idx="3768">
                        <c:v>0.20248257419677423</c:v>
                      </c:pt>
                      <c:pt idx="3769">
                        <c:v>0.20248257419677423</c:v>
                      </c:pt>
                      <c:pt idx="3770">
                        <c:v>0.21899252342780845</c:v>
                      </c:pt>
                      <c:pt idx="3771">
                        <c:v>0.20911609406221399</c:v>
                      </c:pt>
                      <c:pt idx="3772">
                        <c:v>0.19421820809519388</c:v>
                      </c:pt>
                      <c:pt idx="3773">
                        <c:v>0.19111359945138595</c:v>
                      </c:pt>
                      <c:pt idx="3774">
                        <c:v>0.19111359945138595</c:v>
                      </c:pt>
                      <c:pt idx="3775">
                        <c:v>0.19111359945138595</c:v>
                      </c:pt>
                      <c:pt idx="3776">
                        <c:v>0.19111359945138595</c:v>
                      </c:pt>
                      <c:pt idx="3777">
                        <c:v>0.21964783488645559</c:v>
                      </c:pt>
                      <c:pt idx="3778">
                        <c:v>0.21964783488645559</c:v>
                      </c:pt>
                      <c:pt idx="3779">
                        <c:v>0.22046643016030176</c:v>
                      </c:pt>
                      <c:pt idx="3780">
                        <c:v>0.21964783488645559</c:v>
                      </c:pt>
                      <c:pt idx="3781">
                        <c:v>0.22120264977654414</c:v>
                      </c:pt>
                      <c:pt idx="3782">
                        <c:v>0.22120264977654414</c:v>
                      </c:pt>
                      <c:pt idx="3783">
                        <c:v>0.22120264977654414</c:v>
                      </c:pt>
                      <c:pt idx="3784">
                        <c:v>0.25256597064972497</c:v>
                      </c:pt>
                      <c:pt idx="3785">
                        <c:v>0.23848546989956446</c:v>
                      </c:pt>
                      <c:pt idx="3786">
                        <c:v>0.24065716477260116</c:v>
                      </c:pt>
                      <c:pt idx="3787">
                        <c:v>0.23759948679032933</c:v>
                      </c:pt>
                      <c:pt idx="3788">
                        <c:v>0.24746640095729611</c:v>
                      </c:pt>
                      <c:pt idx="3789">
                        <c:v>0.24746640095729611</c:v>
                      </c:pt>
                      <c:pt idx="3790">
                        <c:v>0.24746640095729611</c:v>
                      </c:pt>
                      <c:pt idx="3791">
                        <c:v>0.25256597064972497</c:v>
                      </c:pt>
                      <c:pt idx="3792">
                        <c:v>0.24658755203615473</c:v>
                      </c:pt>
                      <c:pt idx="3793">
                        <c:v>0.26159206571183857</c:v>
                      </c:pt>
                      <c:pt idx="3794">
                        <c:v>0.24890302046403373</c:v>
                      </c:pt>
                      <c:pt idx="3795">
                        <c:v>0.27140568513392621</c:v>
                      </c:pt>
                      <c:pt idx="3796">
                        <c:v>0.27140568513392621</c:v>
                      </c:pt>
                      <c:pt idx="3797">
                        <c:v>0.27140568513392621</c:v>
                      </c:pt>
                      <c:pt idx="3798">
                        <c:v>0.27140568513392621</c:v>
                      </c:pt>
                      <c:pt idx="3799">
                        <c:v>0.31719477021774228</c:v>
                      </c:pt>
                      <c:pt idx="3800">
                        <c:v>0.31501702317391489</c:v>
                      </c:pt>
                      <c:pt idx="3801">
                        <c:v>0.31794473489312947</c:v>
                      </c:pt>
                      <c:pt idx="3802">
                        <c:v>0.31794473489312947</c:v>
                      </c:pt>
                      <c:pt idx="3803">
                        <c:v>0.31794473489312947</c:v>
                      </c:pt>
                      <c:pt idx="3804">
                        <c:v>0.31794473489312947</c:v>
                      </c:pt>
                      <c:pt idx="3805">
                        <c:v>0.31411464394059418</c:v>
                      </c:pt>
                      <c:pt idx="3806">
                        <c:v>0.30815572259867952</c:v>
                      </c:pt>
                      <c:pt idx="3807">
                        <c:v>0.31719477021774228</c:v>
                      </c:pt>
                      <c:pt idx="3808">
                        <c:v>0.31794473489312947</c:v>
                      </c:pt>
                      <c:pt idx="3809">
                        <c:v>0.31861927324267358</c:v>
                      </c:pt>
                      <c:pt idx="3810">
                        <c:v>0.31861927324267358</c:v>
                      </c:pt>
                      <c:pt idx="3811">
                        <c:v>0.31861927324267358</c:v>
                      </c:pt>
                      <c:pt idx="3812">
                        <c:v>0.34190211138353016</c:v>
                      </c:pt>
                      <c:pt idx="3813">
                        <c:v>0.34797643753190022</c:v>
                      </c:pt>
                      <c:pt idx="3814">
                        <c:v>0.35467117670841253</c:v>
                      </c:pt>
                      <c:pt idx="3815">
                        <c:v>0.35699044278937975</c:v>
                      </c:pt>
                      <c:pt idx="3816">
                        <c:v>0.35467117670841253</c:v>
                      </c:pt>
                      <c:pt idx="3817">
                        <c:v>0.35467117670841253</c:v>
                      </c:pt>
                      <c:pt idx="3818">
                        <c:v>0.35467117670841253</c:v>
                      </c:pt>
                      <c:pt idx="3819">
                        <c:v>0.35467117670841253</c:v>
                      </c:pt>
                      <c:pt idx="3820">
                        <c:v>0.35467117670841253</c:v>
                      </c:pt>
                      <c:pt idx="3821">
                        <c:v>0.35843755225569462</c:v>
                      </c:pt>
                      <c:pt idx="3822">
                        <c:v>0.35394542122716055</c:v>
                      </c:pt>
                      <c:pt idx="3823">
                        <c:v>0.35612128000959781</c:v>
                      </c:pt>
                      <c:pt idx="3824">
                        <c:v>0.35612128000959781</c:v>
                      </c:pt>
                      <c:pt idx="3825">
                        <c:v>0.35612128000959781</c:v>
                      </c:pt>
                      <c:pt idx="3826">
                        <c:v>0.35016390085167737</c:v>
                      </c:pt>
                      <c:pt idx="3827">
                        <c:v>0.35699044278937975</c:v>
                      </c:pt>
                      <c:pt idx="3828">
                        <c:v>0.35771423091135396</c:v>
                      </c:pt>
                      <c:pt idx="3829">
                        <c:v>0.35321919567880367</c:v>
                      </c:pt>
                      <c:pt idx="3830">
                        <c:v>0.35771423091135396</c:v>
                      </c:pt>
                      <c:pt idx="3831">
                        <c:v>0.35771423091135396</c:v>
                      </c:pt>
                      <c:pt idx="3832">
                        <c:v>0.35771423091135396</c:v>
                      </c:pt>
                      <c:pt idx="3833">
                        <c:v>0.35539646275788417</c:v>
                      </c:pt>
                      <c:pt idx="3834">
                        <c:v>0.35699044278937975</c:v>
                      </c:pt>
                      <c:pt idx="3835">
                        <c:v>0.35699044278937975</c:v>
                      </c:pt>
                      <c:pt idx="3836">
                        <c:v>0.35771423091135396</c:v>
                      </c:pt>
                      <c:pt idx="3837">
                        <c:v>0.35539646275788417</c:v>
                      </c:pt>
                      <c:pt idx="3838">
                        <c:v>0.35539646275788417</c:v>
                      </c:pt>
                      <c:pt idx="3839">
                        <c:v>0.35539646275788417</c:v>
                      </c:pt>
                      <c:pt idx="3840">
                        <c:v>0.34797643753190022</c:v>
                      </c:pt>
                      <c:pt idx="3841">
                        <c:v>0.35612128000959781</c:v>
                      </c:pt>
                      <c:pt idx="3842">
                        <c:v>0.35699044278937975</c:v>
                      </c:pt>
                      <c:pt idx="3843">
                        <c:v>0.35699044278937975</c:v>
                      </c:pt>
                      <c:pt idx="3844">
                        <c:v>0.35699044278937975</c:v>
                      </c:pt>
                      <c:pt idx="3845">
                        <c:v>0.35699044278937975</c:v>
                      </c:pt>
                      <c:pt idx="3846">
                        <c:v>0.35699044278937975</c:v>
                      </c:pt>
                      <c:pt idx="3847">
                        <c:v>0.35467117670841253</c:v>
                      </c:pt>
                      <c:pt idx="3848">
                        <c:v>0.35467117670841253</c:v>
                      </c:pt>
                      <c:pt idx="3849">
                        <c:v>0.35612128000959781</c:v>
                      </c:pt>
                      <c:pt idx="3850">
                        <c:v>0.35699044278937975</c:v>
                      </c:pt>
                      <c:pt idx="3851">
                        <c:v>0.35394542122716055</c:v>
                      </c:pt>
                      <c:pt idx="3852">
                        <c:v>0.35394542122716055</c:v>
                      </c:pt>
                      <c:pt idx="3853">
                        <c:v>0.35394542122716055</c:v>
                      </c:pt>
                      <c:pt idx="3854">
                        <c:v>0.35612128000959781</c:v>
                      </c:pt>
                      <c:pt idx="3855">
                        <c:v>0.35467117670841253</c:v>
                      </c:pt>
                      <c:pt idx="3856">
                        <c:v>0.35539646275788417</c:v>
                      </c:pt>
                      <c:pt idx="3857">
                        <c:v>0.35394542122716055</c:v>
                      </c:pt>
                      <c:pt idx="3858">
                        <c:v>0.35467117670841253</c:v>
                      </c:pt>
                      <c:pt idx="3859">
                        <c:v>0.35467117670841253</c:v>
                      </c:pt>
                      <c:pt idx="3860">
                        <c:v>0.35467117670841253</c:v>
                      </c:pt>
                      <c:pt idx="3861">
                        <c:v>0.35321919567880367</c:v>
                      </c:pt>
                      <c:pt idx="3862">
                        <c:v>0.35394542122716055</c:v>
                      </c:pt>
                      <c:pt idx="3863">
                        <c:v>0.35612128000959781</c:v>
                      </c:pt>
                      <c:pt idx="3864">
                        <c:v>0.34943522066216748</c:v>
                      </c:pt>
                      <c:pt idx="3865">
                        <c:v>0.35467117670841253</c:v>
                      </c:pt>
                      <c:pt idx="3866">
                        <c:v>0.35467117670841253</c:v>
                      </c:pt>
                      <c:pt idx="3867">
                        <c:v>0.35467117670841253</c:v>
                      </c:pt>
                      <c:pt idx="3868">
                        <c:v>0.35249249942671257</c:v>
                      </c:pt>
                      <c:pt idx="3869">
                        <c:v>0.35016390085167737</c:v>
                      </c:pt>
                      <c:pt idx="3870">
                        <c:v>0.35699044278937975</c:v>
                      </c:pt>
                      <c:pt idx="3871">
                        <c:v>0.35539646275788417</c:v>
                      </c:pt>
                      <c:pt idx="3872">
                        <c:v>0.35016390085167737</c:v>
                      </c:pt>
                      <c:pt idx="3873">
                        <c:v>0.35016390085167737</c:v>
                      </c:pt>
                      <c:pt idx="3874">
                        <c:v>0.35016390085167737</c:v>
                      </c:pt>
                      <c:pt idx="3875">
                        <c:v>0.35843755225569462</c:v>
                      </c:pt>
                      <c:pt idx="3876">
                        <c:v>0.35089210764921541</c:v>
                      </c:pt>
                      <c:pt idx="3877">
                        <c:v>0.35321919567880367</c:v>
                      </c:pt>
                      <c:pt idx="3878">
                        <c:v>0.35771423091135396</c:v>
                      </c:pt>
                      <c:pt idx="3879">
                        <c:v>0.35539646275788417</c:v>
                      </c:pt>
                      <c:pt idx="3880">
                        <c:v>0.35539646275788417</c:v>
                      </c:pt>
                      <c:pt idx="3881">
                        <c:v>0.35539646275788417</c:v>
                      </c:pt>
                      <c:pt idx="3882">
                        <c:v>0.35539646275788417</c:v>
                      </c:pt>
                      <c:pt idx="3883">
                        <c:v>0.35988279712448823</c:v>
                      </c:pt>
                      <c:pt idx="3884">
                        <c:v>0.35612128000959781</c:v>
                      </c:pt>
                      <c:pt idx="3885">
                        <c:v>0.35699044278937975</c:v>
                      </c:pt>
                      <c:pt idx="3886">
                        <c:v>0.35161984169694921</c:v>
                      </c:pt>
                      <c:pt idx="3887">
                        <c:v>0.35161984169694921</c:v>
                      </c:pt>
                      <c:pt idx="3888">
                        <c:v>0.35161984169694921</c:v>
                      </c:pt>
                      <c:pt idx="3889">
                        <c:v>0.35843755225569462</c:v>
                      </c:pt>
                      <c:pt idx="3890">
                        <c:v>0.35916040745097783</c:v>
                      </c:pt>
                      <c:pt idx="3891">
                        <c:v>0.35771423091135396</c:v>
                      </c:pt>
                      <c:pt idx="3892">
                        <c:v>0.35988279712448823</c:v>
                      </c:pt>
                      <c:pt idx="3893">
                        <c:v>0.35467117670841253</c:v>
                      </c:pt>
                      <c:pt idx="3894">
                        <c:v>0.35467117670841253</c:v>
                      </c:pt>
                      <c:pt idx="3895">
                        <c:v>0.35467117670841253</c:v>
                      </c:pt>
                      <c:pt idx="3896">
                        <c:v>0.34710025535766059</c:v>
                      </c:pt>
                      <c:pt idx="3897">
                        <c:v>0.35467117670841253</c:v>
                      </c:pt>
                      <c:pt idx="3898">
                        <c:v>0.35843755225569462</c:v>
                      </c:pt>
                      <c:pt idx="3899">
                        <c:v>0.35016390085167737</c:v>
                      </c:pt>
                      <c:pt idx="3900">
                        <c:v>0.35916040745097783</c:v>
                      </c:pt>
                      <c:pt idx="3901">
                        <c:v>0.35916040745097783</c:v>
                      </c:pt>
                      <c:pt idx="3902">
                        <c:v>0.35916040745097783</c:v>
                      </c:pt>
                      <c:pt idx="3903">
                        <c:v>0.35539646275788417</c:v>
                      </c:pt>
                      <c:pt idx="3904">
                        <c:v>0.35612128000959781</c:v>
                      </c:pt>
                      <c:pt idx="3905">
                        <c:v>0.35699044278937975</c:v>
                      </c:pt>
                      <c:pt idx="3906">
                        <c:v>0.35988279712448823</c:v>
                      </c:pt>
                      <c:pt idx="3907">
                        <c:v>0.35771423091135396</c:v>
                      </c:pt>
                      <c:pt idx="3908">
                        <c:v>0.35771423091135396</c:v>
                      </c:pt>
                      <c:pt idx="3909">
                        <c:v>0.35771423091135396</c:v>
                      </c:pt>
                      <c:pt idx="3910">
                        <c:v>0.35539646275788417</c:v>
                      </c:pt>
                      <c:pt idx="3911">
                        <c:v>0.35843755225569462</c:v>
                      </c:pt>
                      <c:pt idx="3912">
                        <c:v>0.35916040745097783</c:v>
                      </c:pt>
                      <c:pt idx="3913">
                        <c:v>0.35612128000959781</c:v>
                      </c:pt>
                      <c:pt idx="3914">
                        <c:v>0.35394542122716055</c:v>
                      </c:pt>
                      <c:pt idx="3915">
                        <c:v>0.35394542122716055</c:v>
                      </c:pt>
                      <c:pt idx="3916">
                        <c:v>0.35394542122716055</c:v>
                      </c:pt>
                      <c:pt idx="3917">
                        <c:v>0.35612128000959781</c:v>
                      </c:pt>
                      <c:pt idx="3918">
                        <c:v>0.35394542122716055</c:v>
                      </c:pt>
                      <c:pt idx="3919">
                        <c:v>0.35843755225569462</c:v>
                      </c:pt>
                      <c:pt idx="3920">
                        <c:v>0.35843755225569462</c:v>
                      </c:pt>
                      <c:pt idx="3921">
                        <c:v>0.35843755225569462</c:v>
                      </c:pt>
                      <c:pt idx="3922">
                        <c:v>0.35843755225569462</c:v>
                      </c:pt>
                      <c:pt idx="3923">
                        <c:v>0.35843755225569462</c:v>
                      </c:pt>
                      <c:pt idx="3924">
                        <c:v>0.35988279712448823</c:v>
                      </c:pt>
                      <c:pt idx="3925">
                        <c:v>0.35699044278937975</c:v>
                      </c:pt>
                      <c:pt idx="3926">
                        <c:v>0.35089210764921541</c:v>
                      </c:pt>
                      <c:pt idx="3927">
                        <c:v>0.35467117670841253</c:v>
                      </c:pt>
                      <c:pt idx="3928">
                        <c:v>0.35467117670841253</c:v>
                      </c:pt>
                      <c:pt idx="3929">
                        <c:v>0.35467117670841253</c:v>
                      </c:pt>
                      <c:pt idx="3930">
                        <c:v>0.35467117670841253</c:v>
                      </c:pt>
                      <c:pt idx="3931">
                        <c:v>0.35771423091135396</c:v>
                      </c:pt>
                      <c:pt idx="3932">
                        <c:v>0.36060472190223536</c:v>
                      </c:pt>
                      <c:pt idx="3933">
                        <c:v>0.35612128000959781</c:v>
                      </c:pt>
                      <c:pt idx="3934">
                        <c:v>0.34636957987931688</c:v>
                      </c:pt>
                      <c:pt idx="3935">
                        <c:v>0.35612128000959781</c:v>
                      </c:pt>
                      <c:pt idx="3936">
                        <c:v>0.35612128000959781</c:v>
                      </c:pt>
                      <c:pt idx="3937">
                        <c:v>0.35612128000959781</c:v>
                      </c:pt>
                      <c:pt idx="3938">
                        <c:v>0.35612128000959781</c:v>
                      </c:pt>
                      <c:pt idx="3939">
                        <c:v>0.35843755225569462</c:v>
                      </c:pt>
                      <c:pt idx="3940">
                        <c:v>0.35916040745097783</c:v>
                      </c:pt>
                      <c:pt idx="3941">
                        <c:v>0.35612128000959781</c:v>
                      </c:pt>
                      <c:pt idx="3942">
                        <c:v>0.35467117670841253</c:v>
                      </c:pt>
                      <c:pt idx="3943">
                        <c:v>0.35467117670841253</c:v>
                      </c:pt>
                      <c:pt idx="3944">
                        <c:v>0.35467117670841253</c:v>
                      </c:pt>
                      <c:pt idx="3945">
                        <c:v>0.35699044278937975</c:v>
                      </c:pt>
                      <c:pt idx="3946">
                        <c:v>0.35771423091135396</c:v>
                      </c:pt>
                      <c:pt idx="3947">
                        <c:v>0.35539646275788417</c:v>
                      </c:pt>
                      <c:pt idx="3948">
                        <c:v>0.35988279712448823</c:v>
                      </c:pt>
                      <c:pt idx="3949">
                        <c:v>0.3800650803017982</c:v>
                      </c:pt>
                      <c:pt idx="3950">
                        <c:v>0.3800650803017982</c:v>
                      </c:pt>
                      <c:pt idx="3951">
                        <c:v>0.3800650803017982</c:v>
                      </c:pt>
                      <c:pt idx="3952">
                        <c:v>0.37864560194432789</c:v>
                      </c:pt>
                      <c:pt idx="3953">
                        <c:v>0.3824033061922979</c:v>
                      </c:pt>
                      <c:pt idx="3954">
                        <c:v>0.3809159073208751</c:v>
                      </c:pt>
                      <c:pt idx="3955">
                        <c:v>0.37337788060824828</c:v>
                      </c:pt>
                      <c:pt idx="3956">
                        <c:v>0.37864560194432789</c:v>
                      </c:pt>
                      <c:pt idx="3957">
                        <c:v>0.37864560194432789</c:v>
                      </c:pt>
                      <c:pt idx="3958">
                        <c:v>0.37864560194432789</c:v>
                      </c:pt>
                      <c:pt idx="3959">
                        <c:v>0.37864560194432789</c:v>
                      </c:pt>
                      <c:pt idx="3960">
                        <c:v>0.37864560194432789</c:v>
                      </c:pt>
                      <c:pt idx="3961">
                        <c:v>0.3800650803017982</c:v>
                      </c:pt>
                      <c:pt idx="3962">
                        <c:v>0.3800650803017982</c:v>
                      </c:pt>
                      <c:pt idx="3963">
                        <c:v>0.3800650803017982</c:v>
                      </c:pt>
                      <c:pt idx="3964">
                        <c:v>0.3800650803017982</c:v>
                      </c:pt>
                      <c:pt idx="3965">
                        <c:v>0.3800650803017982</c:v>
                      </c:pt>
                      <c:pt idx="3966">
                        <c:v>0.3809159073208751</c:v>
                      </c:pt>
                      <c:pt idx="3967">
                        <c:v>0.3809159073208751</c:v>
                      </c:pt>
                      <c:pt idx="3968">
                        <c:v>0.3809159073208751</c:v>
                      </c:pt>
                      <c:pt idx="3969">
                        <c:v>0.37715321689496312</c:v>
                      </c:pt>
                      <c:pt idx="3970">
                        <c:v>0.38169526654690655</c:v>
                      </c:pt>
                      <c:pt idx="3971">
                        <c:v>0.38169526654690655</c:v>
                      </c:pt>
                      <c:pt idx="3972">
                        <c:v>0.38169526654690655</c:v>
                      </c:pt>
                      <c:pt idx="3973">
                        <c:v>0.3809159073208751</c:v>
                      </c:pt>
                      <c:pt idx="3974">
                        <c:v>0.38169526654690655</c:v>
                      </c:pt>
                      <c:pt idx="3975">
                        <c:v>0.37864560194432789</c:v>
                      </c:pt>
                      <c:pt idx="3976">
                        <c:v>0.3800650803017982</c:v>
                      </c:pt>
                      <c:pt idx="3977">
                        <c:v>0.40343979045339179</c:v>
                      </c:pt>
                      <c:pt idx="3978">
                        <c:v>0.40343979045339179</c:v>
                      </c:pt>
                      <c:pt idx="3979">
                        <c:v>0.40343979045339179</c:v>
                      </c:pt>
                      <c:pt idx="3980">
                        <c:v>0.40343979045339179</c:v>
                      </c:pt>
                      <c:pt idx="3981">
                        <c:v>0.40649233292959264</c:v>
                      </c:pt>
                      <c:pt idx="3982">
                        <c:v>0.40711569835290429</c:v>
                      </c:pt>
                      <c:pt idx="3983">
                        <c:v>0.40649233292959264</c:v>
                      </c:pt>
                      <c:pt idx="3984">
                        <c:v>0.40649233292959264</c:v>
                      </c:pt>
                      <c:pt idx="3985">
                        <c:v>0.40649233292959264</c:v>
                      </c:pt>
                      <c:pt idx="3986">
                        <c:v>0.40649233292959264</c:v>
                      </c:pt>
                      <c:pt idx="3987">
                        <c:v>0.40870717727485117</c:v>
                      </c:pt>
                      <c:pt idx="3988">
                        <c:v>0.40649233292959264</c:v>
                      </c:pt>
                      <c:pt idx="3989">
                        <c:v>0.40343979045339179</c:v>
                      </c:pt>
                      <c:pt idx="3990">
                        <c:v>0.40870717727485117</c:v>
                      </c:pt>
                      <c:pt idx="3991">
                        <c:v>0.40489771821545451</c:v>
                      </c:pt>
                      <c:pt idx="3992">
                        <c:v>0.40489771821545451</c:v>
                      </c:pt>
                      <c:pt idx="3993">
                        <c:v>0.40489771821545451</c:v>
                      </c:pt>
                      <c:pt idx="3994">
                        <c:v>0.40489771821545451</c:v>
                      </c:pt>
                      <c:pt idx="3995">
                        <c:v>0.40489771821545451</c:v>
                      </c:pt>
                      <c:pt idx="3996">
                        <c:v>0.40489771821545451</c:v>
                      </c:pt>
                      <c:pt idx="3997">
                        <c:v>0.41243487814515112</c:v>
                      </c:pt>
                      <c:pt idx="3998">
                        <c:v>0.41160756567828283</c:v>
                      </c:pt>
                      <c:pt idx="3999">
                        <c:v>0.41160756567828283</c:v>
                      </c:pt>
                      <c:pt idx="4000">
                        <c:v>0.41160756567828283</c:v>
                      </c:pt>
                      <c:pt idx="4001">
                        <c:v>0.41015830510649665</c:v>
                      </c:pt>
                      <c:pt idx="4002">
                        <c:v>0.40870717727485117</c:v>
                      </c:pt>
                      <c:pt idx="4003">
                        <c:v>0.41098668232668367</c:v>
                      </c:pt>
                      <c:pt idx="4004">
                        <c:v>0.41243487814515112</c:v>
                      </c:pt>
                      <c:pt idx="4005">
                        <c:v>0.40939842372465185</c:v>
                      </c:pt>
                      <c:pt idx="4006">
                        <c:v>0.40939842372465185</c:v>
                      </c:pt>
                      <c:pt idx="4007">
                        <c:v>0.40939842372465185</c:v>
                      </c:pt>
                      <c:pt idx="4008">
                        <c:v>0.40870717727485117</c:v>
                      </c:pt>
                      <c:pt idx="4009">
                        <c:v>0.41388121457306415</c:v>
                      </c:pt>
                      <c:pt idx="4010">
                        <c:v>0.41015830510649665</c:v>
                      </c:pt>
                      <c:pt idx="4011">
                        <c:v>0.41015830510649665</c:v>
                      </c:pt>
                      <c:pt idx="4012">
                        <c:v>0.41015830510649665</c:v>
                      </c:pt>
                      <c:pt idx="4013">
                        <c:v>0.41015830510649665</c:v>
                      </c:pt>
                      <c:pt idx="4014">
                        <c:v>0.41015830510649665</c:v>
                      </c:pt>
                      <c:pt idx="4015">
                        <c:v>0.41015830510649665</c:v>
                      </c:pt>
                      <c:pt idx="4016">
                        <c:v>0.41160756567828283</c:v>
                      </c:pt>
                      <c:pt idx="4017">
                        <c:v>0.41098668232668367</c:v>
                      </c:pt>
                      <c:pt idx="4018">
                        <c:v>0.41098668232668367</c:v>
                      </c:pt>
                      <c:pt idx="4019">
                        <c:v>0.41098668232668367</c:v>
                      </c:pt>
                      <c:pt idx="4020">
                        <c:v>0.41098668232668367</c:v>
                      </c:pt>
                      <c:pt idx="4021">
                        <c:v>0.41098668232668367</c:v>
                      </c:pt>
                      <c:pt idx="4022">
                        <c:v>0.40870717727485117</c:v>
                      </c:pt>
                      <c:pt idx="4023">
                        <c:v>0.40870717727485117</c:v>
                      </c:pt>
                      <c:pt idx="4024">
                        <c:v>0.40939842372465185</c:v>
                      </c:pt>
                      <c:pt idx="4025">
                        <c:v>0.41015830510649665</c:v>
                      </c:pt>
                      <c:pt idx="4026">
                        <c:v>0.41098668232668367</c:v>
                      </c:pt>
                      <c:pt idx="4027">
                        <c:v>0.41098668232668367</c:v>
                      </c:pt>
                      <c:pt idx="4028">
                        <c:v>0.41098668232668367</c:v>
                      </c:pt>
                      <c:pt idx="4029">
                        <c:v>0.40870717727485117</c:v>
                      </c:pt>
                      <c:pt idx="4030">
                        <c:v>0.41160756567828283</c:v>
                      </c:pt>
                      <c:pt idx="4031">
                        <c:v>0.40711569835290429</c:v>
                      </c:pt>
                      <c:pt idx="4032">
                        <c:v>0.40566064181888756</c:v>
                      </c:pt>
                      <c:pt idx="4033">
                        <c:v>0.40939842372465185</c:v>
                      </c:pt>
                      <c:pt idx="4034">
                        <c:v>0.40939842372465185</c:v>
                      </c:pt>
                      <c:pt idx="4035">
                        <c:v>0.40939842372465185</c:v>
                      </c:pt>
                      <c:pt idx="4036">
                        <c:v>0.41160756567828283</c:v>
                      </c:pt>
                      <c:pt idx="4037">
                        <c:v>0.40246678854688467</c:v>
                      </c:pt>
                      <c:pt idx="4038">
                        <c:v>0.40794631579672069</c:v>
                      </c:pt>
                      <c:pt idx="4039">
                        <c:v>0.41243487814515112</c:v>
                      </c:pt>
                      <c:pt idx="4040">
                        <c:v>0.41463807897226718</c:v>
                      </c:pt>
                      <c:pt idx="4041">
                        <c:v>0.41463807897226718</c:v>
                      </c:pt>
                      <c:pt idx="4042">
                        <c:v>0.41463807897226718</c:v>
                      </c:pt>
                      <c:pt idx="4043">
                        <c:v>0.41015830510649665</c:v>
                      </c:pt>
                      <c:pt idx="4044">
                        <c:v>0.41015830510649665</c:v>
                      </c:pt>
                      <c:pt idx="4045">
                        <c:v>0.41160756567828283</c:v>
                      </c:pt>
                      <c:pt idx="4046">
                        <c:v>0.40794631579672069</c:v>
                      </c:pt>
                      <c:pt idx="4047">
                        <c:v>0.40794631579672069</c:v>
                      </c:pt>
                      <c:pt idx="4048">
                        <c:v>0.40794631579672069</c:v>
                      </c:pt>
                      <c:pt idx="4049">
                        <c:v>0.40794631579672069</c:v>
                      </c:pt>
                      <c:pt idx="4050">
                        <c:v>0.40566064181888756</c:v>
                      </c:pt>
                      <c:pt idx="4051">
                        <c:v>0.40649233292959264</c:v>
                      </c:pt>
                      <c:pt idx="4052">
                        <c:v>0.40870717727485117</c:v>
                      </c:pt>
                      <c:pt idx="4053">
                        <c:v>0.41015830510649665</c:v>
                      </c:pt>
                      <c:pt idx="4054">
                        <c:v>0.41015830510649665</c:v>
                      </c:pt>
                      <c:pt idx="4055">
                        <c:v>0.41015830510649665</c:v>
                      </c:pt>
                      <c:pt idx="4056">
                        <c:v>0.41015830510649665</c:v>
                      </c:pt>
                      <c:pt idx="4057">
                        <c:v>0.41015830510649665</c:v>
                      </c:pt>
                      <c:pt idx="4058">
                        <c:v>0.41015830510649665</c:v>
                      </c:pt>
                      <c:pt idx="4059">
                        <c:v>0.40794631579672069</c:v>
                      </c:pt>
                      <c:pt idx="4060">
                        <c:v>0.41015830510649665</c:v>
                      </c:pt>
                      <c:pt idx="4061">
                        <c:v>0.40870717727485117</c:v>
                      </c:pt>
                      <c:pt idx="4062">
                        <c:v>0.40870717727485117</c:v>
                      </c:pt>
                      <c:pt idx="4063">
                        <c:v>0.40870717727485117</c:v>
                      </c:pt>
                      <c:pt idx="4064">
                        <c:v>0.40870717727485117</c:v>
                      </c:pt>
                      <c:pt idx="4065">
                        <c:v>0.40870717727485117</c:v>
                      </c:pt>
                      <c:pt idx="4066">
                        <c:v>0.40939842372465185</c:v>
                      </c:pt>
                      <c:pt idx="4067">
                        <c:v>0.41098668232668367</c:v>
                      </c:pt>
                      <c:pt idx="4068">
                        <c:v>0.41015830510649665</c:v>
                      </c:pt>
                      <c:pt idx="4069">
                        <c:v>0.41015830510649665</c:v>
                      </c:pt>
                      <c:pt idx="4070">
                        <c:v>0.41015830510649665</c:v>
                      </c:pt>
                      <c:pt idx="4071">
                        <c:v>0.40939842372465185</c:v>
                      </c:pt>
                      <c:pt idx="4072">
                        <c:v>0.40794631579672069</c:v>
                      </c:pt>
                      <c:pt idx="4073">
                        <c:v>0.41098668232668367</c:v>
                      </c:pt>
                      <c:pt idx="4074">
                        <c:v>0.41098668232668367</c:v>
                      </c:pt>
                      <c:pt idx="4075">
                        <c:v>0.40489771821545451</c:v>
                      </c:pt>
                      <c:pt idx="4076">
                        <c:v>0.40489771821545451</c:v>
                      </c:pt>
                      <c:pt idx="4077">
                        <c:v>0.40489771821545451</c:v>
                      </c:pt>
                      <c:pt idx="4078">
                        <c:v>0.40939842372465185</c:v>
                      </c:pt>
                      <c:pt idx="4079">
                        <c:v>0.40939842372465185</c:v>
                      </c:pt>
                      <c:pt idx="4080">
                        <c:v>0.41015830510649665</c:v>
                      </c:pt>
                      <c:pt idx="4081">
                        <c:v>0.41015830510649665</c:v>
                      </c:pt>
                      <c:pt idx="4082">
                        <c:v>0.40343979045339179</c:v>
                      </c:pt>
                      <c:pt idx="4083">
                        <c:v>0.40343979045339179</c:v>
                      </c:pt>
                      <c:pt idx="4084">
                        <c:v>0.40343979045339179</c:v>
                      </c:pt>
                      <c:pt idx="4085">
                        <c:v>0.40870717727485117</c:v>
                      </c:pt>
                      <c:pt idx="4086">
                        <c:v>0.40870717727485117</c:v>
                      </c:pt>
                      <c:pt idx="4087">
                        <c:v>0.41015830510649665</c:v>
                      </c:pt>
                      <c:pt idx="4088">
                        <c:v>0.40649233292959264</c:v>
                      </c:pt>
                      <c:pt idx="4089">
                        <c:v>0.40649233292959264</c:v>
                      </c:pt>
                      <c:pt idx="4090">
                        <c:v>0.40649233292959264</c:v>
                      </c:pt>
                      <c:pt idx="4091">
                        <c:v>0.40649233292959264</c:v>
                      </c:pt>
                      <c:pt idx="4092">
                        <c:v>0.41015830510649665</c:v>
                      </c:pt>
                      <c:pt idx="4093">
                        <c:v>0.40870717727485117</c:v>
                      </c:pt>
                      <c:pt idx="4094">
                        <c:v>0.40794631579672069</c:v>
                      </c:pt>
                      <c:pt idx="4095">
                        <c:v>0.41015830510649665</c:v>
                      </c:pt>
                      <c:pt idx="4096">
                        <c:v>0.41015830510649665</c:v>
                      </c:pt>
                      <c:pt idx="4097">
                        <c:v>0.41015830510649665</c:v>
                      </c:pt>
                      <c:pt idx="4098">
                        <c:v>0.41015830510649665</c:v>
                      </c:pt>
                      <c:pt idx="4099">
                        <c:v>0.40794631579672069</c:v>
                      </c:pt>
                      <c:pt idx="4100">
                        <c:v>0.40870717727485117</c:v>
                      </c:pt>
                      <c:pt idx="4101">
                        <c:v>0.40870717727485117</c:v>
                      </c:pt>
                      <c:pt idx="4102">
                        <c:v>0.40939842372465185</c:v>
                      </c:pt>
                      <c:pt idx="4103">
                        <c:v>0.40870717727485117</c:v>
                      </c:pt>
                      <c:pt idx="4104">
                        <c:v>0.40870717727485117</c:v>
                      </c:pt>
                      <c:pt idx="4105">
                        <c:v>0.40870717727485117</c:v>
                      </c:pt>
                      <c:pt idx="4106">
                        <c:v>0.40939842372465185</c:v>
                      </c:pt>
                      <c:pt idx="4107">
                        <c:v>0.40939842372465185</c:v>
                      </c:pt>
                      <c:pt idx="4108">
                        <c:v>0.41015830510649665</c:v>
                      </c:pt>
                      <c:pt idx="4109">
                        <c:v>0.41015830510649665</c:v>
                      </c:pt>
                      <c:pt idx="4110">
                        <c:v>0.41015830510649665</c:v>
                      </c:pt>
                      <c:pt idx="4111">
                        <c:v>0.41015830510649665</c:v>
                      </c:pt>
                      <c:pt idx="4112">
                        <c:v>0.41015830510649665</c:v>
                      </c:pt>
                      <c:pt idx="4113">
                        <c:v>0.40794631579672069</c:v>
                      </c:pt>
                      <c:pt idx="4114">
                        <c:v>0.41015830510649665</c:v>
                      </c:pt>
                      <c:pt idx="4115">
                        <c:v>0.40489771821545451</c:v>
                      </c:pt>
                      <c:pt idx="4116">
                        <c:v>0.40939842372465185</c:v>
                      </c:pt>
                      <c:pt idx="4117">
                        <c:v>0.40870717727485117</c:v>
                      </c:pt>
                      <c:pt idx="4118">
                        <c:v>0.40870717727485117</c:v>
                      </c:pt>
                      <c:pt idx="4119">
                        <c:v>0.40870717727485117</c:v>
                      </c:pt>
                      <c:pt idx="4120">
                        <c:v>0.40711569835290429</c:v>
                      </c:pt>
                      <c:pt idx="4121">
                        <c:v>0.40939842372465185</c:v>
                      </c:pt>
                      <c:pt idx="4122">
                        <c:v>0.40870717727485117</c:v>
                      </c:pt>
                      <c:pt idx="4123">
                        <c:v>0.40870717727485117</c:v>
                      </c:pt>
                      <c:pt idx="4124">
                        <c:v>0.40870717727485117</c:v>
                      </c:pt>
                      <c:pt idx="4125">
                        <c:v>0.40870717727485117</c:v>
                      </c:pt>
                      <c:pt idx="4126">
                        <c:v>0.40870717727485117</c:v>
                      </c:pt>
                      <c:pt idx="4127">
                        <c:v>0.41015830510649665</c:v>
                      </c:pt>
                      <c:pt idx="4128">
                        <c:v>0.41015830510649665</c:v>
                      </c:pt>
                      <c:pt idx="4129">
                        <c:v>0.40794631579672069</c:v>
                      </c:pt>
                      <c:pt idx="4130">
                        <c:v>0.40870717727485117</c:v>
                      </c:pt>
                      <c:pt idx="4131">
                        <c:v>0.40939842372465185</c:v>
                      </c:pt>
                      <c:pt idx="4132">
                        <c:v>0.40939842372465185</c:v>
                      </c:pt>
                      <c:pt idx="4133">
                        <c:v>0.40939842372465185</c:v>
                      </c:pt>
                      <c:pt idx="4134">
                        <c:v>0.41015830510649665</c:v>
                      </c:pt>
                      <c:pt idx="4135">
                        <c:v>0.40870717727485117</c:v>
                      </c:pt>
                      <c:pt idx="4136">
                        <c:v>0.40939842372465185</c:v>
                      </c:pt>
                      <c:pt idx="4137">
                        <c:v>0.41098668232668367</c:v>
                      </c:pt>
                      <c:pt idx="4138">
                        <c:v>0.40939842372465185</c:v>
                      </c:pt>
                      <c:pt idx="4139">
                        <c:v>0.40939842372465185</c:v>
                      </c:pt>
                      <c:pt idx="4140">
                        <c:v>0.40939842372465185</c:v>
                      </c:pt>
                      <c:pt idx="4141">
                        <c:v>0.40870717727485117</c:v>
                      </c:pt>
                      <c:pt idx="4142">
                        <c:v>0.40939842372465185</c:v>
                      </c:pt>
                      <c:pt idx="4143">
                        <c:v>0.40711569835290429</c:v>
                      </c:pt>
                      <c:pt idx="4144">
                        <c:v>0.41015830510649665</c:v>
                      </c:pt>
                      <c:pt idx="4145">
                        <c:v>0.40870717727485117</c:v>
                      </c:pt>
                      <c:pt idx="4146">
                        <c:v>0.40870717727485117</c:v>
                      </c:pt>
                      <c:pt idx="4147">
                        <c:v>0.40870717727485117</c:v>
                      </c:pt>
                      <c:pt idx="4148">
                        <c:v>0.41098668232668367</c:v>
                      </c:pt>
                      <c:pt idx="4149">
                        <c:v>0.40939842372465185</c:v>
                      </c:pt>
                      <c:pt idx="4150">
                        <c:v>0.40649233292959264</c:v>
                      </c:pt>
                      <c:pt idx="4151">
                        <c:v>0.40939842372465185</c:v>
                      </c:pt>
                      <c:pt idx="4152">
                        <c:v>0.40939842372465185</c:v>
                      </c:pt>
                      <c:pt idx="4153">
                        <c:v>0.40939842372465185</c:v>
                      </c:pt>
                      <c:pt idx="4154">
                        <c:v>0.40939842372465185</c:v>
                      </c:pt>
                      <c:pt idx="4155">
                        <c:v>0.40794631579672069</c:v>
                      </c:pt>
                      <c:pt idx="4156">
                        <c:v>0.40939842372465185</c:v>
                      </c:pt>
                      <c:pt idx="4157">
                        <c:v>0.41015830510649665</c:v>
                      </c:pt>
                      <c:pt idx="4158">
                        <c:v>0.41015830510649665</c:v>
                      </c:pt>
                      <c:pt idx="4159">
                        <c:v>0.40870717727485117</c:v>
                      </c:pt>
                      <c:pt idx="4160">
                        <c:v>0.40870717727485117</c:v>
                      </c:pt>
                      <c:pt idx="4161">
                        <c:v>0.40870717727485117</c:v>
                      </c:pt>
                      <c:pt idx="4162">
                        <c:v>0.40870717727485117</c:v>
                      </c:pt>
                      <c:pt idx="4163">
                        <c:v>0.40870717727485117</c:v>
                      </c:pt>
                      <c:pt idx="4164">
                        <c:v>0.40870717727485117</c:v>
                      </c:pt>
                      <c:pt idx="4165">
                        <c:v>0.41015830510649665</c:v>
                      </c:pt>
                      <c:pt idx="4166">
                        <c:v>0.41015830510649665</c:v>
                      </c:pt>
                      <c:pt idx="4167">
                        <c:v>0.41015830510649665</c:v>
                      </c:pt>
                      <c:pt idx="4168">
                        <c:v>0.41015830510649665</c:v>
                      </c:pt>
                      <c:pt idx="4169">
                        <c:v>0.40939842372465185</c:v>
                      </c:pt>
                      <c:pt idx="4170">
                        <c:v>0.40870717727485117</c:v>
                      </c:pt>
                      <c:pt idx="4171">
                        <c:v>0.41015830510649665</c:v>
                      </c:pt>
                      <c:pt idx="4172">
                        <c:v>0.40939842372465185</c:v>
                      </c:pt>
                      <c:pt idx="4173">
                        <c:v>0.40870717727485117</c:v>
                      </c:pt>
                      <c:pt idx="4174">
                        <c:v>0.40870717727485117</c:v>
                      </c:pt>
                      <c:pt idx="4175">
                        <c:v>0.40870717727485117</c:v>
                      </c:pt>
                      <c:pt idx="4176">
                        <c:v>0.40939842372465185</c:v>
                      </c:pt>
                      <c:pt idx="4177">
                        <c:v>0.40870717727485117</c:v>
                      </c:pt>
                      <c:pt idx="4178">
                        <c:v>0.41015830510649665</c:v>
                      </c:pt>
                      <c:pt idx="4179">
                        <c:v>0.40939842372465185</c:v>
                      </c:pt>
                      <c:pt idx="4180">
                        <c:v>0.40649233292959264</c:v>
                      </c:pt>
                      <c:pt idx="4181">
                        <c:v>0.40649233292959264</c:v>
                      </c:pt>
                      <c:pt idx="4182">
                        <c:v>0.40649233292959264</c:v>
                      </c:pt>
                      <c:pt idx="4183">
                        <c:v>0.41098668232668367</c:v>
                      </c:pt>
                      <c:pt idx="4184">
                        <c:v>0.41015830510649665</c:v>
                      </c:pt>
                      <c:pt idx="4185">
                        <c:v>0.40794631579672069</c:v>
                      </c:pt>
                      <c:pt idx="4186">
                        <c:v>0.41098668232668367</c:v>
                      </c:pt>
                      <c:pt idx="4187">
                        <c:v>0.40939842372465185</c:v>
                      </c:pt>
                      <c:pt idx="4188">
                        <c:v>0.40939842372465185</c:v>
                      </c:pt>
                      <c:pt idx="4189">
                        <c:v>0.40939842372465185</c:v>
                      </c:pt>
                      <c:pt idx="4190">
                        <c:v>0.40939842372465185</c:v>
                      </c:pt>
                      <c:pt idx="4191">
                        <c:v>0.40939842372465185</c:v>
                      </c:pt>
                      <c:pt idx="4192">
                        <c:v>0.41015830510649665</c:v>
                      </c:pt>
                      <c:pt idx="4193">
                        <c:v>0.40939842372465185</c:v>
                      </c:pt>
                      <c:pt idx="4194">
                        <c:v>0.40794631579672069</c:v>
                      </c:pt>
                      <c:pt idx="4195">
                        <c:v>0.40794631579672069</c:v>
                      </c:pt>
                      <c:pt idx="4196">
                        <c:v>0.40794631579672069</c:v>
                      </c:pt>
                      <c:pt idx="4197">
                        <c:v>0.41015830510649665</c:v>
                      </c:pt>
                      <c:pt idx="4198">
                        <c:v>0.40939842372465185</c:v>
                      </c:pt>
                      <c:pt idx="4199">
                        <c:v>0.41015830510649665</c:v>
                      </c:pt>
                      <c:pt idx="4200">
                        <c:v>0.40870717727485117</c:v>
                      </c:pt>
                      <c:pt idx="4201">
                        <c:v>0.40939842372465185</c:v>
                      </c:pt>
                      <c:pt idx="4202">
                        <c:v>0.40939842372465185</c:v>
                      </c:pt>
                      <c:pt idx="4203">
                        <c:v>0.40939842372465185</c:v>
                      </c:pt>
                      <c:pt idx="4204">
                        <c:v>0.40939842372465185</c:v>
                      </c:pt>
                      <c:pt idx="4205">
                        <c:v>0.40870717727485117</c:v>
                      </c:pt>
                      <c:pt idx="4206">
                        <c:v>0.40939842372465185</c:v>
                      </c:pt>
                      <c:pt idx="4207">
                        <c:v>0.40939842372465185</c:v>
                      </c:pt>
                      <c:pt idx="4208">
                        <c:v>0.40939842372465185</c:v>
                      </c:pt>
                      <c:pt idx="4209">
                        <c:v>0.40939842372465185</c:v>
                      </c:pt>
                      <c:pt idx="4210">
                        <c:v>0.40939842372465185</c:v>
                      </c:pt>
                      <c:pt idx="4211">
                        <c:v>0.41015830510649665</c:v>
                      </c:pt>
                      <c:pt idx="4212">
                        <c:v>0.40794631579672069</c:v>
                      </c:pt>
                      <c:pt idx="4213">
                        <c:v>0.41015830510649665</c:v>
                      </c:pt>
                      <c:pt idx="4214">
                        <c:v>0.41098668232668367</c:v>
                      </c:pt>
                      <c:pt idx="4215">
                        <c:v>0.41015830510649665</c:v>
                      </c:pt>
                      <c:pt idx="4216">
                        <c:v>0.41015830510649665</c:v>
                      </c:pt>
                      <c:pt idx="4217">
                        <c:v>0.41015830510649665</c:v>
                      </c:pt>
                      <c:pt idx="4218">
                        <c:v>0.40939842372465185</c:v>
                      </c:pt>
                      <c:pt idx="4219">
                        <c:v>0.40649233292959264</c:v>
                      </c:pt>
                      <c:pt idx="4220">
                        <c:v>0.40939842372465185</c:v>
                      </c:pt>
                      <c:pt idx="4221">
                        <c:v>0.41015830510649665</c:v>
                      </c:pt>
                      <c:pt idx="4222">
                        <c:v>0.40870717727485117</c:v>
                      </c:pt>
                      <c:pt idx="4223">
                        <c:v>0.40870717727485117</c:v>
                      </c:pt>
                      <c:pt idx="4224">
                        <c:v>0.40870717727485117</c:v>
                      </c:pt>
                      <c:pt idx="4225">
                        <c:v>0.40939842372465185</c:v>
                      </c:pt>
                      <c:pt idx="4226">
                        <c:v>0.41015830510649665</c:v>
                      </c:pt>
                      <c:pt idx="4227">
                        <c:v>0.41015830510649665</c:v>
                      </c:pt>
                      <c:pt idx="4228">
                        <c:v>0.40870717727485117</c:v>
                      </c:pt>
                      <c:pt idx="4229">
                        <c:v>0.40939842372465185</c:v>
                      </c:pt>
                      <c:pt idx="4230">
                        <c:v>0.40939842372465185</c:v>
                      </c:pt>
                      <c:pt idx="4231">
                        <c:v>0.40939842372465185</c:v>
                      </c:pt>
                      <c:pt idx="4232">
                        <c:v>0.41015830510649665</c:v>
                      </c:pt>
                      <c:pt idx="4233">
                        <c:v>0.41015830510649665</c:v>
                      </c:pt>
                      <c:pt idx="4234">
                        <c:v>0.40939842372465185</c:v>
                      </c:pt>
                      <c:pt idx="4235">
                        <c:v>0.40939842372465185</c:v>
                      </c:pt>
                      <c:pt idx="4236">
                        <c:v>0.40939842372465185</c:v>
                      </c:pt>
                      <c:pt idx="4237">
                        <c:v>0.40939842372465185</c:v>
                      </c:pt>
                      <c:pt idx="4238">
                        <c:v>0.40939842372465185</c:v>
                      </c:pt>
                      <c:pt idx="4239">
                        <c:v>0.41015830510649665</c:v>
                      </c:pt>
                      <c:pt idx="4240">
                        <c:v>0.41015830510649665</c:v>
                      </c:pt>
                      <c:pt idx="4241">
                        <c:v>0.40794631579672069</c:v>
                      </c:pt>
                      <c:pt idx="4242">
                        <c:v>0.41015830510649665</c:v>
                      </c:pt>
                      <c:pt idx="4243">
                        <c:v>0.41098668232668367</c:v>
                      </c:pt>
                      <c:pt idx="4244">
                        <c:v>0.41098668232668367</c:v>
                      </c:pt>
                      <c:pt idx="4245">
                        <c:v>0.41098668232668367</c:v>
                      </c:pt>
                      <c:pt idx="4246">
                        <c:v>0.41098668232668367</c:v>
                      </c:pt>
                      <c:pt idx="4247">
                        <c:v>0.41098668232668367</c:v>
                      </c:pt>
                      <c:pt idx="4248">
                        <c:v>0.41015830510649665</c:v>
                      </c:pt>
                      <c:pt idx="4249">
                        <c:v>0.40870717727485117</c:v>
                      </c:pt>
                      <c:pt idx="4250">
                        <c:v>0.41015830510649665</c:v>
                      </c:pt>
                      <c:pt idx="4251">
                        <c:v>0.41015830510649665</c:v>
                      </c:pt>
                      <c:pt idx="4252">
                        <c:v>0.41015830510649665</c:v>
                      </c:pt>
                      <c:pt idx="4253">
                        <c:v>0.40939842372465185</c:v>
                      </c:pt>
                      <c:pt idx="4254">
                        <c:v>0.41098668232668367</c:v>
                      </c:pt>
                      <c:pt idx="4255">
                        <c:v>0.40870717727485117</c:v>
                      </c:pt>
                      <c:pt idx="4256">
                        <c:v>0.41015830510649665</c:v>
                      </c:pt>
                      <c:pt idx="4257">
                        <c:v>0.40870717727485117</c:v>
                      </c:pt>
                      <c:pt idx="4258">
                        <c:v>0.40870717727485117</c:v>
                      </c:pt>
                      <c:pt idx="4259">
                        <c:v>0.40870717727485117</c:v>
                      </c:pt>
                      <c:pt idx="4260">
                        <c:v>0.41015830510649665</c:v>
                      </c:pt>
                      <c:pt idx="4261">
                        <c:v>0.40939842372465185</c:v>
                      </c:pt>
                      <c:pt idx="4262">
                        <c:v>0.41015830510649665</c:v>
                      </c:pt>
                      <c:pt idx="4263">
                        <c:v>0.40939842372465185</c:v>
                      </c:pt>
                      <c:pt idx="4264">
                        <c:v>0.40939842372465185</c:v>
                      </c:pt>
                      <c:pt idx="4265">
                        <c:v>0.40939842372465185</c:v>
                      </c:pt>
                      <c:pt idx="4266">
                        <c:v>0.40939842372465185</c:v>
                      </c:pt>
                      <c:pt idx="4267">
                        <c:v>0.41015830510649665</c:v>
                      </c:pt>
                      <c:pt idx="4268">
                        <c:v>0.41015830510649665</c:v>
                      </c:pt>
                      <c:pt idx="4269">
                        <c:v>0.41015830510649665</c:v>
                      </c:pt>
                      <c:pt idx="4270">
                        <c:v>0.40939842372465185</c:v>
                      </c:pt>
                      <c:pt idx="4271">
                        <c:v>0.40939842372465185</c:v>
                      </c:pt>
                      <c:pt idx="4272">
                        <c:v>0.40939842372465185</c:v>
                      </c:pt>
                      <c:pt idx="4273">
                        <c:v>0.40939842372465185</c:v>
                      </c:pt>
                      <c:pt idx="4274">
                        <c:v>0.41160756567828283</c:v>
                      </c:pt>
                      <c:pt idx="4275">
                        <c:v>0.41015830510649665</c:v>
                      </c:pt>
                      <c:pt idx="4276">
                        <c:v>0.41098668232668367</c:v>
                      </c:pt>
                      <c:pt idx="4277">
                        <c:v>0.41015830510649665</c:v>
                      </c:pt>
                      <c:pt idx="4278">
                        <c:v>0.40870717727485117</c:v>
                      </c:pt>
                      <c:pt idx="4279">
                        <c:v>0.40870717727485117</c:v>
                      </c:pt>
                      <c:pt idx="4280">
                        <c:v>0.40870717727485117</c:v>
                      </c:pt>
                      <c:pt idx="4281">
                        <c:v>0.41015830510649665</c:v>
                      </c:pt>
                      <c:pt idx="4282">
                        <c:v>0.40711569835290429</c:v>
                      </c:pt>
                      <c:pt idx="4283">
                        <c:v>0.40870717727485117</c:v>
                      </c:pt>
                      <c:pt idx="4284">
                        <c:v>0.41098668232668367</c:v>
                      </c:pt>
                      <c:pt idx="4285">
                        <c:v>0.40939842372465185</c:v>
                      </c:pt>
                      <c:pt idx="4286">
                        <c:v>0.40939842372465185</c:v>
                      </c:pt>
                      <c:pt idx="4287">
                        <c:v>0.40939842372465185</c:v>
                      </c:pt>
                      <c:pt idx="4288">
                        <c:v>0.41015830510649665</c:v>
                      </c:pt>
                      <c:pt idx="4289">
                        <c:v>0.40939842372465185</c:v>
                      </c:pt>
                      <c:pt idx="4290">
                        <c:v>0.41015830510649665</c:v>
                      </c:pt>
                      <c:pt idx="4291">
                        <c:v>0.41098668232668367</c:v>
                      </c:pt>
                      <c:pt idx="4292">
                        <c:v>0.40939842372465185</c:v>
                      </c:pt>
                      <c:pt idx="4293">
                        <c:v>0.40939842372465185</c:v>
                      </c:pt>
                      <c:pt idx="4294">
                        <c:v>0.40939842372465185</c:v>
                      </c:pt>
                      <c:pt idx="4295">
                        <c:v>0.40939842372465185</c:v>
                      </c:pt>
                      <c:pt idx="4296">
                        <c:v>0.40939842372465185</c:v>
                      </c:pt>
                      <c:pt idx="4297">
                        <c:v>0.41015830510649665</c:v>
                      </c:pt>
                      <c:pt idx="4298">
                        <c:v>0.41015830510649665</c:v>
                      </c:pt>
                      <c:pt idx="4299">
                        <c:v>0.41015830510649665</c:v>
                      </c:pt>
                      <c:pt idx="4300">
                        <c:v>0.41015830510649665</c:v>
                      </c:pt>
                      <c:pt idx="4301">
                        <c:v>0.41015830510649665</c:v>
                      </c:pt>
                      <c:pt idx="4302">
                        <c:v>0.41015830510649665</c:v>
                      </c:pt>
                      <c:pt idx="4303">
                        <c:v>0.41015830510649665</c:v>
                      </c:pt>
                      <c:pt idx="4304">
                        <c:v>0.40939842372465185</c:v>
                      </c:pt>
                      <c:pt idx="4305">
                        <c:v>0.40870717727485117</c:v>
                      </c:pt>
                      <c:pt idx="4306">
                        <c:v>0.41098668232668367</c:v>
                      </c:pt>
                      <c:pt idx="4307">
                        <c:v>0.41098668232668367</c:v>
                      </c:pt>
                      <c:pt idx="4308">
                        <c:v>0.41098668232668367</c:v>
                      </c:pt>
                      <c:pt idx="4309">
                        <c:v>0.40939842372465185</c:v>
                      </c:pt>
                      <c:pt idx="4310">
                        <c:v>0.40939842372465185</c:v>
                      </c:pt>
                      <c:pt idx="4311">
                        <c:v>0.41015830510649665</c:v>
                      </c:pt>
                      <c:pt idx="4312">
                        <c:v>0.40870717727485117</c:v>
                      </c:pt>
                      <c:pt idx="4313">
                        <c:v>0.40870717727485117</c:v>
                      </c:pt>
                      <c:pt idx="4314">
                        <c:v>0.40870717727485117</c:v>
                      </c:pt>
                      <c:pt idx="4315">
                        <c:v>0.40870717727485117</c:v>
                      </c:pt>
                      <c:pt idx="4316">
                        <c:v>0.41015830510649665</c:v>
                      </c:pt>
                      <c:pt idx="4317">
                        <c:v>0.40939842372465185</c:v>
                      </c:pt>
                      <c:pt idx="4318">
                        <c:v>0.40939842372465185</c:v>
                      </c:pt>
                      <c:pt idx="4319">
                        <c:v>0.41015830510649665</c:v>
                      </c:pt>
                      <c:pt idx="4320">
                        <c:v>0.41098668232668367</c:v>
                      </c:pt>
                      <c:pt idx="4321">
                        <c:v>0.41098668232668367</c:v>
                      </c:pt>
                      <c:pt idx="4322">
                        <c:v>0.41098668232668367</c:v>
                      </c:pt>
                      <c:pt idx="4323">
                        <c:v>0.40939842372465185</c:v>
                      </c:pt>
                      <c:pt idx="4324">
                        <c:v>0.40939842372465185</c:v>
                      </c:pt>
                      <c:pt idx="4325">
                        <c:v>0.40939842372465185</c:v>
                      </c:pt>
                      <c:pt idx="4326">
                        <c:v>0.40939842372465185</c:v>
                      </c:pt>
                      <c:pt idx="4327">
                        <c:v>0.40939842372465185</c:v>
                      </c:pt>
                      <c:pt idx="4328">
                        <c:v>0.40939842372465185</c:v>
                      </c:pt>
                      <c:pt idx="4329">
                        <c:v>0.40939842372465185</c:v>
                      </c:pt>
                      <c:pt idx="4330">
                        <c:v>0.41098668232668367</c:v>
                      </c:pt>
                      <c:pt idx="4331">
                        <c:v>0.40939842372465185</c:v>
                      </c:pt>
                      <c:pt idx="4332">
                        <c:v>0.40939842372465185</c:v>
                      </c:pt>
                      <c:pt idx="4333">
                        <c:v>0.41015830510649665</c:v>
                      </c:pt>
                      <c:pt idx="4334">
                        <c:v>0.41098668232668367</c:v>
                      </c:pt>
                      <c:pt idx="4335">
                        <c:v>0.41098668232668367</c:v>
                      </c:pt>
                      <c:pt idx="4336">
                        <c:v>0.41098668232668367</c:v>
                      </c:pt>
                      <c:pt idx="4337">
                        <c:v>0.41098668232668367</c:v>
                      </c:pt>
                      <c:pt idx="4338">
                        <c:v>0.41015830510649665</c:v>
                      </c:pt>
                      <c:pt idx="4339">
                        <c:v>0.41015830510649665</c:v>
                      </c:pt>
                      <c:pt idx="4340">
                        <c:v>0.40794631579672069</c:v>
                      </c:pt>
                      <c:pt idx="4341">
                        <c:v>0.40939842372465185</c:v>
                      </c:pt>
                      <c:pt idx="4342">
                        <c:v>0.40939842372465185</c:v>
                      </c:pt>
                      <c:pt idx="4343">
                        <c:v>0.40939842372465185</c:v>
                      </c:pt>
                      <c:pt idx="4344">
                        <c:v>0.40939842372465185</c:v>
                      </c:pt>
                      <c:pt idx="4345">
                        <c:v>0.40939842372465185</c:v>
                      </c:pt>
                      <c:pt idx="4346">
                        <c:v>0.41098668232668367</c:v>
                      </c:pt>
                      <c:pt idx="4347">
                        <c:v>0.41015830510649665</c:v>
                      </c:pt>
                      <c:pt idx="4348">
                        <c:v>0.41098668232668367</c:v>
                      </c:pt>
                      <c:pt idx="4349">
                        <c:v>0.41098668232668367</c:v>
                      </c:pt>
                      <c:pt idx="4350">
                        <c:v>0.41098668232668367</c:v>
                      </c:pt>
                      <c:pt idx="4351">
                        <c:v>0.41015830510649665</c:v>
                      </c:pt>
                      <c:pt idx="4352">
                        <c:v>0.41015830510649665</c:v>
                      </c:pt>
                      <c:pt idx="4353">
                        <c:v>0.41015830510649665</c:v>
                      </c:pt>
                      <c:pt idx="4354">
                        <c:v>0.40939842372465185</c:v>
                      </c:pt>
                      <c:pt idx="4355">
                        <c:v>0.40939842372465185</c:v>
                      </c:pt>
                      <c:pt idx="4356">
                        <c:v>0.40939842372465185</c:v>
                      </c:pt>
                      <c:pt idx="4357">
                        <c:v>0.40939842372465185</c:v>
                      </c:pt>
                      <c:pt idx="4358">
                        <c:v>0.41098668232668367</c:v>
                      </c:pt>
                      <c:pt idx="4359">
                        <c:v>0.40939842372465185</c:v>
                      </c:pt>
                      <c:pt idx="4360">
                        <c:v>0.40939842372465185</c:v>
                      </c:pt>
                      <c:pt idx="4361">
                        <c:v>0.41015830510649665</c:v>
                      </c:pt>
                      <c:pt idx="4362">
                        <c:v>0.40870717727485117</c:v>
                      </c:pt>
                      <c:pt idx="4363">
                        <c:v>0.40870717727485117</c:v>
                      </c:pt>
                      <c:pt idx="4364">
                        <c:v>0.40870717727485117</c:v>
                      </c:pt>
                      <c:pt idx="4365">
                        <c:v>0.40939842372465185</c:v>
                      </c:pt>
                      <c:pt idx="4366">
                        <c:v>0.41098668232668367</c:v>
                      </c:pt>
                      <c:pt idx="4367">
                        <c:v>0.40939842372465185</c:v>
                      </c:pt>
                      <c:pt idx="4368">
                        <c:v>0.41098668232668367</c:v>
                      </c:pt>
                      <c:pt idx="4369">
                        <c:v>0.41015830510649665</c:v>
                      </c:pt>
                      <c:pt idx="4370">
                        <c:v>0.41015830510649665</c:v>
                      </c:pt>
                      <c:pt idx="4371">
                        <c:v>0.41015830510649665</c:v>
                      </c:pt>
                      <c:pt idx="4372">
                        <c:v>0.40939842372465185</c:v>
                      </c:pt>
                      <c:pt idx="4373">
                        <c:v>0.41160756567828283</c:v>
                      </c:pt>
                      <c:pt idx="4374">
                        <c:v>0.41015830510649665</c:v>
                      </c:pt>
                      <c:pt idx="4375">
                        <c:v>0.41015830510649665</c:v>
                      </c:pt>
                      <c:pt idx="4376">
                        <c:v>0.41015830510649665</c:v>
                      </c:pt>
                      <c:pt idx="4377">
                        <c:v>0.41015830510649665</c:v>
                      </c:pt>
                      <c:pt idx="4378">
                        <c:v>0.41015830510649665</c:v>
                      </c:pt>
                      <c:pt idx="4379">
                        <c:v>0.41098668232668367</c:v>
                      </c:pt>
                      <c:pt idx="4380">
                        <c:v>0.41098668232668367</c:v>
                      </c:pt>
                      <c:pt idx="4381">
                        <c:v>0.41098668232668367</c:v>
                      </c:pt>
                      <c:pt idx="4382">
                        <c:v>0.41015830510649665</c:v>
                      </c:pt>
                      <c:pt idx="4383">
                        <c:v>0.41015830510649665</c:v>
                      </c:pt>
                      <c:pt idx="4384">
                        <c:v>0.41015830510649665</c:v>
                      </c:pt>
                      <c:pt idx="4385">
                        <c:v>0.41015830510649665</c:v>
                      </c:pt>
                      <c:pt idx="4386">
                        <c:v>0.41098668232668367</c:v>
                      </c:pt>
                      <c:pt idx="4387">
                        <c:v>0.41098668232668367</c:v>
                      </c:pt>
                      <c:pt idx="4388">
                        <c:v>0.41098668232668367</c:v>
                      </c:pt>
                      <c:pt idx="4389">
                        <c:v>0.41015830510649665</c:v>
                      </c:pt>
                      <c:pt idx="4390">
                        <c:v>0.40939842372465185</c:v>
                      </c:pt>
                      <c:pt idx="4391">
                        <c:v>0.40939842372465185</c:v>
                      </c:pt>
                      <c:pt idx="4392">
                        <c:v>0.40939842372465185</c:v>
                      </c:pt>
                      <c:pt idx="4393">
                        <c:v>0.41015830510649665</c:v>
                      </c:pt>
                      <c:pt idx="4394">
                        <c:v>0.41098668232668367</c:v>
                      </c:pt>
                      <c:pt idx="4395">
                        <c:v>0.41098668232668367</c:v>
                      </c:pt>
                      <c:pt idx="4396">
                        <c:v>0.41015830510649665</c:v>
                      </c:pt>
                      <c:pt idx="4397">
                        <c:v>0.44844871055838653</c:v>
                      </c:pt>
                      <c:pt idx="4398">
                        <c:v>0.44844871055838653</c:v>
                      </c:pt>
                      <c:pt idx="4399">
                        <c:v>0.44844871055838653</c:v>
                      </c:pt>
                      <c:pt idx="4400">
                        <c:v>0.45138198740460622</c:v>
                      </c:pt>
                      <c:pt idx="4401">
                        <c:v>0.44844871055838653</c:v>
                      </c:pt>
                      <c:pt idx="4402">
                        <c:v>0.44918274402853337</c:v>
                      </c:pt>
                      <c:pt idx="4403">
                        <c:v>0.44918274402853337</c:v>
                      </c:pt>
                      <c:pt idx="4404">
                        <c:v>0.45138198740460622</c:v>
                      </c:pt>
                      <c:pt idx="4405">
                        <c:v>0.45138198740460622</c:v>
                      </c:pt>
                      <c:pt idx="4406">
                        <c:v>0.45138198740460622</c:v>
                      </c:pt>
                      <c:pt idx="4407">
                        <c:v>0.45297875288798439</c:v>
                      </c:pt>
                      <c:pt idx="4408">
                        <c:v>0.44991630089573037</c:v>
                      </c:pt>
                      <c:pt idx="4409">
                        <c:v>0.45064938180614333</c:v>
                      </c:pt>
                      <c:pt idx="4410">
                        <c:v>0.45138198740460622</c:v>
                      </c:pt>
                      <c:pt idx="4411">
                        <c:v>0.44991630089573037</c:v>
                      </c:pt>
                      <c:pt idx="4412">
                        <c:v>0.44991630089573037</c:v>
                      </c:pt>
                      <c:pt idx="4413">
                        <c:v>0.44991630089573037</c:v>
                      </c:pt>
                      <c:pt idx="4414">
                        <c:v>0.45138198740460622</c:v>
                      </c:pt>
                      <c:pt idx="4415">
                        <c:v>0.45138198740460622</c:v>
                      </c:pt>
                      <c:pt idx="4416">
                        <c:v>0.45064938180614333</c:v>
                      </c:pt>
                      <c:pt idx="4417">
                        <c:v>0.45064938180614333</c:v>
                      </c:pt>
                      <c:pt idx="4418">
                        <c:v>0.45297875288798439</c:v>
                      </c:pt>
                      <c:pt idx="4419">
                        <c:v>0.45297875288798439</c:v>
                      </c:pt>
                      <c:pt idx="4420">
                        <c:v>0.45297875288798439</c:v>
                      </c:pt>
                      <c:pt idx="4421">
                        <c:v>0.45138198740460622</c:v>
                      </c:pt>
                      <c:pt idx="4422">
                        <c:v>0.44991630089573037</c:v>
                      </c:pt>
                      <c:pt idx="4423">
                        <c:v>0.45064938180614333</c:v>
                      </c:pt>
                      <c:pt idx="4424">
                        <c:v>0.45064938180614333</c:v>
                      </c:pt>
                      <c:pt idx="4425">
                        <c:v>0.45064938180614333</c:v>
                      </c:pt>
                      <c:pt idx="4426">
                        <c:v>0.45064938180614333</c:v>
                      </c:pt>
                      <c:pt idx="4427">
                        <c:v>0.45064938180614333</c:v>
                      </c:pt>
                      <c:pt idx="4428">
                        <c:v>0.44844871055838653</c:v>
                      </c:pt>
                      <c:pt idx="4429">
                        <c:v>0.44918274402853337</c:v>
                      </c:pt>
                      <c:pt idx="4430">
                        <c:v>0.45211411833462112</c:v>
                      </c:pt>
                      <c:pt idx="4431">
                        <c:v>0.44991630089573037</c:v>
                      </c:pt>
                      <c:pt idx="4432">
                        <c:v>0.45064938180614333</c:v>
                      </c:pt>
                      <c:pt idx="4433">
                        <c:v>0.45064938180614333</c:v>
                      </c:pt>
                      <c:pt idx="4434">
                        <c:v>0.45064938180614333</c:v>
                      </c:pt>
                      <c:pt idx="4435">
                        <c:v>0.44991630089573037</c:v>
                      </c:pt>
                      <c:pt idx="4436">
                        <c:v>0.45138198740460622</c:v>
                      </c:pt>
                      <c:pt idx="4437">
                        <c:v>0.45211411833462112</c:v>
                      </c:pt>
                      <c:pt idx="4438">
                        <c:v>0.45138198740460622</c:v>
                      </c:pt>
                      <c:pt idx="4439">
                        <c:v>0.4791349244301143</c:v>
                      </c:pt>
                      <c:pt idx="4440">
                        <c:v>0.4791349244301143</c:v>
                      </c:pt>
                      <c:pt idx="4441">
                        <c:v>0.4791349244301143</c:v>
                      </c:pt>
                      <c:pt idx="4442">
                        <c:v>0.4791349244301143</c:v>
                      </c:pt>
                      <c:pt idx="4443">
                        <c:v>0.4791349244301143</c:v>
                      </c:pt>
                      <c:pt idx="4444">
                        <c:v>0.47842007978833506</c:v>
                      </c:pt>
                      <c:pt idx="4445">
                        <c:v>0.48056326146362588</c:v>
                      </c:pt>
                      <c:pt idx="4446">
                        <c:v>0.48056326146362588</c:v>
                      </c:pt>
                      <c:pt idx="4447">
                        <c:v>0.48056326146362588</c:v>
                      </c:pt>
                      <c:pt idx="4448">
                        <c:v>0.48056326146362588</c:v>
                      </c:pt>
                      <c:pt idx="4449">
                        <c:v>0.4791349244301143</c:v>
                      </c:pt>
                      <c:pt idx="4450">
                        <c:v>0.4791349244301143</c:v>
                      </c:pt>
                      <c:pt idx="4451">
                        <c:v>0.48140643287218526</c:v>
                      </c:pt>
                      <c:pt idx="4452">
                        <c:v>0.48056326146362588</c:v>
                      </c:pt>
                      <c:pt idx="4453">
                        <c:v>0.47692394480838796</c:v>
                      </c:pt>
                      <c:pt idx="4454">
                        <c:v>0.47692394480838796</c:v>
                      </c:pt>
                      <c:pt idx="4455">
                        <c:v>0.47692394480838796</c:v>
                      </c:pt>
                      <c:pt idx="4456">
                        <c:v>0.48056326146362588</c:v>
                      </c:pt>
                      <c:pt idx="4457">
                        <c:v>0.47997915948384928</c:v>
                      </c:pt>
                      <c:pt idx="4458">
                        <c:v>0.47842007978833506</c:v>
                      </c:pt>
                      <c:pt idx="4459">
                        <c:v>0.48056326146362588</c:v>
                      </c:pt>
                      <c:pt idx="4460">
                        <c:v>0.4791349244301143</c:v>
                      </c:pt>
                      <c:pt idx="4461">
                        <c:v>0.4791349244301143</c:v>
                      </c:pt>
                      <c:pt idx="4462">
                        <c:v>0.4791349244301143</c:v>
                      </c:pt>
                      <c:pt idx="4463">
                        <c:v>0.47842007978833506</c:v>
                      </c:pt>
                      <c:pt idx="4464">
                        <c:v>0.47997915948384928</c:v>
                      </c:pt>
                      <c:pt idx="4465">
                        <c:v>0.48056326146362588</c:v>
                      </c:pt>
                      <c:pt idx="4466">
                        <c:v>0.48056326146362588</c:v>
                      </c:pt>
                      <c:pt idx="4467">
                        <c:v>0.48218418823083292</c:v>
                      </c:pt>
                      <c:pt idx="4468">
                        <c:v>0.48218418823083292</c:v>
                      </c:pt>
                      <c:pt idx="4469">
                        <c:v>0.48218418823083292</c:v>
                      </c:pt>
                      <c:pt idx="4470">
                        <c:v>0.48056326146362588</c:v>
                      </c:pt>
                      <c:pt idx="4471">
                        <c:v>0.47997915948384928</c:v>
                      </c:pt>
                      <c:pt idx="4472">
                        <c:v>0.47842007978833506</c:v>
                      </c:pt>
                      <c:pt idx="4473">
                        <c:v>0.50470057881181107</c:v>
                      </c:pt>
                      <c:pt idx="4474">
                        <c:v>0.50470057881181107</c:v>
                      </c:pt>
                      <c:pt idx="4475">
                        <c:v>0.50470057881181107</c:v>
                      </c:pt>
                      <c:pt idx="4476">
                        <c:v>0.50470057881181107</c:v>
                      </c:pt>
                      <c:pt idx="4477">
                        <c:v>0.50393812310922381</c:v>
                      </c:pt>
                      <c:pt idx="4478">
                        <c:v>0.5031115508623466</c:v>
                      </c:pt>
                      <c:pt idx="4479">
                        <c:v>0.50393812310922381</c:v>
                      </c:pt>
                      <c:pt idx="4480">
                        <c:v>0.50164767702930546</c:v>
                      </c:pt>
                      <c:pt idx="4481">
                        <c:v>0.50393812310922381</c:v>
                      </c:pt>
                      <c:pt idx="4482">
                        <c:v>0.50393812310922381</c:v>
                      </c:pt>
                      <c:pt idx="4483">
                        <c:v>0.50393812310922381</c:v>
                      </c:pt>
                      <c:pt idx="4484">
                        <c:v>0.50393812310922381</c:v>
                      </c:pt>
                      <c:pt idx="4485">
                        <c:v>0.50539904677737568</c:v>
                      </c:pt>
                      <c:pt idx="4486">
                        <c:v>0.50539904677737568</c:v>
                      </c:pt>
                      <c:pt idx="4487">
                        <c:v>0.50539904677737568</c:v>
                      </c:pt>
                      <c:pt idx="4488">
                        <c:v>0.50539904677737568</c:v>
                      </c:pt>
                      <c:pt idx="4489">
                        <c:v>0.50539904677737568</c:v>
                      </c:pt>
                      <c:pt idx="4490">
                        <c:v>0.50539904677737568</c:v>
                      </c:pt>
                      <c:pt idx="4491">
                        <c:v>0.5031115508623466</c:v>
                      </c:pt>
                      <c:pt idx="4492">
                        <c:v>0.5031115508623466</c:v>
                      </c:pt>
                      <c:pt idx="4493">
                        <c:v>0.50393812310922381</c:v>
                      </c:pt>
                      <c:pt idx="4494">
                        <c:v>0.5024753160484805</c:v>
                      </c:pt>
                      <c:pt idx="4495">
                        <c:v>0.5024753160484805</c:v>
                      </c:pt>
                      <c:pt idx="4496">
                        <c:v>0.5024753160484805</c:v>
                      </c:pt>
                      <c:pt idx="4497">
                        <c:v>0.5024753160484805</c:v>
                      </c:pt>
                      <c:pt idx="4498">
                        <c:v>0.53460091291425715</c:v>
                      </c:pt>
                      <c:pt idx="4499">
                        <c:v>0.53094490375825631</c:v>
                      </c:pt>
                      <c:pt idx="4500">
                        <c:v>0.53168945160842962</c:v>
                      </c:pt>
                      <c:pt idx="4501">
                        <c:v>0.53243351229252134</c:v>
                      </c:pt>
                      <c:pt idx="4502">
                        <c:v>0.53168945160842962</c:v>
                      </c:pt>
                      <c:pt idx="4503">
                        <c:v>0.53168945160842962</c:v>
                      </c:pt>
                      <c:pt idx="4504">
                        <c:v>0.53168945160842962</c:v>
                      </c:pt>
                      <c:pt idx="4505">
                        <c:v>0.53311514052622333</c:v>
                      </c:pt>
                      <c:pt idx="4506">
                        <c:v>0.5354667180313325</c:v>
                      </c:pt>
                      <c:pt idx="4507">
                        <c:v>0.53460091291425715</c:v>
                      </c:pt>
                      <c:pt idx="4508">
                        <c:v>0.53398207694305944</c:v>
                      </c:pt>
                      <c:pt idx="4509">
                        <c:v>0.53243351229252134</c:v>
                      </c:pt>
                      <c:pt idx="4510">
                        <c:v>0.53243351229252134</c:v>
                      </c:pt>
                      <c:pt idx="4511">
                        <c:v>0.53243351229252134</c:v>
                      </c:pt>
                      <c:pt idx="4512">
                        <c:v>0.5354667180313325</c:v>
                      </c:pt>
                      <c:pt idx="4513">
                        <c:v>0.53311514052622333</c:v>
                      </c:pt>
                      <c:pt idx="4514">
                        <c:v>0.53311514052622333</c:v>
                      </c:pt>
                      <c:pt idx="4515">
                        <c:v>0.5354667180313325</c:v>
                      </c:pt>
                      <c:pt idx="4516">
                        <c:v>0.53460091291425715</c:v>
                      </c:pt>
                      <c:pt idx="4517">
                        <c:v>0.53460091291425715</c:v>
                      </c:pt>
                      <c:pt idx="4518">
                        <c:v>0.53460091291425715</c:v>
                      </c:pt>
                      <c:pt idx="4519">
                        <c:v>0.5354667180313325</c:v>
                      </c:pt>
                      <c:pt idx="4520">
                        <c:v>0.53243351229252134</c:v>
                      </c:pt>
                      <c:pt idx="4521">
                        <c:v>0.53243351229252134</c:v>
                      </c:pt>
                      <c:pt idx="4522">
                        <c:v>0.5354667180313325</c:v>
                      </c:pt>
                      <c:pt idx="4523">
                        <c:v>0.53460091291425715</c:v>
                      </c:pt>
                      <c:pt idx="4524">
                        <c:v>0.53460091291425715</c:v>
                      </c:pt>
                      <c:pt idx="4525">
                        <c:v>0.53460091291425715</c:v>
                      </c:pt>
                      <c:pt idx="4526">
                        <c:v>0.55635438325808917</c:v>
                      </c:pt>
                      <c:pt idx="4527">
                        <c:v>0.54813083949176411</c:v>
                      </c:pt>
                      <c:pt idx="4528">
                        <c:v>0.54813083949176411</c:v>
                      </c:pt>
                      <c:pt idx="4529">
                        <c:v>0.55799199220441009</c:v>
                      </c:pt>
                      <c:pt idx="4530">
                        <c:v>0.55871906365175639</c:v>
                      </c:pt>
                      <c:pt idx="4531">
                        <c:v>0.55871906365175639</c:v>
                      </c:pt>
                      <c:pt idx="4532">
                        <c:v>0.55871906365175639</c:v>
                      </c:pt>
                      <c:pt idx="4533">
                        <c:v>0.55635438325808917</c:v>
                      </c:pt>
                      <c:pt idx="4534">
                        <c:v>0.55708250003587523</c:v>
                      </c:pt>
                      <c:pt idx="4535">
                        <c:v>0.55635438325808917</c:v>
                      </c:pt>
                      <c:pt idx="4536">
                        <c:v>0.55799199220441009</c:v>
                      </c:pt>
                      <c:pt idx="4537">
                        <c:v>0.55708250003587523</c:v>
                      </c:pt>
                      <c:pt idx="4538">
                        <c:v>0.55708250003587523</c:v>
                      </c:pt>
                      <c:pt idx="4539">
                        <c:v>0.55708250003587523</c:v>
                      </c:pt>
                      <c:pt idx="4540">
                        <c:v>0.55799199220441009</c:v>
                      </c:pt>
                      <c:pt idx="4541">
                        <c:v>0.54971925654346221</c:v>
                      </c:pt>
                      <c:pt idx="4542">
                        <c:v>0.5601718164073064</c:v>
                      </c:pt>
                      <c:pt idx="4543">
                        <c:v>0.55799199220441009</c:v>
                      </c:pt>
                      <c:pt idx="4544">
                        <c:v>0.55708250003587523</c:v>
                      </c:pt>
                      <c:pt idx="4545">
                        <c:v>0.55708250003587523</c:v>
                      </c:pt>
                      <c:pt idx="4546">
                        <c:v>0.55708250003587523</c:v>
                      </c:pt>
                      <c:pt idx="4547">
                        <c:v>0.55944567151365243</c:v>
                      </c:pt>
                      <c:pt idx="4548">
                        <c:v>0.55871906365175639</c:v>
                      </c:pt>
                      <c:pt idx="4549">
                        <c:v>0.55944567151365243</c:v>
                      </c:pt>
                      <c:pt idx="4550">
                        <c:v>0.55799199220441009</c:v>
                      </c:pt>
                      <c:pt idx="4551">
                        <c:v>0.55799199220441009</c:v>
                      </c:pt>
                      <c:pt idx="4552">
                        <c:v>0.55799199220441009</c:v>
                      </c:pt>
                      <c:pt idx="4553">
                        <c:v>0.55799199220441009</c:v>
                      </c:pt>
                      <c:pt idx="4554">
                        <c:v>0.55799199220441009</c:v>
                      </c:pt>
                      <c:pt idx="4555">
                        <c:v>0.55871906365175639</c:v>
                      </c:pt>
                      <c:pt idx="4556">
                        <c:v>0.55944567151365243</c:v>
                      </c:pt>
                      <c:pt idx="4557">
                        <c:v>0.55562580088024238</c:v>
                      </c:pt>
                      <c:pt idx="4558">
                        <c:v>0.55799199220441009</c:v>
                      </c:pt>
                      <c:pt idx="4559">
                        <c:v>0.55799199220441009</c:v>
                      </c:pt>
                      <c:pt idx="4560">
                        <c:v>0.55799199220441009</c:v>
                      </c:pt>
                      <c:pt idx="4561">
                        <c:v>0.5601718164073064</c:v>
                      </c:pt>
                      <c:pt idx="4562">
                        <c:v>0.60965529631898174</c:v>
                      </c:pt>
                      <c:pt idx="4563">
                        <c:v>0.60809018537168902</c:v>
                      </c:pt>
                      <c:pt idx="4564">
                        <c:v>0.60895995577138262</c:v>
                      </c:pt>
                      <c:pt idx="4565">
                        <c:v>0.60588380280453547</c:v>
                      </c:pt>
                      <c:pt idx="4566">
                        <c:v>0.60588380280453547</c:v>
                      </c:pt>
                      <c:pt idx="4567">
                        <c:v>0.60588380280453547</c:v>
                      </c:pt>
                      <c:pt idx="4568">
                        <c:v>0.60965529631898174</c:v>
                      </c:pt>
                      <c:pt idx="4569">
                        <c:v>0.60663909690738294</c:v>
                      </c:pt>
                      <c:pt idx="4570">
                        <c:v>0.60895995577138262</c:v>
                      </c:pt>
                      <c:pt idx="4571">
                        <c:v>0.60750997085060954</c:v>
                      </c:pt>
                      <c:pt idx="4572">
                        <c:v>0.61116041940330879</c:v>
                      </c:pt>
                      <c:pt idx="4573">
                        <c:v>0.61116041940330879</c:v>
                      </c:pt>
                      <c:pt idx="4574">
                        <c:v>0.61116041940330879</c:v>
                      </c:pt>
                      <c:pt idx="4575">
                        <c:v>0.61040810534458023</c:v>
                      </c:pt>
                      <c:pt idx="4576">
                        <c:v>0.60895995577138262</c:v>
                      </c:pt>
                      <c:pt idx="4577">
                        <c:v>0.61260578852587633</c:v>
                      </c:pt>
                      <c:pt idx="4578">
                        <c:v>0.60965529631898174</c:v>
                      </c:pt>
                      <c:pt idx="4579">
                        <c:v>0.61197005101081947</c:v>
                      </c:pt>
                      <c:pt idx="4580">
                        <c:v>0.61197005101081947</c:v>
                      </c:pt>
                      <c:pt idx="4581">
                        <c:v>0.61197005101081947</c:v>
                      </c:pt>
                      <c:pt idx="4582">
                        <c:v>0.61197005101081947</c:v>
                      </c:pt>
                      <c:pt idx="4583">
                        <c:v>0.60895995577138262</c:v>
                      </c:pt>
                      <c:pt idx="4584">
                        <c:v>0.61040810534458023</c:v>
                      </c:pt>
                      <c:pt idx="4585">
                        <c:v>0.61197005101081947</c:v>
                      </c:pt>
                      <c:pt idx="4586">
                        <c:v>0.61040810534458023</c:v>
                      </c:pt>
                      <c:pt idx="4587">
                        <c:v>0.61040810534458023</c:v>
                      </c:pt>
                      <c:pt idx="4588">
                        <c:v>0.61040810534458023</c:v>
                      </c:pt>
                      <c:pt idx="4589">
                        <c:v>0.60965529631898174</c:v>
                      </c:pt>
                      <c:pt idx="4590">
                        <c:v>0.60895995577138262</c:v>
                      </c:pt>
                      <c:pt idx="4591">
                        <c:v>0.60663909690738294</c:v>
                      </c:pt>
                      <c:pt idx="4592">
                        <c:v>0.61197005101081947</c:v>
                      </c:pt>
                      <c:pt idx="4593">
                        <c:v>0.60895995577138262</c:v>
                      </c:pt>
                      <c:pt idx="4594">
                        <c:v>0.60895995577138262</c:v>
                      </c:pt>
                      <c:pt idx="4595">
                        <c:v>0.60895995577138262</c:v>
                      </c:pt>
                      <c:pt idx="4596">
                        <c:v>0.60809018537168902</c:v>
                      </c:pt>
                      <c:pt idx="4597">
                        <c:v>0.60588380280453547</c:v>
                      </c:pt>
                      <c:pt idx="4598">
                        <c:v>0.61040810534458023</c:v>
                      </c:pt>
                      <c:pt idx="4599">
                        <c:v>0.61197005101081947</c:v>
                      </c:pt>
                      <c:pt idx="4600">
                        <c:v>0.66748868441923404</c:v>
                      </c:pt>
                      <c:pt idx="4601">
                        <c:v>0.66748868441923404</c:v>
                      </c:pt>
                      <c:pt idx="4602">
                        <c:v>0.66748868441923404</c:v>
                      </c:pt>
                      <c:pt idx="4603">
                        <c:v>0.67790624329940297</c:v>
                      </c:pt>
                      <c:pt idx="4604">
                        <c:v>0.66440014589511021</c:v>
                      </c:pt>
                      <c:pt idx="4605">
                        <c:v>0.67648624416821146</c:v>
                      </c:pt>
                      <c:pt idx="4606">
                        <c:v>0.6741339297252128</c:v>
                      </c:pt>
                      <c:pt idx="4607">
                        <c:v>0.67561152635441757</c:v>
                      </c:pt>
                      <c:pt idx="4608">
                        <c:v>0.67561152635441757</c:v>
                      </c:pt>
                      <c:pt idx="4609">
                        <c:v>0.67561152635441757</c:v>
                      </c:pt>
                      <c:pt idx="4610">
                        <c:v>0.67561152635441757</c:v>
                      </c:pt>
                      <c:pt idx="4611">
                        <c:v>0.67867013273232601</c:v>
                      </c:pt>
                      <c:pt idx="4612">
                        <c:v>0.66891983221598961</c:v>
                      </c:pt>
                      <c:pt idx="4613">
                        <c:v>0.6741339297252128</c:v>
                      </c:pt>
                      <c:pt idx="4614">
                        <c:v>0.67867013273232601</c:v>
                      </c:pt>
                      <c:pt idx="4615">
                        <c:v>0.67867013273232601</c:v>
                      </c:pt>
                      <c:pt idx="4616">
                        <c:v>0.67867013273232601</c:v>
                      </c:pt>
                      <c:pt idx="4617">
                        <c:v>0.76198559307071367</c:v>
                      </c:pt>
                      <c:pt idx="4618">
                        <c:v>0.7649251478853909</c:v>
                      </c:pt>
                      <c:pt idx="4619">
                        <c:v>0.76198559307071367</c:v>
                      </c:pt>
                      <c:pt idx="4620">
                        <c:v>0.76041138589606772</c:v>
                      </c:pt>
                      <c:pt idx="4621">
                        <c:v>0.75301959708978294</c:v>
                      </c:pt>
                      <c:pt idx="4622">
                        <c:v>0.75301959708978294</c:v>
                      </c:pt>
                      <c:pt idx="4623">
                        <c:v>0.75301959708978294</c:v>
                      </c:pt>
                      <c:pt idx="4624">
                        <c:v>0.76942138479067379</c:v>
                      </c:pt>
                      <c:pt idx="4625">
                        <c:v>0.7566449238655637</c:v>
                      </c:pt>
                      <c:pt idx="4626">
                        <c:v>0.76041138589606772</c:v>
                      </c:pt>
                      <c:pt idx="4627">
                        <c:v>0.7596997513614645</c:v>
                      </c:pt>
                      <c:pt idx="4628">
                        <c:v>0.7596997513614645</c:v>
                      </c:pt>
                      <c:pt idx="4629">
                        <c:v>0.7596997513614645</c:v>
                      </c:pt>
                      <c:pt idx="4630">
                        <c:v>0.7596997513614645</c:v>
                      </c:pt>
                      <c:pt idx="4631">
                        <c:v>0.76112258324054649</c:v>
                      </c:pt>
                      <c:pt idx="4632">
                        <c:v>0.76345630328964809</c:v>
                      </c:pt>
                      <c:pt idx="4633">
                        <c:v>0.75893680000301666</c:v>
                      </c:pt>
                      <c:pt idx="4634">
                        <c:v>0.76649323463906538</c:v>
                      </c:pt>
                      <c:pt idx="4635">
                        <c:v>0.77540607127976502</c:v>
                      </c:pt>
                      <c:pt idx="4636">
                        <c:v>0.77540607127976502</c:v>
                      </c:pt>
                      <c:pt idx="4637">
                        <c:v>0.77540607127976502</c:v>
                      </c:pt>
                      <c:pt idx="4638">
                        <c:v>0.77012707210213938</c:v>
                      </c:pt>
                      <c:pt idx="4639">
                        <c:v>0.75516552847882612</c:v>
                      </c:pt>
                      <c:pt idx="4640">
                        <c:v>0.76563357901983831</c:v>
                      </c:pt>
                      <c:pt idx="4641">
                        <c:v>0.76259438940457125</c:v>
                      </c:pt>
                      <c:pt idx="4642">
                        <c:v>0.76416563330110443</c:v>
                      </c:pt>
                      <c:pt idx="4643">
                        <c:v>0.76416563330110443</c:v>
                      </c:pt>
                      <c:pt idx="4644">
                        <c:v>0.76416563330110443</c:v>
                      </c:pt>
                      <c:pt idx="4645">
                        <c:v>0.77012707210213938</c:v>
                      </c:pt>
                      <c:pt idx="4646">
                        <c:v>0.76709966643051775</c:v>
                      </c:pt>
                      <c:pt idx="4647">
                        <c:v>0.76649323463906538</c:v>
                      </c:pt>
                      <c:pt idx="4648">
                        <c:v>0.76866481390443986</c:v>
                      </c:pt>
                      <c:pt idx="4649">
                        <c:v>0.81810112657580103</c:v>
                      </c:pt>
                      <c:pt idx="4650">
                        <c:v>0.81810112657580103</c:v>
                      </c:pt>
                      <c:pt idx="4651">
                        <c:v>0.81810112657580103</c:v>
                      </c:pt>
                      <c:pt idx="4652">
                        <c:v>0.82417739210970642</c:v>
                      </c:pt>
                      <c:pt idx="4653">
                        <c:v>0.82417739210970642</c:v>
                      </c:pt>
                      <c:pt idx="4654">
                        <c:v>0.8360927314905775</c:v>
                      </c:pt>
                      <c:pt idx="4655">
                        <c:v>0.82345568943823277</c:v>
                      </c:pt>
                      <c:pt idx="4656">
                        <c:v>0.82489864734253715</c:v>
                      </c:pt>
                      <c:pt idx="4657">
                        <c:v>0.82489864734253715</c:v>
                      </c:pt>
                      <c:pt idx="4658">
                        <c:v>0.82489864734253715</c:v>
                      </c:pt>
                      <c:pt idx="4659">
                        <c:v>0.8309874243224129</c:v>
                      </c:pt>
                      <c:pt idx="4660">
                        <c:v>0.81892279517335087</c:v>
                      </c:pt>
                      <c:pt idx="4661">
                        <c:v>0.82792304634245451</c:v>
                      </c:pt>
                      <c:pt idx="4662">
                        <c:v>0.82940836203641954</c:v>
                      </c:pt>
                      <c:pt idx="4663">
                        <c:v>0.82940836203641954</c:v>
                      </c:pt>
                      <c:pt idx="4664">
                        <c:v>0.82940836203641954</c:v>
                      </c:pt>
                      <c:pt idx="4665">
                        <c:v>0.82940836203641954</c:v>
                      </c:pt>
                      <c:pt idx="4666">
                        <c:v>0.82940836203641954</c:v>
                      </c:pt>
                      <c:pt idx="4667">
                        <c:v>0.82940836203641954</c:v>
                      </c:pt>
                      <c:pt idx="4668">
                        <c:v>0.83766275948511237</c:v>
                      </c:pt>
                      <c:pt idx="4669">
                        <c:v>0.82489864734253715</c:v>
                      </c:pt>
                      <c:pt idx="4670">
                        <c:v>0.83390066946396679</c:v>
                      </c:pt>
                      <c:pt idx="4671">
                        <c:v>0.83390066946396679</c:v>
                      </c:pt>
                      <c:pt idx="4672">
                        <c:v>0.83390066946396679</c:v>
                      </c:pt>
                      <c:pt idx="4673">
                        <c:v>0.82345568943823277</c:v>
                      </c:pt>
                      <c:pt idx="4674">
                        <c:v>0.83766275948511237</c:v>
                      </c:pt>
                      <c:pt idx="4675">
                        <c:v>0.83461592586065703</c:v>
                      </c:pt>
                      <c:pt idx="4676">
                        <c:v>0.832421078928956</c:v>
                      </c:pt>
                      <c:pt idx="4677">
                        <c:v>0.82489864734253715</c:v>
                      </c:pt>
                      <c:pt idx="4678">
                        <c:v>0.82489864734253715</c:v>
                      </c:pt>
                      <c:pt idx="4679">
                        <c:v>0.82489864734253715</c:v>
                      </c:pt>
                      <c:pt idx="4680">
                        <c:v>0.83318497337213848</c:v>
                      </c:pt>
                      <c:pt idx="4681">
                        <c:v>0.81892279517335087</c:v>
                      </c:pt>
                      <c:pt idx="4682">
                        <c:v>0.82417739210970642</c:v>
                      </c:pt>
                      <c:pt idx="4683">
                        <c:v>0.82345568943823277</c:v>
                      </c:pt>
                      <c:pt idx="4684">
                        <c:v>0.82940836203641954</c:v>
                      </c:pt>
                      <c:pt idx="4685">
                        <c:v>0.82940836203641954</c:v>
                      </c:pt>
                      <c:pt idx="4686">
                        <c:v>0.82940836203641954</c:v>
                      </c:pt>
                      <c:pt idx="4687">
                        <c:v>0.82940836203641954</c:v>
                      </c:pt>
                      <c:pt idx="4688">
                        <c:v>0.81892279517335087</c:v>
                      </c:pt>
                      <c:pt idx="4689">
                        <c:v>0.8309874243224129</c:v>
                      </c:pt>
                      <c:pt idx="4690">
                        <c:v>0.82710771278869799</c:v>
                      </c:pt>
                      <c:pt idx="4691">
                        <c:v>0.82561945571597362</c:v>
                      </c:pt>
                      <c:pt idx="4692">
                        <c:v>0.82561945571597362</c:v>
                      </c:pt>
                      <c:pt idx="4693">
                        <c:v>0.82561945571597362</c:v>
                      </c:pt>
                      <c:pt idx="4694">
                        <c:v>0.83390066946396679</c:v>
                      </c:pt>
                      <c:pt idx="4695">
                        <c:v>0.82940836203641954</c:v>
                      </c:pt>
                      <c:pt idx="4696">
                        <c:v>0.83766275948511237</c:v>
                      </c:pt>
                      <c:pt idx="4697">
                        <c:v>0.83766275948511237</c:v>
                      </c:pt>
                      <c:pt idx="4698">
                        <c:v>0.83547365393324913</c:v>
                      </c:pt>
                      <c:pt idx="4699">
                        <c:v>0.83547365393324913</c:v>
                      </c:pt>
                      <c:pt idx="4700">
                        <c:v>0.83547365393324913</c:v>
                      </c:pt>
                      <c:pt idx="4701">
                        <c:v>0.83318497337213848</c:v>
                      </c:pt>
                      <c:pt idx="4702">
                        <c:v>0.82868989760891587</c:v>
                      </c:pt>
                      <c:pt idx="4703">
                        <c:v>0.82114322733401834</c:v>
                      </c:pt>
                      <c:pt idx="4704">
                        <c:v>0.84146012609084475</c:v>
                      </c:pt>
                      <c:pt idx="4705">
                        <c:v>0.8399901153691115</c:v>
                      </c:pt>
                      <c:pt idx="4706">
                        <c:v>0.8399901153691115</c:v>
                      </c:pt>
                      <c:pt idx="4707">
                        <c:v>0.8399901153691115</c:v>
                      </c:pt>
                      <c:pt idx="4708">
                        <c:v>0.8399901153691115</c:v>
                      </c:pt>
                      <c:pt idx="4709">
                        <c:v>0.8360927314905775</c:v>
                      </c:pt>
                      <c:pt idx="4710">
                        <c:v>0.82345568943823277</c:v>
                      </c:pt>
                      <c:pt idx="4711">
                        <c:v>0.8309874243224129</c:v>
                      </c:pt>
                      <c:pt idx="4712">
                        <c:v>0.82417739210970642</c:v>
                      </c:pt>
                      <c:pt idx="4713">
                        <c:v>0.82417739210970642</c:v>
                      </c:pt>
                      <c:pt idx="4714">
                        <c:v>0.82417739210970642</c:v>
                      </c:pt>
                      <c:pt idx="4715">
                        <c:v>0.82258905479617506</c:v>
                      </c:pt>
                      <c:pt idx="4716">
                        <c:v>0.83547365393324913</c:v>
                      </c:pt>
                      <c:pt idx="4717">
                        <c:v>0.8309874243224129</c:v>
                      </c:pt>
                      <c:pt idx="4718">
                        <c:v>0.82041963906893611</c:v>
                      </c:pt>
                      <c:pt idx="4719">
                        <c:v>0.8301263832086786</c:v>
                      </c:pt>
                      <c:pt idx="4720">
                        <c:v>0.8301263832086786</c:v>
                      </c:pt>
                      <c:pt idx="4721">
                        <c:v>0.8301263832086786</c:v>
                      </c:pt>
                      <c:pt idx="4722">
                        <c:v>0.83160889145640515</c:v>
                      </c:pt>
                      <c:pt idx="4723">
                        <c:v>0.81964731505459765</c:v>
                      </c:pt>
                      <c:pt idx="4724">
                        <c:v>0.83390066946396679</c:v>
                      </c:pt>
                      <c:pt idx="4725">
                        <c:v>0.83390066946396679</c:v>
                      </c:pt>
                      <c:pt idx="4726">
                        <c:v>0.83390066946396679</c:v>
                      </c:pt>
                      <c:pt idx="4727">
                        <c:v>0.83390066946396679</c:v>
                      </c:pt>
                      <c:pt idx="4728">
                        <c:v>0.83390066946396679</c:v>
                      </c:pt>
                      <c:pt idx="4729">
                        <c:v>0.82868989760891587</c:v>
                      </c:pt>
                      <c:pt idx="4730">
                        <c:v>0.82792304634245451</c:v>
                      </c:pt>
                      <c:pt idx="4731">
                        <c:v>0.83913570863350218</c:v>
                      </c:pt>
                      <c:pt idx="4732">
                        <c:v>0.82940836203641954</c:v>
                      </c:pt>
                      <c:pt idx="4733">
                        <c:v>0.82940836203641954</c:v>
                      </c:pt>
                      <c:pt idx="4734">
                        <c:v>0.82940836203641954</c:v>
                      </c:pt>
                      <c:pt idx="4735">
                        <c:v>0.82940836203641954</c:v>
                      </c:pt>
                      <c:pt idx="4736">
                        <c:v>0.83390066946396679</c:v>
                      </c:pt>
                      <c:pt idx="4737">
                        <c:v>0.83461592586065703</c:v>
                      </c:pt>
                      <c:pt idx="4738">
                        <c:v>0.83390066946396679</c:v>
                      </c:pt>
                      <c:pt idx="4739">
                        <c:v>0.82710771278869799</c:v>
                      </c:pt>
                      <c:pt idx="4740">
                        <c:v>0.83461592586065703</c:v>
                      </c:pt>
                      <c:pt idx="4741">
                        <c:v>0.83461592586065703</c:v>
                      </c:pt>
                      <c:pt idx="4742">
                        <c:v>0.83461592586065703</c:v>
                      </c:pt>
                      <c:pt idx="4743">
                        <c:v>0.832421078928956</c:v>
                      </c:pt>
                      <c:pt idx="4744">
                        <c:v>0.82868989760891587</c:v>
                      </c:pt>
                      <c:pt idx="4745">
                        <c:v>0.82648383672360903</c:v>
                      </c:pt>
                      <c:pt idx="4746">
                        <c:v>0.8360927314905775</c:v>
                      </c:pt>
                      <c:pt idx="4747">
                        <c:v>0.8309874243224129</c:v>
                      </c:pt>
                      <c:pt idx="4748">
                        <c:v>0.8309874243224129</c:v>
                      </c:pt>
                      <c:pt idx="4749">
                        <c:v>0.8309874243224129</c:v>
                      </c:pt>
                      <c:pt idx="4750">
                        <c:v>0.83390066946396679</c:v>
                      </c:pt>
                      <c:pt idx="4751">
                        <c:v>0.82196275020603815</c:v>
                      </c:pt>
                      <c:pt idx="4752">
                        <c:v>0.8309874243224129</c:v>
                      </c:pt>
                      <c:pt idx="4753">
                        <c:v>0.82561945571597362</c:v>
                      </c:pt>
                      <c:pt idx="4754">
                        <c:v>0.832421078928956</c:v>
                      </c:pt>
                      <c:pt idx="4755">
                        <c:v>0.832421078928956</c:v>
                      </c:pt>
                      <c:pt idx="4756">
                        <c:v>0.832421078928956</c:v>
                      </c:pt>
                      <c:pt idx="4757">
                        <c:v>0.832421078928956</c:v>
                      </c:pt>
                      <c:pt idx="4758">
                        <c:v>0.82196275020603815</c:v>
                      </c:pt>
                      <c:pt idx="4759">
                        <c:v>0.83766275948511237</c:v>
                      </c:pt>
                      <c:pt idx="4760">
                        <c:v>0.832421078928956</c:v>
                      </c:pt>
                      <c:pt idx="4761">
                        <c:v>0.83160889145640515</c:v>
                      </c:pt>
                      <c:pt idx="4762">
                        <c:v>0.83160889145640515</c:v>
                      </c:pt>
                      <c:pt idx="4763">
                        <c:v>0.83160889145640515</c:v>
                      </c:pt>
                      <c:pt idx="4764">
                        <c:v>0.83160889145640515</c:v>
                      </c:pt>
                      <c:pt idx="4765">
                        <c:v>0.82561945571597362</c:v>
                      </c:pt>
                      <c:pt idx="4766">
                        <c:v>0.84217075618322434</c:v>
                      </c:pt>
                      <c:pt idx="4767">
                        <c:v>0.83913570863350218</c:v>
                      </c:pt>
                      <c:pt idx="4768">
                        <c:v>0.8369493727967382</c:v>
                      </c:pt>
                      <c:pt idx="4769">
                        <c:v>0.8369493727967382</c:v>
                      </c:pt>
                      <c:pt idx="4770">
                        <c:v>0.8369493727967382</c:v>
                      </c:pt>
                      <c:pt idx="4771">
                        <c:v>0.8399901153691115</c:v>
                      </c:pt>
                      <c:pt idx="4772">
                        <c:v>0.83461592586065703</c:v>
                      </c:pt>
                      <c:pt idx="4773">
                        <c:v>0.8309874243224129</c:v>
                      </c:pt>
                      <c:pt idx="4774">
                        <c:v>0.8301263832086786</c:v>
                      </c:pt>
                      <c:pt idx="4775">
                        <c:v>0.82868989760891587</c:v>
                      </c:pt>
                      <c:pt idx="4776">
                        <c:v>0.82868989760891587</c:v>
                      </c:pt>
                      <c:pt idx="4777">
                        <c:v>0.82868989760891587</c:v>
                      </c:pt>
                      <c:pt idx="4778">
                        <c:v>0.84595348018797845</c:v>
                      </c:pt>
                      <c:pt idx="4779">
                        <c:v>0.82868989760891587</c:v>
                      </c:pt>
                      <c:pt idx="4780">
                        <c:v>0.84146012609084475</c:v>
                      </c:pt>
                      <c:pt idx="4781">
                        <c:v>0.8301263832086786</c:v>
                      </c:pt>
                      <c:pt idx="4782">
                        <c:v>0.82041963906893611</c:v>
                      </c:pt>
                      <c:pt idx="4783">
                        <c:v>0.82041963906893611</c:v>
                      </c:pt>
                      <c:pt idx="4784">
                        <c:v>0.82041963906893611</c:v>
                      </c:pt>
                      <c:pt idx="4785">
                        <c:v>0.84292828412506704</c:v>
                      </c:pt>
                      <c:pt idx="4786">
                        <c:v>0.832421078928956</c:v>
                      </c:pt>
                      <c:pt idx="4787">
                        <c:v>0.83766275948511237</c:v>
                      </c:pt>
                      <c:pt idx="4788">
                        <c:v>0.8301263832086786</c:v>
                      </c:pt>
                      <c:pt idx="4789">
                        <c:v>0.83390066946396679</c:v>
                      </c:pt>
                      <c:pt idx="4790">
                        <c:v>0.83390066946396679</c:v>
                      </c:pt>
                      <c:pt idx="4791">
                        <c:v>0.83390066946396679</c:v>
                      </c:pt>
                      <c:pt idx="4792">
                        <c:v>0.84060679735291322</c:v>
                      </c:pt>
                      <c:pt idx="4793">
                        <c:v>0.83160889145640515</c:v>
                      </c:pt>
                      <c:pt idx="4794">
                        <c:v>0.83390066946396679</c:v>
                      </c:pt>
                      <c:pt idx="4795">
                        <c:v>0.83842322391887203</c:v>
                      </c:pt>
                      <c:pt idx="4796">
                        <c:v>0.84292828412506704</c:v>
                      </c:pt>
                      <c:pt idx="4797">
                        <c:v>0.84292828412506704</c:v>
                      </c:pt>
                      <c:pt idx="4798">
                        <c:v>0.84292828412506704</c:v>
                      </c:pt>
                      <c:pt idx="4799">
                        <c:v>0.84292828412506704</c:v>
                      </c:pt>
                      <c:pt idx="4800">
                        <c:v>0.84292828412506704</c:v>
                      </c:pt>
                      <c:pt idx="4801">
                        <c:v>0.84958279150069904</c:v>
                      </c:pt>
                      <c:pt idx="4802">
                        <c:v>0.83318497337213848</c:v>
                      </c:pt>
                      <c:pt idx="4803">
                        <c:v>0.8360927314905775</c:v>
                      </c:pt>
                      <c:pt idx="4804">
                        <c:v>0.8360927314905775</c:v>
                      </c:pt>
                      <c:pt idx="4805">
                        <c:v>0.8360927314905775</c:v>
                      </c:pt>
                      <c:pt idx="4806">
                        <c:v>0.8360927314905775</c:v>
                      </c:pt>
                      <c:pt idx="4807">
                        <c:v>0.8360927314905775</c:v>
                      </c:pt>
                      <c:pt idx="4808">
                        <c:v>0.84595348018797845</c:v>
                      </c:pt>
                      <c:pt idx="4809">
                        <c:v>0.832421078928956</c:v>
                      </c:pt>
                      <c:pt idx="4810">
                        <c:v>0.84060679735291322</c:v>
                      </c:pt>
                      <c:pt idx="4811">
                        <c:v>0.84060679735291322</c:v>
                      </c:pt>
                      <c:pt idx="4812">
                        <c:v>0.84060679735291322</c:v>
                      </c:pt>
                      <c:pt idx="4813">
                        <c:v>0.8369493727967382</c:v>
                      </c:pt>
                      <c:pt idx="4814">
                        <c:v>0.832421078928956</c:v>
                      </c:pt>
                      <c:pt idx="4815">
                        <c:v>0.84363801950614359</c:v>
                      </c:pt>
                      <c:pt idx="4816">
                        <c:v>0.8369493727967382</c:v>
                      </c:pt>
                      <c:pt idx="4817">
                        <c:v>0.84217075618322434</c:v>
                      </c:pt>
                      <c:pt idx="4818">
                        <c:v>0.84217075618322434</c:v>
                      </c:pt>
                      <c:pt idx="4819">
                        <c:v>0.84217075618322434</c:v>
                      </c:pt>
                      <c:pt idx="4820">
                        <c:v>0.84292828412506704</c:v>
                      </c:pt>
                      <c:pt idx="4821">
                        <c:v>0.83547365393324913</c:v>
                      </c:pt>
                      <c:pt idx="4822">
                        <c:v>0.84363801950614359</c:v>
                      </c:pt>
                      <c:pt idx="4823">
                        <c:v>0.84060679735291322</c:v>
                      </c:pt>
                      <c:pt idx="4824">
                        <c:v>0.83547365393324913</c:v>
                      </c:pt>
                      <c:pt idx="4825">
                        <c:v>0.83547365393324913</c:v>
                      </c:pt>
                      <c:pt idx="4826">
                        <c:v>0.83547365393324913</c:v>
                      </c:pt>
                      <c:pt idx="4827">
                        <c:v>0.84292828412506704</c:v>
                      </c:pt>
                      <c:pt idx="4828">
                        <c:v>0.84060679735291322</c:v>
                      </c:pt>
                      <c:pt idx="4829">
                        <c:v>0.84666137584845458</c:v>
                      </c:pt>
                      <c:pt idx="4830">
                        <c:v>0.84217075618322434</c:v>
                      </c:pt>
                      <c:pt idx="4831">
                        <c:v>0.84217075618322434</c:v>
                      </c:pt>
                      <c:pt idx="4832">
                        <c:v>0.84217075618322434</c:v>
                      </c:pt>
                      <c:pt idx="4833">
                        <c:v>0.84217075618322434</c:v>
                      </c:pt>
                      <c:pt idx="4834">
                        <c:v>0.86249970803736553</c:v>
                      </c:pt>
                      <c:pt idx="4835">
                        <c:v>0.8639416261655074</c:v>
                      </c:pt>
                      <c:pt idx="4836">
                        <c:v>0.85858359476832213</c:v>
                      </c:pt>
                      <c:pt idx="4837">
                        <c:v>0.85643347235537226</c:v>
                      </c:pt>
                      <c:pt idx="4838">
                        <c:v>0.85263772437424923</c:v>
                      </c:pt>
                      <c:pt idx="4839">
                        <c:v>0.85263772437424923</c:v>
                      </c:pt>
                      <c:pt idx="4840">
                        <c:v>0.85263772437424923</c:v>
                      </c:pt>
                      <c:pt idx="4841">
                        <c:v>0.88417214542839062</c:v>
                      </c:pt>
                      <c:pt idx="4842">
                        <c:v>0.86760815658835067</c:v>
                      </c:pt>
                      <c:pt idx="4843">
                        <c:v>0.86542819127761184</c:v>
                      </c:pt>
                      <c:pt idx="4844">
                        <c:v>0.86542819127761184</c:v>
                      </c:pt>
                      <c:pt idx="4845">
                        <c:v>0.86542819127761184</c:v>
                      </c:pt>
                      <c:pt idx="4846">
                        <c:v>0.86542819127761184</c:v>
                      </c:pt>
                      <c:pt idx="4847">
                        <c:v>0.86542819127761184</c:v>
                      </c:pt>
                      <c:pt idx="4848">
                        <c:v>0.86310460032994096</c:v>
                      </c:pt>
                      <c:pt idx="4849">
                        <c:v>0.8691826186935514</c:v>
                      </c:pt>
                      <c:pt idx="4850">
                        <c:v>0.87209440368046709</c:v>
                      </c:pt>
                      <c:pt idx="4851">
                        <c:v>0.86249970803736553</c:v>
                      </c:pt>
                      <c:pt idx="4852">
                        <c:v>0.8706625280961714</c:v>
                      </c:pt>
                      <c:pt idx="4853">
                        <c:v>0.8706625280961714</c:v>
                      </c:pt>
                      <c:pt idx="4854">
                        <c:v>0.8706625280961714</c:v>
                      </c:pt>
                      <c:pt idx="4855">
                        <c:v>0.87817184425487849</c:v>
                      </c:pt>
                      <c:pt idx="4856">
                        <c:v>0.8691826186935514</c:v>
                      </c:pt>
                      <c:pt idx="4857">
                        <c:v>0.875137077059716</c:v>
                      </c:pt>
                      <c:pt idx="4858">
                        <c:v>0.87370892986173998</c:v>
                      </c:pt>
                      <c:pt idx="4859">
                        <c:v>0.87748281645243931</c:v>
                      </c:pt>
                      <c:pt idx="4860">
                        <c:v>0.87748281645243931</c:v>
                      </c:pt>
                      <c:pt idx="4861">
                        <c:v>0.87748281645243931</c:v>
                      </c:pt>
                      <c:pt idx="4862">
                        <c:v>0.88037400625775031</c:v>
                      </c:pt>
                      <c:pt idx="4863">
                        <c:v>0.8706625280961714</c:v>
                      </c:pt>
                      <c:pt idx="4864">
                        <c:v>0.87601153067309756</c:v>
                      </c:pt>
                      <c:pt idx="4865">
                        <c:v>0.8766094640474692</c:v>
                      </c:pt>
                      <c:pt idx="4866">
                        <c:v>0.88563319758911518</c:v>
                      </c:pt>
                      <c:pt idx="4867">
                        <c:v>0.88563319758911518</c:v>
                      </c:pt>
                      <c:pt idx="4868">
                        <c:v>0.88563319758911518</c:v>
                      </c:pt>
                      <c:pt idx="4869">
                        <c:v>0.88563319758911518</c:v>
                      </c:pt>
                      <c:pt idx="4870">
                        <c:v>0.89694005834404933</c:v>
                      </c:pt>
                      <c:pt idx="4871">
                        <c:v>0.88718356705287227</c:v>
                      </c:pt>
                      <c:pt idx="4872">
                        <c:v>0.91639013587262508</c:v>
                      </c:pt>
                      <c:pt idx="4873">
                        <c:v>0.91492250826618682</c:v>
                      </c:pt>
                      <c:pt idx="4874">
                        <c:v>1.0499755082832067</c:v>
                      </c:pt>
                      <c:pt idx="4875">
                        <c:v>1.0499755082832067</c:v>
                      </c:pt>
                      <c:pt idx="4876">
                        <c:v>1.0499755082832067</c:v>
                      </c:pt>
                      <c:pt idx="4877">
                        <c:v>1.0499755082832067</c:v>
                      </c:pt>
                      <c:pt idx="4878">
                        <c:v>1.0499755082832067</c:v>
                      </c:pt>
                      <c:pt idx="4879">
                        <c:v>1.0469560352505636</c:v>
                      </c:pt>
                      <c:pt idx="4880">
                        <c:v>1.0514427314861126</c:v>
                      </c:pt>
                      <c:pt idx="4881">
                        <c:v>1.0514427314861126</c:v>
                      </c:pt>
                      <c:pt idx="4882">
                        <c:v>1.0514427314861126</c:v>
                      </c:pt>
                      <c:pt idx="4883">
                        <c:v>1.054490324034044</c:v>
                      </c:pt>
                      <c:pt idx="4884">
                        <c:v>1.0325878754580593</c:v>
                      </c:pt>
                      <c:pt idx="4885">
                        <c:v>1.0581213477798965</c:v>
                      </c:pt>
                      <c:pt idx="4886">
                        <c:v>1.0566623829499922</c:v>
                      </c:pt>
                      <c:pt idx="4887">
                        <c:v>1.054490324034044</c:v>
                      </c:pt>
                      <c:pt idx="4888">
                        <c:v>1.054490324034044</c:v>
                      </c:pt>
                      <c:pt idx="4889">
                        <c:v>1.054490324034044</c:v>
                      </c:pt>
                      <c:pt idx="4890">
                        <c:v>1.0679714893249277</c:v>
                      </c:pt>
                      <c:pt idx="4891">
                        <c:v>1.1144541986510899</c:v>
                      </c:pt>
                      <c:pt idx="4892">
                        <c:v>1.1166693804145922</c:v>
                      </c:pt>
                      <c:pt idx="4893">
                        <c:v>1.1166693804145922</c:v>
                      </c:pt>
                      <c:pt idx="4894">
                        <c:v>1.1166693804145922</c:v>
                      </c:pt>
                      <c:pt idx="4895">
                        <c:v>1.1166693804145922</c:v>
                      </c:pt>
                      <c:pt idx="4896">
                        <c:v>1.1166693804145922</c:v>
                      </c:pt>
                      <c:pt idx="4897">
                        <c:v>1.1173818667847548</c:v>
                      </c:pt>
                      <c:pt idx="4898">
                        <c:v>1.1061954693213918</c:v>
                      </c:pt>
                      <c:pt idx="4899">
                        <c:v>1.1046050256693154</c:v>
                      </c:pt>
                      <c:pt idx="4900">
                        <c:v>1.1009617133062153</c:v>
                      </c:pt>
                      <c:pt idx="4901">
                        <c:v>1.0979170624583807</c:v>
                      </c:pt>
                      <c:pt idx="4902">
                        <c:v>1.0979170624583807</c:v>
                      </c:pt>
                      <c:pt idx="4903">
                        <c:v>1.0979170624583807</c:v>
                      </c:pt>
                      <c:pt idx="4904">
                        <c:v>1.1181313917207227</c:v>
                      </c:pt>
                      <c:pt idx="4905">
                        <c:v>1.1076704067414258</c:v>
                      </c:pt>
                      <c:pt idx="4906">
                        <c:v>1.1031642165750815</c:v>
                      </c:pt>
                      <c:pt idx="4907">
                        <c:v>1.1152055700220591</c:v>
                      </c:pt>
                      <c:pt idx="4908">
                        <c:v>1.1091057671508262</c:v>
                      </c:pt>
                      <c:pt idx="4909">
                        <c:v>1.1091057671508262</c:v>
                      </c:pt>
                      <c:pt idx="4910">
                        <c:v>1.1091057671508262</c:v>
                      </c:pt>
                      <c:pt idx="4911">
                        <c:v>1.1159189334477384</c:v>
                      </c:pt>
                      <c:pt idx="4912">
                        <c:v>1.1106902045656479</c:v>
                      </c:pt>
                      <c:pt idx="4913">
                        <c:v>1.1083883035763955</c:v>
                      </c:pt>
                      <c:pt idx="4914">
                        <c:v>1.1031642165750815</c:v>
                      </c:pt>
                      <c:pt idx="4915">
                        <c:v>1.1128747719725649</c:v>
                      </c:pt>
                      <c:pt idx="4916">
                        <c:v>1.1128747719725649</c:v>
                      </c:pt>
                      <c:pt idx="4917">
                        <c:v>1.1128747719725649</c:v>
                      </c:pt>
                      <c:pt idx="4918">
                        <c:v>1.1128747719725649</c:v>
                      </c:pt>
                      <c:pt idx="4919">
                        <c:v>1.1128747719725649</c:v>
                      </c:pt>
                      <c:pt idx="4920">
                        <c:v>1.1128747719725649</c:v>
                      </c:pt>
                      <c:pt idx="4921">
                        <c:v>1.1038848394743392</c:v>
                      </c:pt>
                      <c:pt idx="4922">
                        <c:v>1.1099736967890228</c:v>
                      </c:pt>
                      <c:pt idx="4923">
                        <c:v>1.1099736967890228</c:v>
                      </c:pt>
                      <c:pt idx="4924">
                        <c:v>1.1099736967890228</c:v>
                      </c:pt>
                      <c:pt idx="4925">
                        <c:v>1.1099736967890228</c:v>
                      </c:pt>
                      <c:pt idx="4926">
                        <c:v>1.1099736967890228</c:v>
                      </c:pt>
                      <c:pt idx="4927">
                        <c:v>1.1136271415204293</c:v>
                      </c:pt>
                      <c:pt idx="4928">
                        <c:v>1.1046050256693154</c:v>
                      </c:pt>
                      <c:pt idx="4929">
                        <c:v>1.0986408738924072</c:v>
                      </c:pt>
                      <c:pt idx="4930">
                        <c:v>1.0986408738924072</c:v>
                      </c:pt>
                      <c:pt idx="4931">
                        <c:v>1.0986408738924072</c:v>
                      </c:pt>
                      <c:pt idx="4932">
                        <c:v>1.106914257195714</c:v>
                      </c:pt>
                      <c:pt idx="4933">
                        <c:v>1.0993642445761622</c:v>
                      </c:pt>
                      <c:pt idx="4934">
                        <c:v>1.1173818667847548</c:v>
                      </c:pt>
                      <c:pt idx="4935">
                        <c:v>1.1106902045656479</c:v>
                      </c:pt>
                      <c:pt idx="4936">
                        <c:v>1.106914257195714</c:v>
                      </c:pt>
                      <c:pt idx="4937">
                        <c:v>1.106914257195714</c:v>
                      </c:pt>
                      <c:pt idx="4938">
                        <c:v>1.106914257195714</c:v>
                      </c:pt>
                      <c:pt idx="4939">
                        <c:v>1.119703858731101</c:v>
                      </c:pt>
                      <c:pt idx="4940">
                        <c:v>1.1076704067414258</c:v>
                      </c:pt>
                      <c:pt idx="4941">
                        <c:v>1.120414530704257</c:v>
                      </c:pt>
                      <c:pt idx="4942">
                        <c:v>1.1166693804145922</c:v>
                      </c:pt>
                      <c:pt idx="4943">
                        <c:v>1.1121595797418173</c:v>
                      </c:pt>
                      <c:pt idx="4944">
                        <c:v>1.1121595797418173</c:v>
                      </c:pt>
                      <c:pt idx="4945">
                        <c:v>1.1121595797418173</c:v>
                      </c:pt>
                      <c:pt idx="4946">
                        <c:v>1.1211621481959773</c:v>
                      </c:pt>
                      <c:pt idx="4947">
                        <c:v>1.1114062808310181</c:v>
                      </c:pt>
                      <c:pt idx="4948">
                        <c:v>1.1166693804145922</c:v>
                      </c:pt>
                      <c:pt idx="4949">
                        <c:v>1.1152055700220591</c:v>
                      </c:pt>
                      <c:pt idx="4950">
                        <c:v>1.1144541986510899</c:v>
                      </c:pt>
                      <c:pt idx="4951">
                        <c:v>1.1144541986510899</c:v>
                      </c:pt>
                      <c:pt idx="4952">
                        <c:v>1.1144541986510899</c:v>
                      </c:pt>
                      <c:pt idx="4953">
                        <c:v>1.1181313917207227</c:v>
                      </c:pt>
                      <c:pt idx="4954">
                        <c:v>1.1046050256693154</c:v>
                      </c:pt>
                      <c:pt idx="4955">
                        <c:v>1.1038848394743392</c:v>
                      </c:pt>
                      <c:pt idx="4956">
                        <c:v>1.0955902611705097</c:v>
                      </c:pt>
                      <c:pt idx="4957">
                        <c:v>1.1114062808310181</c:v>
                      </c:pt>
                      <c:pt idx="4958">
                        <c:v>1.1114062808310181</c:v>
                      </c:pt>
                      <c:pt idx="4959">
                        <c:v>1.1114062808310181</c:v>
                      </c:pt>
                      <c:pt idx="4960">
                        <c:v>1.1099736967890228</c:v>
                      </c:pt>
                      <c:pt idx="4961">
                        <c:v>1.1031642165750815</c:v>
                      </c:pt>
                      <c:pt idx="4962">
                        <c:v>1.1024051937603379</c:v>
                      </c:pt>
                      <c:pt idx="4963">
                        <c:v>1.0993642445761622</c:v>
                      </c:pt>
                      <c:pt idx="4964">
                        <c:v>1.1152055700220591</c:v>
                      </c:pt>
                      <c:pt idx="4965">
                        <c:v>1.1152055700220591</c:v>
                      </c:pt>
                      <c:pt idx="4966">
                        <c:v>1.1152055700220591</c:v>
                      </c:pt>
                      <c:pt idx="4967">
                        <c:v>1.1144541986510899</c:v>
                      </c:pt>
                      <c:pt idx="4968">
                        <c:v>1.1061954693213918</c:v>
                      </c:pt>
                      <c:pt idx="4969">
                        <c:v>1.1189553241079966</c:v>
                      </c:pt>
                      <c:pt idx="4970">
                        <c:v>1.1173818667847548</c:v>
                      </c:pt>
                      <c:pt idx="4971">
                        <c:v>1.1189553241079966</c:v>
                      </c:pt>
                      <c:pt idx="4972">
                        <c:v>1.1189553241079966</c:v>
                      </c:pt>
                      <c:pt idx="4973">
                        <c:v>1.1189553241079966</c:v>
                      </c:pt>
                      <c:pt idx="4974">
                        <c:v>1.1173818667847548</c:v>
                      </c:pt>
                      <c:pt idx="4975">
                        <c:v>1.0993642445761622</c:v>
                      </c:pt>
                      <c:pt idx="4976">
                        <c:v>1.1173818667847548</c:v>
                      </c:pt>
                      <c:pt idx="4977">
                        <c:v>1.1121595797418173</c:v>
                      </c:pt>
                      <c:pt idx="4978">
                        <c:v>1.1166693804145922</c:v>
                      </c:pt>
                      <c:pt idx="4979">
                        <c:v>1.1166693804145922</c:v>
                      </c:pt>
                      <c:pt idx="4980">
                        <c:v>1.1166693804145922</c:v>
                      </c:pt>
                      <c:pt idx="4981">
                        <c:v>1.1166693804145922</c:v>
                      </c:pt>
                      <c:pt idx="4982">
                        <c:v>1.1420906810146538</c:v>
                      </c:pt>
                      <c:pt idx="4983">
                        <c:v>1.3604762820053034</c:v>
                      </c:pt>
                      <c:pt idx="4984">
                        <c:v>1.3604762820053034</c:v>
                      </c:pt>
                      <c:pt idx="4985">
                        <c:v>1.3559673483525461</c:v>
                      </c:pt>
                      <c:pt idx="4986">
                        <c:v>1.3559673483525461</c:v>
                      </c:pt>
                      <c:pt idx="4987">
                        <c:v>1.3559673483525461</c:v>
                      </c:pt>
                      <c:pt idx="4988">
                        <c:v>1.3469607162572101</c:v>
                      </c:pt>
                      <c:pt idx="4989">
                        <c:v>1.3551373489486942</c:v>
                      </c:pt>
                      <c:pt idx="4990">
                        <c:v>1.3551373489486942</c:v>
                      </c:pt>
                      <c:pt idx="4991">
                        <c:v>1.3551373489486942</c:v>
                      </c:pt>
                      <c:pt idx="4992">
                        <c:v>1.3565817961664084</c:v>
                      </c:pt>
                      <c:pt idx="4993">
                        <c:v>1.3565817961664084</c:v>
                      </c:pt>
                      <c:pt idx="4994">
                        <c:v>1.3565817961664084</c:v>
                      </c:pt>
                      <c:pt idx="4995">
                        <c:v>1.3686233016216725</c:v>
                      </c:pt>
                      <c:pt idx="4996">
                        <c:v>1.3498983168333432</c:v>
                      </c:pt>
                      <c:pt idx="4997">
                        <c:v>1.3626786307786161</c:v>
                      </c:pt>
                      <c:pt idx="4998">
                        <c:v>1.3610884472654581</c:v>
                      </c:pt>
                      <c:pt idx="4999">
                        <c:v>1.3700821440372697</c:v>
                      </c:pt>
                      <c:pt idx="5000">
                        <c:v>1.3700821440372697</c:v>
                      </c:pt>
                      <c:pt idx="5001">
                        <c:v>1.3700821440372697</c:v>
                      </c:pt>
                      <c:pt idx="5002">
                        <c:v>1.3745994839092639</c:v>
                      </c:pt>
                      <c:pt idx="5003">
                        <c:v>1.3678932214754544</c:v>
                      </c:pt>
                      <c:pt idx="5004">
                        <c:v>1.3664317405387896</c:v>
                      </c:pt>
                      <c:pt idx="5005">
                        <c:v>1.3634118582778343</c:v>
                      </c:pt>
                      <c:pt idx="5006">
                        <c:v>1.3709323253917223</c:v>
                      </c:pt>
                      <c:pt idx="5007">
                        <c:v>1.3709323253917223</c:v>
                      </c:pt>
                      <c:pt idx="5008">
                        <c:v>1.3709323253917223</c:v>
                      </c:pt>
                      <c:pt idx="5009">
                        <c:v>1.3754465047549138</c:v>
                      </c:pt>
                      <c:pt idx="5010">
                        <c:v>1.3686233016216725</c:v>
                      </c:pt>
                      <c:pt idx="5011">
                        <c:v>1.3821413150562238</c:v>
                      </c:pt>
                      <c:pt idx="5012">
                        <c:v>1.3649684950408978</c:v>
                      </c:pt>
                      <c:pt idx="5013">
                        <c:v>1.3664317405387896</c:v>
                      </c:pt>
                      <c:pt idx="5014">
                        <c:v>1.3664317405387896</c:v>
                      </c:pt>
                      <c:pt idx="5015">
                        <c:v>1.3664317405387896</c:v>
                      </c:pt>
                      <c:pt idx="5016">
                        <c:v>1.3536603882477403</c:v>
                      </c:pt>
                      <c:pt idx="5017">
                        <c:v>1.3514724083815106</c:v>
                      </c:pt>
                      <c:pt idx="5018">
                        <c:v>1.3626786307786161</c:v>
                      </c:pt>
                      <c:pt idx="5019">
                        <c:v>1.3626786307786161</c:v>
                      </c:pt>
                      <c:pt idx="5020">
                        <c:v>1.3626786307786161</c:v>
                      </c:pt>
                      <c:pt idx="5021">
                        <c:v>1.3626786307786161</c:v>
                      </c:pt>
                      <c:pt idx="5022">
                        <c:v>1.3626786307786161</c:v>
                      </c:pt>
                      <c:pt idx="5023">
                        <c:v>1.3626786307786161</c:v>
                      </c:pt>
                      <c:pt idx="5024">
                        <c:v>1.3491568589841179</c:v>
                      </c:pt>
                      <c:pt idx="5025">
                        <c:v>1.3655783953937461</c:v>
                      </c:pt>
                      <c:pt idx="5026">
                        <c:v>1.358177903035382</c:v>
                      </c:pt>
                      <c:pt idx="5027">
                        <c:v>1.3664317405387896</c:v>
                      </c:pt>
                      <c:pt idx="5028">
                        <c:v>1.3664317405387896</c:v>
                      </c:pt>
                      <c:pt idx="5029">
                        <c:v>1.3664317405387896</c:v>
                      </c:pt>
                      <c:pt idx="5030">
                        <c:v>1.3731157722965395</c:v>
                      </c:pt>
                      <c:pt idx="5031">
                        <c:v>1.3536603882477403</c:v>
                      </c:pt>
                      <c:pt idx="5032">
                        <c:v>1.3739941065923735</c:v>
                      </c:pt>
                      <c:pt idx="5033">
                        <c:v>1.3678932214754544</c:v>
                      </c:pt>
                      <c:pt idx="5034">
                        <c:v>1.3678932214754544</c:v>
                      </c:pt>
                      <c:pt idx="5035">
                        <c:v>1.3678932214754544</c:v>
                      </c:pt>
                      <c:pt idx="5036">
                        <c:v>1.3678932214754544</c:v>
                      </c:pt>
                      <c:pt idx="5037">
                        <c:v>1.3678932214754544</c:v>
                      </c:pt>
                      <c:pt idx="5038">
                        <c:v>1.3678932214754544</c:v>
                      </c:pt>
                      <c:pt idx="5039">
                        <c:v>1.3731157722965395</c:v>
                      </c:pt>
                      <c:pt idx="5040">
                        <c:v>1.3626786307786161</c:v>
                      </c:pt>
                      <c:pt idx="5041">
                        <c:v>1.3778029482427701</c:v>
                      </c:pt>
                      <c:pt idx="5042">
                        <c:v>1.3778029482427701</c:v>
                      </c:pt>
                      <c:pt idx="5043">
                        <c:v>1.3778029482427701</c:v>
                      </c:pt>
                      <c:pt idx="5044">
                        <c:v>1.3686233016216725</c:v>
                      </c:pt>
                      <c:pt idx="5045">
                        <c:v>1.3686233016216725</c:v>
                      </c:pt>
                      <c:pt idx="5046">
                        <c:v>1.5524784973799939</c:v>
                      </c:pt>
                      <c:pt idx="5047">
                        <c:v>1.5441847651707885</c:v>
                      </c:pt>
                      <c:pt idx="5048">
                        <c:v>1.5456586297528727</c:v>
                      </c:pt>
                      <c:pt idx="5049">
                        <c:v>1.5456586297528727</c:v>
                      </c:pt>
                      <c:pt idx="5050">
                        <c:v>1.5456586297528727</c:v>
                      </c:pt>
                      <c:pt idx="5051">
                        <c:v>1.5418914960942629</c:v>
                      </c:pt>
                      <c:pt idx="5052">
                        <c:v>1.5299608714209423</c:v>
                      </c:pt>
                      <c:pt idx="5053">
                        <c:v>1.5389593675942224</c:v>
                      </c:pt>
                      <c:pt idx="5054">
                        <c:v>1.5389593675942224</c:v>
                      </c:pt>
                      <c:pt idx="5055">
                        <c:v>1.5463948991877532</c:v>
                      </c:pt>
                      <c:pt idx="5056">
                        <c:v>1.5463948991877532</c:v>
                      </c:pt>
                      <c:pt idx="5057">
                        <c:v>1.5463948991877532</c:v>
                      </c:pt>
                      <c:pt idx="5058">
                        <c:v>1.5463948991877532</c:v>
                      </c:pt>
                      <c:pt idx="5059">
                        <c:v>1.5441847651707885</c:v>
                      </c:pt>
                      <c:pt idx="5060">
                        <c:v>1.5426036588112846</c:v>
                      </c:pt>
                      <c:pt idx="5061">
                        <c:v>1.5524784973799939</c:v>
                      </c:pt>
                      <c:pt idx="5062">
                        <c:v>1.5411525203519243</c:v>
                      </c:pt>
                      <c:pt idx="5063">
                        <c:v>1.5411525203519243</c:v>
                      </c:pt>
                      <c:pt idx="5064">
                        <c:v>1.5411525203519243</c:v>
                      </c:pt>
                      <c:pt idx="5065">
                        <c:v>1.5584279990224827</c:v>
                      </c:pt>
                      <c:pt idx="5066">
                        <c:v>1.5553785635359623</c:v>
                      </c:pt>
                      <c:pt idx="5067">
                        <c:v>1.5569693842078671</c:v>
                      </c:pt>
                      <c:pt idx="5068">
                        <c:v>1.5479711345532376</c:v>
                      </c:pt>
                      <c:pt idx="5069">
                        <c:v>1.5576989079978614</c:v>
                      </c:pt>
                      <c:pt idx="5070">
                        <c:v>1.5576989079978614</c:v>
                      </c:pt>
                      <c:pt idx="5071">
                        <c:v>1.5576989079978614</c:v>
                      </c:pt>
                      <c:pt idx="5072">
                        <c:v>1.5576989079978614</c:v>
                      </c:pt>
                      <c:pt idx="5073">
                        <c:v>1.5636491751020543</c:v>
                      </c:pt>
                      <c:pt idx="5074">
                        <c:v>1.5396996644324905</c:v>
                      </c:pt>
                      <c:pt idx="5075">
                        <c:v>1.5389593675942224</c:v>
                      </c:pt>
                      <c:pt idx="5076">
                        <c:v>1.5584279990224827</c:v>
                      </c:pt>
                      <c:pt idx="5077">
                        <c:v>1.5584279990224827</c:v>
                      </c:pt>
                      <c:pt idx="5078">
                        <c:v>1.5584279990224827</c:v>
                      </c:pt>
                      <c:pt idx="5079">
                        <c:v>1.550881847895426</c:v>
                      </c:pt>
                      <c:pt idx="5080">
                        <c:v>1.5576989079978614</c:v>
                      </c:pt>
                      <c:pt idx="5081">
                        <c:v>1.5576989079978614</c:v>
                      </c:pt>
                      <c:pt idx="5082">
                        <c:v>1.5426036588112846</c:v>
                      </c:pt>
                      <c:pt idx="5083">
                        <c:v>1.550881847895426</c:v>
                      </c:pt>
                      <c:pt idx="5084">
                        <c:v>1.550881847895426</c:v>
                      </c:pt>
                      <c:pt idx="5085">
                        <c:v>1.550881847895426</c:v>
                      </c:pt>
                      <c:pt idx="5086">
                        <c:v>1.5539163226447099</c:v>
                      </c:pt>
                      <c:pt idx="5087">
                        <c:v>1.5524784973799939</c:v>
                      </c:pt>
                      <c:pt idx="5088">
                        <c:v>1.5516149938388715</c:v>
                      </c:pt>
                      <c:pt idx="5089">
                        <c:v>1.5584279990224827</c:v>
                      </c:pt>
                      <c:pt idx="5090">
                        <c:v>1.5584279990224827</c:v>
                      </c:pt>
                      <c:pt idx="5091">
                        <c:v>1.5584279990224827</c:v>
                      </c:pt>
                      <c:pt idx="5092">
                        <c:v>1.5584279990224827</c:v>
                      </c:pt>
                      <c:pt idx="5093">
                        <c:v>1.562196746035327</c:v>
                      </c:pt>
                      <c:pt idx="5094">
                        <c:v>1.5553785635359623</c:v>
                      </c:pt>
                      <c:pt idx="5095">
                        <c:v>1.5487060193227145</c:v>
                      </c:pt>
                      <c:pt idx="5096">
                        <c:v>1.549414242027251</c:v>
                      </c:pt>
                      <c:pt idx="5097">
                        <c:v>1.5614698875631183</c:v>
                      </c:pt>
                      <c:pt idx="5098">
                        <c:v>1.5614698875631183</c:v>
                      </c:pt>
                      <c:pt idx="5099">
                        <c:v>1.5614698875631183</c:v>
                      </c:pt>
                      <c:pt idx="5100">
                        <c:v>1.5584279990224827</c:v>
                      </c:pt>
                      <c:pt idx="5101">
                        <c:v>1.5569693842078671</c:v>
                      </c:pt>
                      <c:pt idx="5102">
                        <c:v>1.550881847895426</c:v>
                      </c:pt>
                      <c:pt idx="5103">
                        <c:v>1.5344550966599235</c:v>
                      </c:pt>
                      <c:pt idx="5104">
                        <c:v>1.5389593675942224</c:v>
                      </c:pt>
                      <c:pt idx="5105">
                        <c:v>1.5389593675942224</c:v>
                      </c:pt>
                      <c:pt idx="5106">
                        <c:v>1.5389593675942224</c:v>
                      </c:pt>
                      <c:pt idx="5107">
                        <c:v>1.5389593675942224</c:v>
                      </c:pt>
                      <c:pt idx="5108">
                        <c:v>1.5591566578178249</c:v>
                      </c:pt>
                      <c:pt idx="5109">
                        <c:v>1.3559673483525461</c:v>
                      </c:pt>
                      <c:pt idx="5110">
                        <c:v>1.3169315747562342</c:v>
                      </c:pt>
                      <c:pt idx="5111">
                        <c:v>1.3191829001844773</c:v>
                      </c:pt>
                      <c:pt idx="5112">
                        <c:v>1.3191829001844773</c:v>
                      </c:pt>
                      <c:pt idx="5113">
                        <c:v>1.3191829001844773</c:v>
                      </c:pt>
                      <c:pt idx="5114">
                        <c:v>1.3191829001844773</c:v>
                      </c:pt>
                      <c:pt idx="5115">
                        <c:v>1.3146124468118934</c:v>
                      </c:pt>
                      <c:pt idx="5116">
                        <c:v>1.311683350697578</c:v>
                      </c:pt>
                      <c:pt idx="5117">
                        <c:v>1.306444222926503</c:v>
                      </c:pt>
                      <c:pt idx="5118">
                        <c:v>1.307916031048606</c:v>
                      </c:pt>
                      <c:pt idx="5119">
                        <c:v>1.307916031048606</c:v>
                      </c:pt>
                      <c:pt idx="5120">
                        <c:v>1.307916031048606</c:v>
                      </c:pt>
                      <c:pt idx="5121">
                        <c:v>1.3169315747562342</c:v>
                      </c:pt>
                      <c:pt idx="5122">
                        <c:v>1.2959940973595017</c:v>
                      </c:pt>
                      <c:pt idx="5123">
                        <c:v>1.309513788982565</c:v>
                      </c:pt>
                      <c:pt idx="5124">
                        <c:v>1.310949964738287</c:v>
                      </c:pt>
                      <c:pt idx="5125">
                        <c:v>1.309513788982565</c:v>
                      </c:pt>
                      <c:pt idx="5126">
                        <c:v>1.309513788982565</c:v>
                      </c:pt>
                      <c:pt idx="5127">
                        <c:v>1.309513788982565</c:v>
                      </c:pt>
                      <c:pt idx="5128">
                        <c:v>1.3026925997293175</c:v>
                      </c:pt>
                      <c:pt idx="5129">
                        <c:v>1.3169315747562342</c:v>
                      </c:pt>
                      <c:pt idx="5130">
                        <c:v>1.2996378030186142</c:v>
                      </c:pt>
                      <c:pt idx="5131">
                        <c:v>1.3140081068408767</c:v>
                      </c:pt>
                      <c:pt idx="5132">
                        <c:v>1.3124162913204367</c:v>
                      </c:pt>
                      <c:pt idx="5133">
                        <c:v>1.3124162913204367</c:v>
                      </c:pt>
                      <c:pt idx="5134">
                        <c:v>1.3124162913204367</c:v>
                      </c:pt>
                      <c:pt idx="5135">
                        <c:v>1.3154707256520899</c:v>
                      </c:pt>
                      <c:pt idx="5136">
                        <c:v>1.3169315747562342</c:v>
                      </c:pt>
                      <c:pt idx="5137">
                        <c:v>1.3146124468118934</c:v>
                      </c:pt>
                      <c:pt idx="5138">
                        <c:v>1.3154707256520899</c:v>
                      </c:pt>
                      <c:pt idx="5139">
                        <c:v>1.3162013711378662</c:v>
                      </c:pt>
                      <c:pt idx="5140">
                        <c:v>1.3041369127681033</c:v>
                      </c:pt>
                      <c:pt idx="5141">
                        <c:v>1.3162013711378662</c:v>
                      </c:pt>
                      <c:pt idx="5142">
                        <c:v>1.318390658621718</c:v>
                      </c:pt>
                      <c:pt idx="5143">
                        <c:v>1.3056115365244991</c:v>
                      </c:pt>
                      <c:pt idx="5144">
                        <c:v>1.2966075264142172</c:v>
                      </c:pt>
                      <c:pt idx="5145">
                        <c:v>1.2966075264142172</c:v>
                      </c:pt>
                      <c:pt idx="5146">
                        <c:v>1.2966075264142172</c:v>
                      </c:pt>
                      <c:pt idx="5147">
                        <c:v>1.307916031048606</c:v>
                      </c:pt>
                      <c:pt idx="5148">
                        <c:v>1.3034310202279118</c:v>
                      </c:pt>
                      <c:pt idx="5149">
                        <c:v>1.3162013711378662</c:v>
                      </c:pt>
                      <c:pt idx="5150">
                        <c:v>1.2951541620133895</c:v>
                      </c:pt>
                      <c:pt idx="5151">
                        <c:v>1.306444222926503</c:v>
                      </c:pt>
                      <c:pt idx="5152">
                        <c:v>1.306444222926503</c:v>
                      </c:pt>
                      <c:pt idx="5153">
                        <c:v>1.306444222926503</c:v>
                      </c:pt>
                      <c:pt idx="5154">
                        <c:v>1.306444222926503</c:v>
                      </c:pt>
                      <c:pt idx="5155">
                        <c:v>1.306444222926503</c:v>
                      </c:pt>
                      <c:pt idx="5156">
                        <c:v>1.2959940973595017</c:v>
                      </c:pt>
                      <c:pt idx="5157">
                        <c:v>1.3011179339686882</c:v>
                      </c:pt>
                      <c:pt idx="5158">
                        <c:v>1.306444222926503</c:v>
                      </c:pt>
                      <c:pt idx="5159">
                        <c:v>1.306444222926503</c:v>
                      </c:pt>
                      <c:pt idx="5160">
                        <c:v>1.306444222926503</c:v>
                      </c:pt>
                      <c:pt idx="5161">
                        <c:v>1.3131487871715564</c:v>
                      </c:pt>
                      <c:pt idx="5162">
                        <c:v>1.2944106541523817</c:v>
                      </c:pt>
                      <c:pt idx="5163">
                        <c:v>1.2981880888431783</c:v>
                      </c:pt>
                      <c:pt idx="5164">
                        <c:v>1.3154707256520899</c:v>
                      </c:pt>
                      <c:pt idx="5165">
                        <c:v>1.309513788982565</c:v>
                      </c:pt>
                      <c:pt idx="5166">
                        <c:v>1.309513788982565</c:v>
                      </c:pt>
                      <c:pt idx="5167">
                        <c:v>1.309513788982565</c:v>
                      </c:pt>
                      <c:pt idx="5168">
                        <c:v>1.311683350697578</c:v>
                      </c:pt>
                      <c:pt idx="5169">
                        <c:v>1.3146124468118934</c:v>
                      </c:pt>
                      <c:pt idx="5170">
                        <c:v>1.2974464502034391</c:v>
                      </c:pt>
                      <c:pt idx="5171">
                        <c:v>1.3146124468118934</c:v>
                      </c:pt>
                      <c:pt idx="5172">
                        <c:v>1.310949964738287</c:v>
                      </c:pt>
                      <c:pt idx="5173">
                        <c:v>1.310949964738287</c:v>
                      </c:pt>
                      <c:pt idx="5174">
                        <c:v>1.310949964738287</c:v>
                      </c:pt>
                      <c:pt idx="5175">
                        <c:v>1.3056115365244991</c:v>
                      </c:pt>
                      <c:pt idx="5176">
                        <c:v>1.3199746223786202</c:v>
                      </c:pt>
                      <c:pt idx="5177">
                        <c:v>1.3086512624478037</c:v>
                      </c:pt>
                      <c:pt idx="5178">
                        <c:v>1.3071803513986464</c:v>
                      </c:pt>
                      <c:pt idx="5179">
                        <c:v>1.3056115365244991</c:v>
                      </c:pt>
                      <c:pt idx="5180">
                        <c:v>1.3056115365244991</c:v>
                      </c:pt>
                      <c:pt idx="5181">
                        <c:v>1.3056115365244991</c:v>
                      </c:pt>
                      <c:pt idx="5182">
                        <c:v>1.3071803513986464</c:v>
                      </c:pt>
                      <c:pt idx="5183">
                        <c:v>1.3071803513986464</c:v>
                      </c:pt>
                      <c:pt idx="5184">
                        <c:v>1.310949964738287</c:v>
                      </c:pt>
                      <c:pt idx="5185">
                        <c:v>1.2966075264142172</c:v>
                      </c:pt>
                      <c:pt idx="5186">
                        <c:v>1.3071803513986464</c:v>
                      </c:pt>
                      <c:pt idx="5187">
                        <c:v>1.3071803513986464</c:v>
                      </c:pt>
                      <c:pt idx="5188">
                        <c:v>1.3071803513986464</c:v>
                      </c:pt>
                      <c:pt idx="5189">
                        <c:v>1.3034310202279118</c:v>
                      </c:pt>
                      <c:pt idx="5190">
                        <c:v>0.89241227846987814</c:v>
                      </c:pt>
                      <c:pt idx="5191">
                        <c:v>0.86992280789322196</c:v>
                      </c:pt>
                      <c:pt idx="5192">
                        <c:v>0.86844195987539674</c:v>
                      </c:pt>
                      <c:pt idx="5193">
                        <c:v>0.85947053346220303</c:v>
                      </c:pt>
                      <c:pt idx="5194">
                        <c:v>0.85947053346220303</c:v>
                      </c:pt>
                      <c:pt idx="5195">
                        <c:v>0.85947053346220303</c:v>
                      </c:pt>
                      <c:pt idx="5196">
                        <c:v>0.85348229237422124</c:v>
                      </c:pt>
                      <c:pt idx="5197">
                        <c:v>0.85263772437424923</c:v>
                      </c:pt>
                      <c:pt idx="5198">
                        <c:v>0.85493539367674187</c:v>
                      </c:pt>
                      <c:pt idx="5199">
                        <c:v>0.85493539367674187</c:v>
                      </c:pt>
                      <c:pt idx="5200">
                        <c:v>0.85493539367674187</c:v>
                      </c:pt>
                      <c:pt idx="5201">
                        <c:v>0.85493539367674187</c:v>
                      </c:pt>
                      <c:pt idx="5202">
                        <c:v>0.85493539367674187</c:v>
                      </c:pt>
                      <c:pt idx="5203">
                        <c:v>0.85493539367674187</c:v>
                      </c:pt>
                      <c:pt idx="5204">
                        <c:v>0.85493539367674187</c:v>
                      </c:pt>
                      <c:pt idx="5205">
                        <c:v>0.86700559469236915</c:v>
                      </c:pt>
                      <c:pt idx="5206">
                        <c:v>0.8556846735704956</c:v>
                      </c:pt>
                      <c:pt idx="5207">
                        <c:v>0.85643347235537226</c:v>
                      </c:pt>
                      <c:pt idx="5208">
                        <c:v>0.85643347235537226</c:v>
                      </c:pt>
                      <c:pt idx="5209">
                        <c:v>0.85643347235537226</c:v>
                      </c:pt>
                      <c:pt idx="5210">
                        <c:v>0.85409187791595664</c:v>
                      </c:pt>
                      <c:pt idx="5211">
                        <c:v>0.85042957473844261</c:v>
                      </c:pt>
                      <c:pt idx="5212">
                        <c:v>0.84897084303353987</c:v>
                      </c:pt>
                      <c:pt idx="5213">
                        <c:v>0.8579763531668112</c:v>
                      </c:pt>
                      <c:pt idx="5214">
                        <c:v>0.85643347235537226</c:v>
                      </c:pt>
                      <c:pt idx="5215">
                        <c:v>0.85643347235537226</c:v>
                      </c:pt>
                      <c:pt idx="5216">
                        <c:v>0.85643347235537226</c:v>
                      </c:pt>
                      <c:pt idx="5217">
                        <c:v>0.8579763531668112</c:v>
                      </c:pt>
                      <c:pt idx="5218">
                        <c:v>0.85042957473844261</c:v>
                      </c:pt>
                      <c:pt idx="5219">
                        <c:v>0.83766275948511237</c:v>
                      </c:pt>
                      <c:pt idx="5220">
                        <c:v>0.81442066753130005</c:v>
                      </c:pt>
                      <c:pt idx="5221">
                        <c:v>0.73715991535903425</c:v>
                      </c:pt>
                      <c:pt idx="5222">
                        <c:v>0.73715991535903425</c:v>
                      </c:pt>
                      <c:pt idx="5223">
                        <c:v>0.73715991535903425</c:v>
                      </c:pt>
                      <c:pt idx="5224">
                        <c:v>0.73560344838940417</c:v>
                      </c:pt>
                      <c:pt idx="5225">
                        <c:v>0.73560344838940417</c:v>
                      </c:pt>
                      <c:pt idx="5226">
                        <c:v>0.73196351702848095</c:v>
                      </c:pt>
                      <c:pt idx="5227">
                        <c:v>0.74166185110603122</c:v>
                      </c:pt>
                      <c:pt idx="5228">
                        <c:v>0.73107780007076906</c:v>
                      </c:pt>
                      <c:pt idx="5229">
                        <c:v>0.73107780007076906</c:v>
                      </c:pt>
                      <c:pt idx="5230">
                        <c:v>0.73107780007076906</c:v>
                      </c:pt>
                      <c:pt idx="5231">
                        <c:v>0.72961748987534281</c:v>
                      </c:pt>
                      <c:pt idx="5232">
                        <c:v>0.73196351702848095</c:v>
                      </c:pt>
                      <c:pt idx="5233">
                        <c:v>0.73196351702848095</c:v>
                      </c:pt>
                      <c:pt idx="5234">
                        <c:v>0.73498027406356192</c:v>
                      </c:pt>
                      <c:pt idx="5235">
                        <c:v>0.67790624329940297</c:v>
                      </c:pt>
                      <c:pt idx="5236">
                        <c:v>0.67790624329940297</c:v>
                      </c:pt>
                      <c:pt idx="5237">
                        <c:v>0.67790624329940297</c:v>
                      </c:pt>
                      <c:pt idx="5238">
                        <c:v>0.60809018537168902</c:v>
                      </c:pt>
                      <c:pt idx="5239">
                        <c:v>0.60965529631898174</c:v>
                      </c:pt>
                      <c:pt idx="5240">
                        <c:v>0.60965529631898174</c:v>
                      </c:pt>
                      <c:pt idx="5241">
                        <c:v>0.5743594761528269</c:v>
                      </c:pt>
                      <c:pt idx="5242">
                        <c:v>0.49115449139882361</c:v>
                      </c:pt>
                      <c:pt idx="5243">
                        <c:v>0.49115449139882361</c:v>
                      </c:pt>
                      <c:pt idx="5244">
                        <c:v>0.49115449139882361</c:v>
                      </c:pt>
                      <c:pt idx="5245">
                        <c:v>0.48360868758650732</c:v>
                      </c:pt>
                      <c:pt idx="5246">
                        <c:v>0.48509602419844466</c:v>
                      </c:pt>
                      <c:pt idx="5247">
                        <c:v>0.48509602419844466</c:v>
                      </c:pt>
                      <c:pt idx="5248">
                        <c:v>0.48140643287218526</c:v>
                      </c:pt>
                      <c:pt idx="5249">
                        <c:v>0.47242364055289715</c:v>
                      </c:pt>
                      <c:pt idx="5250">
                        <c:v>0.47242364055289715</c:v>
                      </c:pt>
                      <c:pt idx="5251">
                        <c:v>0.47242364055289715</c:v>
                      </c:pt>
                      <c:pt idx="5252">
                        <c:v>0.47692394480838796</c:v>
                      </c:pt>
                      <c:pt idx="5253">
                        <c:v>0.47013401947778316</c:v>
                      </c:pt>
                      <c:pt idx="5254">
                        <c:v>0.38995154279095134</c:v>
                      </c:pt>
                      <c:pt idx="5255">
                        <c:v>0.38459539855145175</c:v>
                      </c:pt>
                      <c:pt idx="5256">
                        <c:v>0.37409118022587173</c:v>
                      </c:pt>
                      <c:pt idx="5257">
                        <c:v>0.37409118022587173</c:v>
                      </c:pt>
                      <c:pt idx="5258">
                        <c:v>0.37409118022587173</c:v>
                      </c:pt>
                      <c:pt idx="5259">
                        <c:v>0.3831109000237487</c:v>
                      </c:pt>
                      <c:pt idx="5260">
                        <c:v>0.3824033061922979</c:v>
                      </c:pt>
                      <c:pt idx="5261">
                        <c:v>0.37864560194432789</c:v>
                      </c:pt>
                      <c:pt idx="5262">
                        <c:v>0.36743993953757481</c:v>
                      </c:pt>
                      <c:pt idx="5263">
                        <c:v>0.38614848745219416</c:v>
                      </c:pt>
                      <c:pt idx="5264">
                        <c:v>0.38614848745219416</c:v>
                      </c:pt>
                      <c:pt idx="5265">
                        <c:v>0.38614848745219416</c:v>
                      </c:pt>
                      <c:pt idx="5266">
                        <c:v>0.37949750414681527</c:v>
                      </c:pt>
                      <c:pt idx="5267">
                        <c:v>0.3800650803017982</c:v>
                      </c:pt>
                      <c:pt idx="5268">
                        <c:v>0.38847410503835389</c:v>
                      </c:pt>
                      <c:pt idx="5269">
                        <c:v>0.38544280395622538</c:v>
                      </c:pt>
                      <c:pt idx="5270">
                        <c:v>0.40037894779432326</c:v>
                      </c:pt>
                      <c:pt idx="5271">
                        <c:v>0.40037894779432326</c:v>
                      </c:pt>
                      <c:pt idx="5272">
                        <c:v>0.40037894779432326</c:v>
                      </c:pt>
                      <c:pt idx="5273">
                        <c:v>0.38459539855145175</c:v>
                      </c:pt>
                      <c:pt idx="5274">
                        <c:v>0.38847410503835389</c:v>
                      </c:pt>
                      <c:pt idx="5275">
                        <c:v>0.39065440286723507</c:v>
                      </c:pt>
                      <c:pt idx="5276">
                        <c:v>0.39353154531437495</c:v>
                      </c:pt>
                      <c:pt idx="5277">
                        <c:v>0.39514233550926992</c:v>
                      </c:pt>
                      <c:pt idx="5278">
                        <c:v>0.39514233550926992</c:v>
                      </c:pt>
                      <c:pt idx="5279">
                        <c:v>0.39514233550926992</c:v>
                      </c:pt>
                      <c:pt idx="5280">
                        <c:v>0.39514233550926992</c:v>
                      </c:pt>
                      <c:pt idx="5281">
                        <c:v>0.3809159073208751</c:v>
                      </c:pt>
                      <c:pt idx="5282">
                        <c:v>0.41546316977367798</c:v>
                      </c:pt>
                      <c:pt idx="5283">
                        <c:v>0.41546316977367798</c:v>
                      </c:pt>
                      <c:pt idx="5284">
                        <c:v>0.41546316977367798</c:v>
                      </c:pt>
                      <c:pt idx="5285">
                        <c:v>0.41546316977367798</c:v>
                      </c:pt>
                      <c:pt idx="5286">
                        <c:v>0.41546316977367798</c:v>
                      </c:pt>
                      <c:pt idx="5287">
                        <c:v>0.40114493918092825</c:v>
                      </c:pt>
                      <c:pt idx="5288">
                        <c:v>0.40343979045339179</c:v>
                      </c:pt>
                      <c:pt idx="5289">
                        <c:v>0.40566064181888756</c:v>
                      </c:pt>
                      <c:pt idx="5290">
                        <c:v>0.39142704189499433</c:v>
                      </c:pt>
                      <c:pt idx="5291">
                        <c:v>0.41388121457306415</c:v>
                      </c:pt>
                      <c:pt idx="5292">
                        <c:v>0.41388121457306415</c:v>
                      </c:pt>
                      <c:pt idx="5293">
                        <c:v>0.41388121457306415</c:v>
                      </c:pt>
                      <c:pt idx="5294">
                        <c:v>0.40037894779432326</c:v>
                      </c:pt>
                      <c:pt idx="5295">
                        <c:v>0.42217889491565674</c:v>
                      </c:pt>
                      <c:pt idx="5296">
                        <c:v>0.39444227535065468</c:v>
                      </c:pt>
                      <c:pt idx="5297">
                        <c:v>0.40260584032400071</c:v>
                      </c:pt>
                      <c:pt idx="5298">
                        <c:v>0.4326520160275763</c:v>
                      </c:pt>
                      <c:pt idx="5299">
                        <c:v>0.4326520160275763</c:v>
                      </c:pt>
                      <c:pt idx="5300">
                        <c:v>0.4326520160275763</c:v>
                      </c:pt>
                      <c:pt idx="5301">
                        <c:v>0.41015830510649665</c:v>
                      </c:pt>
                      <c:pt idx="5302">
                        <c:v>0.41015830510649665</c:v>
                      </c:pt>
                      <c:pt idx="5303">
                        <c:v>0.43798709509242634</c:v>
                      </c:pt>
                      <c:pt idx="5304">
                        <c:v>0.41916862030836527</c:v>
                      </c:pt>
                      <c:pt idx="5305">
                        <c:v>0.40649233292959264</c:v>
                      </c:pt>
                      <c:pt idx="5306">
                        <c:v>0.40649233292959264</c:v>
                      </c:pt>
                      <c:pt idx="5307">
                        <c:v>0.40649233292959264</c:v>
                      </c:pt>
                      <c:pt idx="5308">
                        <c:v>0.43190715229666254</c:v>
                      </c:pt>
                      <c:pt idx="5309">
                        <c:v>0.42960173208803876</c:v>
                      </c:pt>
                      <c:pt idx="5310">
                        <c:v>0.41098668232668367</c:v>
                      </c:pt>
                      <c:pt idx="5311">
                        <c:v>0.42667928955131235</c:v>
                      </c:pt>
                      <c:pt idx="5312">
                        <c:v>0.44470439979834342</c:v>
                      </c:pt>
                      <c:pt idx="5313">
                        <c:v>0.44470439979834342</c:v>
                      </c:pt>
                      <c:pt idx="5314">
                        <c:v>0.44470439979834342</c:v>
                      </c:pt>
                      <c:pt idx="5315">
                        <c:v>0.4326520160275763</c:v>
                      </c:pt>
                      <c:pt idx="5316">
                        <c:v>0.43798709509242634</c:v>
                      </c:pt>
                      <c:pt idx="5317">
                        <c:v>0.44991630089573037</c:v>
                      </c:pt>
                      <c:pt idx="5318">
                        <c:v>0.45444047529230647</c:v>
                      </c:pt>
                      <c:pt idx="5319">
                        <c:v>0.45444047529230647</c:v>
                      </c:pt>
                      <c:pt idx="5320">
                        <c:v>0.45444047529230647</c:v>
                      </c:pt>
                      <c:pt idx="5321">
                        <c:v>0.45444047529230647</c:v>
                      </c:pt>
                      <c:pt idx="5322">
                        <c:v>0.46415923147062083</c:v>
                      </c:pt>
                      <c:pt idx="5323">
                        <c:v>0.48509602419844466</c:v>
                      </c:pt>
                      <c:pt idx="5324">
                        <c:v>0.45749070914436718</c:v>
                      </c:pt>
                      <c:pt idx="5325">
                        <c:v>0.45749070914436718</c:v>
                      </c:pt>
                      <c:pt idx="5326">
                        <c:v>0.45821889513959968</c:v>
                      </c:pt>
                      <c:pt idx="5327">
                        <c:v>0.45821889513959968</c:v>
                      </c:pt>
                      <c:pt idx="5328">
                        <c:v>0.45821889513959968</c:v>
                      </c:pt>
                      <c:pt idx="5329">
                        <c:v>0.45211411833462112</c:v>
                      </c:pt>
                      <c:pt idx="5330">
                        <c:v>0.47013401947778316</c:v>
                      </c:pt>
                      <c:pt idx="5331">
                        <c:v>0.44991630089573037</c:v>
                      </c:pt>
                      <c:pt idx="5332">
                        <c:v>0.48289666182332525</c:v>
                      </c:pt>
                      <c:pt idx="5333">
                        <c:v>0.44991630089573037</c:v>
                      </c:pt>
                      <c:pt idx="5334">
                        <c:v>0.44991630089573037</c:v>
                      </c:pt>
                      <c:pt idx="5335">
                        <c:v>0.44991630089573037</c:v>
                      </c:pt>
                      <c:pt idx="5336">
                        <c:v>0.44094763392228309</c:v>
                      </c:pt>
                      <c:pt idx="5337">
                        <c:v>0.45517062818787596</c:v>
                      </c:pt>
                      <c:pt idx="5338">
                        <c:v>0.46040064340378972</c:v>
                      </c:pt>
                      <c:pt idx="5339">
                        <c:v>0.44544086967809593</c:v>
                      </c:pt>
                      <c:pt idx="5340">
                        <c:v>0.44617685964454445</c:v>
                      </c:pt>
                      <c:pt idx="5341">
                        <c:v>0.44617685964454445</c:v>
                      </c:pt>
                      <c:pt idx="5342">
                        <c:v>0.44617685964454445</c:v>
                      </c:pt>
                      <c:pt idx="5343">
                        <c:v>0.45517062818787596</c:v>
                      </c:pt>
                      <c:pt idx="5344">
                        <c:v>0.46040064340378972</c:v>
                      </c:pt>
                      <c:pt idx="5345">
                        <c:v>0.46040064340378972</c:v>
                      </c:pt>
                      <c:pt idx="5346">
                        <c:v>0.46040064340378972</c:v>
                      </c:pt>
                      <c:pt idx="5347">
                        <c:v>0.47314228018190113</c:v>
                      </c:pt>
                      <c:pt idx="5348">
                        <c:v>0.47314228018190113</c:v>
                      </c:pt>
                      <c:pt idx="5349">
                        <c:v>0.47314228018190113</c:v>
                      </c:pt>
                      <c:pt idx="5350">
                        <c:v>0.46040064340378972</c:v>
                      </c:pt>
                      <c:pt idx="5351">
                        <c:v>0.48896686784703469</c:v>
                      </c:pt>
                      <c:pt idx="5352">
                        <c:v>0.4709849909829682</c:v>
                      </c:pt>
                      <c:pt idx="5353">
                        <c:v>0.49494067107404149</c:v>
                      </c:pt>
                      <c:pt idx="5354">
                        <c:v>0.4694134665213413</c:v>
                      </c:pt>
                      <c:pt idx="5355">
                        <c:v>0.4694134665213413</c:v>
                      </c:pt>
                      <c:pt idx="5356">
                        <c:v>0.4694134665213413</c:v>
                      </c:pt>
                      <c:pt idx="5357">
                        <c:v>0.46040064340378972</c:v>
                      </c:pt>
                      <c:pt idx="5358">
                        <c:v>0.49410751348677762</c:v>
                      </c:pt>
                      <c:pt idx="5359">
                        <c:v>0.46560658042571301</c:v>
                      </c:pt>
                      <c:pt idx="5360">
                        <c:v>0.47314228018190113</c:v>
                      </c:pt>
                      <c:pt idx="5361">
                        <c:v>0.48140643287218526</c:v>
                      </c:pt>
                      <c:pt idx="5362">
                        <c:v>0.48140643287218526</c:v>
                      </c:pt>
                      <c:pt idx="5363">
                        <c:v>0.48140643287218526</c:v>
                      </c:pt>
                      <c:pt idx="5364">
                        <c:v>0.44844871055838653</c:v>
                      </c:pt>
                      <c:pt idx="5365">
                        <c:v>0.47314228018190113</c:v>
                      </c:pt>
                      <c:pt idx="5366">
                        <c:v>0.45297875288798439</c:v>
                      </c:pt>
                      <c:pt idx="5367">
                        <c:v>0.45749070914436718</c:v>
                      </c:pt>
                      <c:pt idx="5368">
                        <c:v>0.45590030972839091</c:v>
                      </c:pt>
                      <c:pt idx="5369">
                        <c:v>0.45590030972839091</c:v>
                      </c:pt>
                      <c:pt idx="5370">
                        <c:v>0.45590030972839091</c:v>
                      </c:pt>
                      <c:pt idx="5371">
                        <c:v>0.45444047529230647</c:v>
                      </c:pt>
                      <c:pt idx="5372">
                        <c:v>0.46343486191767352</c:v>
                      </c:pt>
                      <c:pt idx="5373">
                        <c:v>0.47157375049207206</c:v>
                      </c:pt>
                      <c:pt idx="5374">
                        <c:v>0.4709849909829682</c:v>
                      </c:pt>
                      <c:pt idx="5375">
                        <c:v>0.4709849909829682</c:v>
                      </c:pt>
                      <c:pt idx="5376">
                        <c:v>0.4709849909829682</c:v>
                      </c:pt>
                      <c:pt idx="5377">
                        <c:v>0.4709849909829682</c:v>
                      </c:pt>
                      <c:pt idx="5378">
                        <c:v>0.4694134665213413</c:v>
                      </c:pt>
                      <c:pt idx="5379">
                        <c:v>0.4709849909829682</c:v>
                      </c:pt>
                      <c:pt idx="5380">
                        <c:v>0.47314228018190113</c:v>
                      </c:pt>
                      <c:pt idx="5381">
                        <c:v>0.48140643287218526</c:v>
                      </c:pt>
                      <c:pt idx="5382">
                        <c:v>0.50018191184214555</c:v>
                      </c:pt>
                      <c:pt idx="5383">
                        <c:v>0.50018191184214555</c:v>
                      </c:pt>
                      <c:pt idx="5384">
                        <c:v>0.50018191184214555</c:v>
                      </c:pt>
                      <c:pt idx="5385">
                        <c:v>0.48056326146362588</c:v>
                      </c:pt>
                      <c:pt idx="5386">
                        <c:v>0.50393812310922381</c:v>
                      </c:pt>
                      <c:pt idx="5387">
                        <c:v>0.47549100691890878</c:v>
                      </c:pt>
                      <c:pt idx="5388">
                        <c:v>0.47549100691890878</c:v>
                      </c:pt>
                      <c:pt idx="5389">
                        <c:v>0.47549100691890878</c:v>
                      </c:pt>
                      <c:pt idx="5390">
                        <c:v>0.47549100691890878</c:v>
                      </c:pt>
                      <c:pt idx="5391">
                        <c:v>0.47549100691890878</c:v>
                      </c:pt>
                      <c:pt idx="5392">
                        <c:v>0.47549100691890878</c:v>
                      </c:pt>
                      <c:pt idx="5393">
                        <c:v>0.47549100691890878</c:v>
                      </c:pt>
                      <c:pt idx="5394">
                        <c:v>0.47549100691890878</c:v>
                      </c:pt>
                      <c:pt idx="5395">
                        <c:v>0.48509602419844466</c:v>
                      </c:pt>
                      <c:pt idx="5396">
                        <c:v>0.48509602419844466</c:v>
                      </c:pt>
                      <c:pt idx="5397">
                        <c:v>0.48509602419844466</c:v>
                      </c:pt>
                      <c:pt idx="5398">
                        <c:v>0.48509602419844466</c:v>
                      </c:pt>
                      <c:pt idx="5399">
                        <c:v>0.47763973426624223</c:v>
                      </c:pt>
                      <c:pt idx="5400">
                        <c:v>0.46869245445184782</c:v>
                      </c:pt>
                      <c:pt idx="5401">
                        <c:v>0.46198472955702552</c:v>
                      </c:pt>
                      <c:pt idx="5402">
                        <c:v>0.46271002815382301</c:v>
                      </c:pt>
                      <c:pt idx="5403">
                        <c:v>0.47549100691890878</c:v>
                      </c:pt>
                      <c:pt idx="5404">
                        <c:v>0.47549100691890878</c:v>
                      </c:pt>
                      <c:pt idx="5405">
                        <c:v>0.47549100691890878</c:v>
                      </c:pt>
                      <c:pt idx="5406">
                        <c:v>0.47607742800156116</c:v>
                      </c:pt>
                      <c:pt idx="5407">
                        <c:v>0.47242364055289715</c:v>
                      </c:pt>
                      <c:pt idx="5408">
                        <c:v>0.48509602419844466</c:v>
                      </c:pt>
                      <c:pt idx="5409">
                        <c:v>0.48742011672307423</c:v>
                      </c:pt>
                      <c:pt idx="5410">
                        <c:v>0.48289666182332525</c:v>
                      </c:pt>
                      <c:pt idx="5411">
                        <c:v>0.48289666182332525</c:v>
                      </c:pt>
                      <c:pt idx="5412">
                        <c:v>0.48289666182332525</c:v>
                      </c:pt>
                      <c:pt idx="5413">
                        <c:v>0.49564517272112496</c:v>
                      </c:pt>
                      <c:pt idx="5414">
                        <c:v>0.50761858918780178</c:v>
                      </c:pt>
                      <c:pt idx="5415">
                        <c:v>0.4904471927687386</c:v>
                      </c:pt>
                      <c:pt idx="5416">
                        <c:v>0.50844188640227861</c:v>
                      </c:pt>
                      <c:pt idx="5417">
                        <c:v>0.4926319639603286</c:v>
                      </c:pt>
                      <c:pt idx="5418">
                        <c:v>0.4926319639603286</c:v>
                      </c:pt>
                      <c:pt idx="5419">
                        <c:v>0.4926319639603286</c:v>
                      </c:pt>
                      <c:pt idx="5420">
                        <c:v>0.48360868758650732</c:v>
                      </c:pt>
                      <c:pt idx="5421">
                        <c:v>0.50989702794719272</c:v>
                      </c:pt>
                      <c:pt idx="5422">
                        <c:v>0.50989702794719272</c:v>
                      </c:pt>
                      <c:pt idx="5423">
                        <c:v>0.49711680878456721</c:v>
                      </c:pt>
                      <c:pt idx="5424">
                        <c:v>0.48664594874839906</c:v>
                      </c:pt>
                      <c:pt idx="5425">
                        <c:v>0.48664594874839906</c:v>
                      </c:pt>
                      <c:pt idx="5426">
                        <c:v>0.48664594874839906</c:v>
                      </c:pt>
                      <c:pt idx="5427">
                        <c:v>0.44991630089573037</c:v>
                      </c:pt>
                      <c:pt idx="5428">
                        <c:v>0.44991630089573037</c:v>
                      </c:pt>
                      <c:pt idx="5429">
                        <c:v>0.44991630089573037</c:v>
                      </c:pt>
                      <c:pt idx="5430">
                        <c:v>0.44991630089573037</c:v>
                      </c:pt>
                      <c:pt idx="5431">
                        <c:v>0.43190715229666254</c:v>
                      </c:pt>
                      <c:pt idx="5432">
                        <c:v>0.43190715229666254</c:v>
                      </c:pt>
                      <c:pt idx="5433">
                        <c:v>0.43190715229666254</c:v>
                      </c:pt>
                      <c:pt idx="5434">
                        <c:v>0.43190715229666254</c:v>
                      </c:pt>
                      <c:pt idx="5435">
                        <c:v>0.42593047000295942</c:v>
                      </c:pt>
                      <c:pt idx="5436">
                        <c:v>0.43643644497754769</c:v>
                      </c:pt>
                      <c:pt idx="5437">
                        <c:v>0.4335316760279096</c:v>
                      </c:pt>
                      <c:pt idx="5438">
                        <c:v>0.42817543870674568</c:v>
                      </c:pt>
                      <c:pt idx="5439">
                        <c:v>0.42817543870674568</c:v>
                      </c:pt>
                      <c:pt idx="5440">
                        <c:v>0.42817543870674568</c:v>
                      </c:pt>
                      <c:pt idx="5441">
                        <c:v>0.42960173208803876</c:v>
                      </c:pt>
                      <c:pt idx="5442">
                        <c:v>0.41608159161527625</c:v>
                      </c:pt>
                      <c:pt idx="5443">
                        <c:v>0.41608159161527625</c:v>
                      </c:pt>
                      <c:pt idx="5444">
                        <c:v>0.44235788620493621</c:v>
                      </c:pt>
                      <c:pt idx="5445">
                        <c:v>0.42960173208803876</c:v>
                      </c:pt>
                      <c:pt idx="5446">
                        <c:v>0.42960173208803876</c:v>
                      </c:pt>
                      <c:pt idx="5447">
                        <c:v>0.42960173208803876</c:v>
                      </c:pt>
                      <c:pt idx="5448">
                        <c:v>0.42593047000295942</c:v>
                      </c:pt>
                      <c:pt idx="5449">
                        <c:v>0.44758060110852571</c:v>
                      </c:pt>
                      <c:pt idx="5450">
                        <c:v>0.43643644497754769</c:v>
                      </c:pt>
                      <c:pt idx="5451">
                        <c:v>0.44396744935092453</c:v>
                      </c:pt>
                      <c:pt idx="5452">
                        <c:v>0.43798709509242634</c:v>
                      </c:pt>
                      <c:pt idx="5453">
                        <c:v>0.43798709509242634</c:v>
                      </c:pt>
                      <c:pt idx="5454">
                        <c:v>0.43798709509242634</c:v>
                      </c:pt>
                      <c:pt idx="5455">
                        <c:v>0.41916862030836527</c:v>
                      </c:pt>
                      <c:pt idx="5456">
                        <c:v>0.44309588744152389</c:v>
                      </c:pt>
                      <c:pt idx="5457">
                        <c:v>0.41608159161527625</c:v>
                      </c:pt>
                      <c:pt idx="5458">
                        <c:v>0.42449952315681005</c:v>
                      </c:pt>
                      <c:pt idx="5459">
                        <c:v>0.39065440286723507</c:v>
                      </c:pt>
                      <c:pt idx="5460">
                        <c:v>0.39065440286723507</c:v>
                      </c:pt>
                      <c:pt idx="5461">
                        <c:v>0.39065440286723507</c:v>
                      </c:pt>
                      <c:pt idx="5462">
                        <c:v>0.3824033061922979</c:v>
                      </c:pt>
                      <c:pt idx="5463">
                        <c:v>0.39212898067224289</c:v>
                      </c:pt>
                      <c:pt idx="5464">
                        <c:v>0.37558763640536186</c:v>
                      </c:pt>
                      <c:pt idx="5465">
                        <c:v>0.37558763640536186</c:v>
                      </c:pt>
                      <c:pt idx="5466">
                        <c:v>0.37558763640536186</c:v>
                      </c:pt>
                      <c:pt idx="5467">
                        <c:v>0.37558763640536186</c:v>
                      </c:pt>
                      <c:pt idx="5468">
                        <c:v>0.37558763640536186</c:v>
                      </c:pt>
                      <c:pt idx="5469">
                        <c:v>0.3831109000237487</c:v>
                      </c:pt>
                      <c:pt idx="5470">
                        <c:v>0.3831109000237487</c:v>
                      </c:pt>
                      <c:pt idx="5471">
                        <c:v>0.3831109000237487</c:v>
                      </c:pt>
                      <c:pt idx="5472">
                        <c:v>0.38995154279095134</c:v>
                      </c:pt>
                      <c:pt idx="5473">
                        <c:v>0.38847410503835389</c:v>
                      </c:pt>
                      <c:pt idx="5474">
                        <c:v>0.38847410503835389</c:v>
                      </c:pt>
                      <c:pt idx="5475">
                        <c:v>0.38847410503835389</c:v>
                      </c:pt>
                      <c:pt idx="5476">
                        <c:v>0.3800650803017982</c:v>
                      </c:pt>
                      <c:pt idx="5477">
                        <c:v>0.3800650803017982</c:v>
                      </c:pt>
                      <c:pt idx="5478">
                        <c:v>0.27631916709656235</c:v>
                      </c:pt>
                      <c:pt idx="5479">
                        <c:v>0.27631916709656235</c:v>
                      </c:pt>
                      <c:pt idx="5480">
                        <c:v>0.27631916709656235</c:v>
                      </c:pt>
                      <c:pt idx="5481">
                        <c:v>0.27631916709656235</c:v>
                      </c:pt>
                      <c:pt idx="5482">
                        <c:v>0.27631916709656235</c:v>
                      </c:pt>
                      <c:pt idx="5483">
                        <c:v>0.27631916709656235</c:v>
                      </c:pt>
                      <c:pt idx="5484">
                        <c:v>0.28214044144384831</c:v>
                      </c:pt>
                      <c:pt idx="5485">
                        <c:v>0.28214044144384831</c:v>
                      </c:pt>
                      <c:pt idx="5486">
                        <c:v>0.28214044144384831</c:v>
                      </c:pt>
                      <c:pt idx="5487">
                        <c:v>0.28214044144384831</c:v>
                      </c:pt>
                      <c:pt idx="5488">
                        <c:v>0.28214044144384831</c:v>
                      </c:pt>
                      <c:pt idx="5489">
                        <c:v>0.28214044144384831</c:v>
                      </c:pt>
                      <c:pt idx="5490">
                        <c:v>0.28214044144384831</c:v>
                      </c:pt>
                      <c:pt idx="5491">
                        <c:v>0.28214044144384831</c:v>
                      </c:pt>
                      <c:pt idx="5492">
                        <c:v>0.28214044144384831</c:v>
                      </c:pt>
                      <c:pt idx="5493">
                        <c:v>0.28214044144384831</c:v>
                      </c:pt>
                      <c:pt idx="5494">
                        <c:v>0.28214044144384831</c:v>
                      </c:pt>
                      <c:pt idx="5495">
                        <c:v>0.28214044144384831</c:v>
                      </c:pt>
                      <c:pt idx="5496">
                        <c:v>0.28214044144384831</c:v>
                      </c:pt>
                      <c:pt idx="5497">
                        <c:v>0.28214044144384831</c:v>
                      </c:pt>
                      <c:pt idx="5498">
                        <c:v>0.28214044144384831</c:v>
                      </c:pt>
                      <c:pt idx="5499">
                        <c:v>0.28214044144384831</c:v>
                      </c:pt>
                      <c:pt idx="5500">
                        <c:v>0.28214044144384831</c:v>
                      </c:pt>
                      <c:pt idx="5501">
                        <c:v>0.28214044144384831</c:v>
                      </c:pt>
                      <c:pt idx="5502">
                        <c:v>0.28214044144384831</c:v>
                      </c:pt>
                      <c:pt idx="5503">
                        <c:v>0.28214044144384831</c:v>
                      </c:pt>
                      <c:pt idx="5504">
                        <c:v>0.28214044144384831</c:v>
                      </c:pt>
                      <c:pt idx="5505">
                        <c:v>0.28214044144384831</c:v>
                      </c:pt>
                      <c:pt idx="5506">
                        <c:v>0.28214044144384831</c:v>
                      </c:pt>
                      <c:pt idx="5507">
                        <c:v>0.27242135429590775</c:v>
                      </c:pt>
                      <c:pt idx="5508">
                        <c:v>0.28059107194766064</c:v>
                      </c:pt>
                      <c:pt idx="5509">
                        <c:v>0.28059107194766064</c:v>
                      </c:pt>
                      <c:pt idx="5510">
                        <c:v>0.28059107194766064</c:v>
                      </c:pt>
                      <c:pt idx="5511">
                        <c:v>0.28059107194766064</c:v>
                      </c:pt>
                      <c:pt idx="5512">
                        <c:v>0.28059107194766064</c:v>
                      </c:pt>
                      <c:pt idx="5513">
                        <c:v>0.28059107194766064</c:v>
                      </c:pt>
                      <c:pt idx="5514">
                        <c:v>0.28059107194766064</c:v>
                      </c:pt>
                      <c:pt idx="5515">
                        <c:v>0.28059107194766064</c:v>
                      </c:pt>
                      <c:pt idx="5516">
                        <c:v>0.28059107194766064</c:v>
                      </c:pt>
                      <c:pt idx="5517">
                        <c:v>0.28059107194766064</c:v>
                      </c:pt>
                      <c:pt idx="5518">
                        <c:v>0.25431356072774469</c:v>
                      </c:pt>
                      <c:pt idx="5519">
                        <c:v>0.25431356072774469</c:v>
                      </c:pt>
                      <c:pt idx="5520">
                        <c:v>0.25431356072774469</c:v>
                      </c:pt>
                      <c:pt idx="5521">
                        <c:v>0.25431356072774469</c:v>
                      </c:pt>
                      <c:pt idx="5522">
                        <c:v>0.25431356072774469</c:v>
                      </c:pt>
                      <c:pt idx="5523">
                        <c:v>0.25431356072774469</c:v>
                      </c:pt>
                      <c:pt idx="5524">
                        <c:v>0.25431356072774469</c:v>
                      </c:pt>
                      <c:pt idx="5525">
                        <c:v>0.25431356072774469</c:v>
                      </c:pt>
                      <c:pt idx="5526">
                        <c:v>0.25431356072774469</c:v>
                      </c:pt>
                      <c:pt idx="5527">
                        <c:v>0.25431356072774469</c:v>
                      </c:pt>
                      <c:pt idx="5528">
                        <c:v>0.25431356072774469</c:v>
                      </c:pt>
                      <c:pt idx="5529">
                        <c:v>0.25431356072774469</c:v>
                      </c:pt>
                      <c:pt idx="5530">
                        <c:v>0.25431356072774469</c:v>
                      </c:pt>
                      <c:pt idx="5531">
                        <c:v>0.25431356072774469</c:v>
                      </c:pt>
                      <c:pt idx="5532">
                        <c:v>0.25431356072774469</c:v>
                      </c:pt>
                      <c:pt idx="5533">
                        <c:v>0.25431356072774469</c:v>
                      </c:pt>
                      <c:pt idx="5534">
                        <c:v>0.25431356072774469</c:v>
                      </c:pt>
                      <c:pt idx="5535">
                        <c:v>0.25431356072774469</c:v>
                      </c:pt>
                      <c:pt idx="5536">
                        <c:v>0.25431356072774469</c:v>
                      </c:pt>
                      <c:pt idx="5537">
                        <c:v>0.25431356072774469</c:v>
                      </c:pt>
                      <c:pt idx="5538">
                        <c:v>0.25431356072774469</c:v>
                      </c:pt>
                      <c:pt idx="5539">
                        <c:v>0.26206510121805421</c:v>
                      </c:pt>
                      <c:pt idx="5540">
                        <c:v>0.26206510121805421</c:v>
                      </c:pt>
                      <c:pt idx="5541">
                        <c:v>0.26206510121805421</c:v>
                      </c:pt>
                      <c:pt idx="5542">
                        <c:v>0.26206510121805421</c:v>
                      </c:pt>
                      <c:pt idx="5543">
                        <c:v>0.26206510121805421</c:v>
                      </c:pt>
                      <c:pt idx="5544">
                        <c:v>0.26206510121805421</c:v>
                      </c:pt>
                      <c:pt idx="5545">
                        <c:v>0.26206510121805421</c:v>
                      </c:pt>
                      <c:pt idx="5546">
                        <c:v>0.26206510121805421</c:v>
                      </c:pt>
                      <c:pt idx="5547">
                        <c:v>0.26206510121805421</c:v>
                      </c:pt>
                      <c:pt idx="5548">
                        <c:v>0.24938148141450012</c:v>
                      </c:pt>
                      <c:pt idx="5549">
                        <c:v>0.24938148141450012</c:v>
                      </c:pt>
                      <c:pt idx="5550">
                        <c:v>0.24938148141450012</c:v>
                      </c:pt>
                      <c:pt idx="5551">
                        <c:v>0.25677142315826129</c:v>
                      </c:pt>
                      <c:pt idx="5552">
                        <c:v>0.25677142315826129</c:v>
                      </c:pt>
                      <c:pt idx="5553">
                        <c:v>0.25677142315826129</c:v>
                      </c:pt>
                      <c:pt idx="5554">
                        <c:v>0.25677142315826129</c:v>
                      </c:pt>
                      <c:pt idx="5555">
                        <c:v>0.25677142315826129</c:v>
                      </c:pt>
                      <c:pt idx="5556">
                        <c:v>0.25677142315826129</c:v>
                      </c:pt>
                      <c:pt idx="5557">
                        <c:v>0.25677142315826129</c:v>
                      </c:pt>
                      <c:pt idx="5558">
                        <c:v>0.25677142315826129</c:v>
                      </c:pt>
                      <c:pt idx="5559">
                        <c:v>0.25677142315826129</c:v>
                      </c:pt>
                      <c:pt idx="5560">
                        <c:v>0.25677142315826129</c:v>
                      </c:pt>
                      <c:pt idx="5561">
                        <c:v>0.25677142315826129</c:v>
                      </c:pt>
                      <c:pt idx="5562">
                        <c:v>0.25677142315826129</c:v>
                      </c:pt>
                      <c:pt idx="5563">
                        <c:v>0.25677142315826129</c:v>
                      </c:pt>
                      <c:pt idx="5564">
                        <c:v>0.25677142315826129</c:v>
                      </c:pt>
                      <c:pt idx="5565">
                        <c:v>0.25677142315826129</c:v>
                      </c:pt>
                      <c:pt idx="5566">
                        <c:v>0.25677142315826129</c:v>
                      </c:pt>
                      <c:pt idx="5567">
                        <c:v>0.25677142315826129</c:v>
                      </c:pt>
                      <c:pt idx="5568">
                        <c:v>0.25677142315826129</c:v>
                      </c:pt>
                      <c:pt idx="5569">
                        <c:v>0.25677142315826129</c:v>
                      </c:pt>
                      <c:pt idx="5570">
                        <c:v>0.25677142315826129</c:v>
                      </c:pt>
                      <c:pt idx="5571">
                        <c:v>0.25677142315826129</c:v>
                      </c:pt>
                      <c:pt idx="5572">
                        <c:v>0.25677142315826129</c:v>
                      </c:pt>
                      <c:pt idx="5573">
                        <c:v>0.25677142315826129</c:v>
                      </c:pt>
                      <c:pt idx="5574">
                        <c:v>0.25677142315826129</c:v>
                      </c:pt>
                      <c:pt idx="5575">
                        <c:v>0.25677142315826129</c:v>
                      </c:pt>
                      <c:pt idx="5576">
                        <c:v>0.25677142315826129</c:v>
                      </c:pt>
                      <c:pt idx="5577">
                        <c:v>0.25677142315826129</c:v>
                      </c:pt>
                      <c:pt idx="5578">
                        <c:v>0.25677142315826129</c:v>
                      </c:pt>
                      <c:pt idx="5579">
                        <c:v>0.25677142315826129</c:v>
                      </c:pt>
                      <c:pt idx="5580">
                        <c:v>0.25677142315826129</c:v>
                      </c:pt>
                      <c:pt idx="5581">
                        <c:v>0.25677142315826129</c:v>
                      </c:pt>
                      <c:pt idx="5582">
                        <c:v>0.25677142315826129</c:v>
                      </c:pt>
                      <c:pt idx="5583">
                        <c:v>0.25677142315826129</c:v>
                      </c:pt>
                      <c:pt idx="5584">
                        <c:v>0.25677142315826129</c:v>
                      </c:pt>
                      <c:pt idx="5585">
                        <c:v>0.25677142315826129</c:v>
                      </c:pt>
                      <c:pt idx="5586">
                        <c:v>0.25677142315826129</c:v>
                      </c:pt>
                      <c:pt idx="5587">
                        <c:v>0.25677142315826129</c:v>
                      </c:pt>
                      <c:pt idx="5588">
                        <c:v>0.25677142315826129</c:v>
                      </c:pt>
                      <c:pt idx="5589">
                        <c:v>0.25677142315826129</c:v>
                      </c:pt>
                      <c:pt idx="5590">
                        <c:v>0.25677142315826129</c:v>
                      </c:pt>
                      <c:pt idx="5591">
                        <c:v>0.25677142315826129</c:v>
                      </c:pt>
                      <c:pt idx="5592">
                        <c:v>0.25677142315826129</c:v>
                      </c:pt>
                      <c:pt idx="5593">
                        <c:v>0.25677142315826129</c:v>
                      </c:pt>
                      <c:pt idx="5594">
                        <c:v>0.25677142315826129</c:v>
                      </c:pt>
                      <c:pt idx="5595">
                        <c:v>0.2949177974657472</c:v>
                      </c:pt>
                      <c:pt idx="5596">
                        <c:v>0.2949177974657472</c:v>
                      </c:pt>
                      <c:pt idx="5597">
                        <c:v>0.2949177974657472</c:v>
                      </c:pt>
                      <c:pt idx="5598">
                        <c:v>0.2949177974657472</c:v>
                      </c:pt>
                      <c:pt idx="5599">
                        <c:v>0.2949177974657472</c:v>
                      </c:pt>
                      <c:pt idx="5600">
                        <c:v>0.2949177974657472</c:v>
                      </c:pt>
                      <c:pt idx="5601">
                        <c:v>0.2949177974657472</c:v>
                      </c:pt>
                      <c:pt idx="5602">
                        <c:v>0.2949177974657472</c:v>
                      </c:pt>
                      <c:pt idx="5603">
                        <c:v>0.2949177974657472</c:v>
                      </c:pt>
                      <c:pt idx="5604">
                        <c:v>0.28669857672146914</c:v>
                      </c:pt>
                      <c:pt idx="5605">
                        <c:v>0.28322372028079873</c:v>
                      </c:pt>
                      <c:pt idx="5606">
                        <c:v>0.28461496256712837</c:v>
                      </c:pt>
                      <c:pt idx="5607">
                        <c:v>0.27787448229918765</c:v>
                      </c:pt>
                      <c:pt idx="5608">
                        <c:v>0.27787448229918765</c:v>
                      </c:pt>
                      <c:pt idx="5609">
                        <c:v>0.27787448229918765</c:v>
                      </c:pt>
                      <c:pt idx="5610">
                        <c:v>0.27787448229918765</c:v>
                      </c:pt>
                      <c:pt idx="5611">
                        <c:v>0.27787448229918765</c:v>
                      </c:pt>
                      <c:pt idx="5612">
                        <c:v>0.27787448229918765</c:v>
                      </c:pt>
                      <c:pt idx="5613">
                        <c:v>0.27787448229918765</c:v>
                      </c:pt>
                      <c:pt idx="5614">
                        <c:v>0.28931686170872828</c:v>
                      </c:pt>
                      <c:pt idx="5615">
                        <c:v>0.28931686170872828</c:v>
                      </c:pt>
                      <c:pt idx="5616">
                        <c:v>0.28931686170872828</c:v>
                      </c:pt>
                      <c:pt idx="5617">
                        <c:v>0.28931686170872828</c:v>
                      </c:pt>
                      <c:pt idx="5618">
                        <c:v>0.28931686170872828</c:v>
                      </c:pt>
                      <c:pt idx="5619">
                        <c:v>0.28931686170872828</c:v>
                      </c:pt>
                      <c:pt idx="5620">
                        <c:v>0.28931686170872828</c:v>
                      </c:pt>
                      <c:pt idx="5621">
                        <c:v>0.28931686170872828</c:v>
                      </c:pt>
                      <c:pt idx="5622">
                        <c:v>0.28931686170872828</c:v>
                      </c:pt>
                      <c:pt idx="5623">
                        <c:v>0.28931686170872828</c:v>
                      </c:pt>
                      <c:pt idx="5624">
                        <c:v>0.28931686170872828</c:v>
                      </c:pt>
                      <c:pt idx="5625">
                        <c:v>0.28931686170872828</c:v>
                      </c:pt>
                      <c:pt idx="5626">
                        <c:v>0.28931686170872828</c:v>
                      </c:pt>
                      <c:pt idx="5627">
                        <c:v>0.28931686170872828</c:v>
                      </c:pt>
                      <c:pt idx="5628">
                        <c:v>0.28931686170872828</c:v>
                      </c:pt>
                      <c:pt idx="5629">
                        <c:v>0.28931686170872828</c:v>
                      </c:pt>
                      <c:pt idx="5630">
                        <c:v>0.28931686170872828</c:v>
                      </c:pt>
                      <c:pt idx="5631">
                        <c:v>0.28931686170872828</c:v>
                      </c:pt>
                      <c:pt idx="5632">
                        <c:v>0.28931686170872828</c:v>
                      </c:pt>
                      <c:pt idx="5633">
                        <c:v>0.28931686170872828</c:v>
                      </c:pt>
                      <c:pt idx="5634">
                        <c:v>0.28391955841873862</c:v>
                      </c:pt>
                      <c:pt idx="5635">
                        <c:v>0.28391955841873862</c:v>
                      </c:pt>
                      <c:pt idx="5636">
                        <c:v>0.28391955841873862</c:v>
                      </c:pt>
                      <c:pt idx="5637">
                        <c:v>0.28391955841873862</c:v>
                      </c:pt>
                      <c:pt idx="5638">
                        <c:v>0.28391955841873862</c:v>
                      </c:pt>
                      <c:pt idx="5639">
                        <c:v>0.28391955841873862</c:v>
                      </c:pt>
                      <c:pt idx="5640">
                        <c:v>0.28391955841873862</c:v>
                      </c:pt>
                      <c:pt idx="5641">
                        <c:v>0.28391955841873862</c:v>
                      </c:pt>
                      <c:pt idx="5642">
                        <c:v>0.28391955841873862</c:v>
                      </c:pt>
                      <c:pt idx="5643">
                        <c:v>0.28391955841873862</c:v>
                      </c:pt>
                      <c:pt idx="5644">
                        <c:v>0.28391955841873862</c:v>
                      </c:pt>
                      <c:pt idx="5645">
                        <c:v>0.28391955841873862</c:v>
                      </c:pt>
                      <c:pt idx="5646">
                        <c:v>0.28391955841873862</c:v>
                      </c:pt>
                      <c:pt idx="5647">
                        <c:v>0.28391955841873862</c:v>
                      </c:pt>
                      <c:pt idx="5648">
                        <c:v>0.28391955841873862</c:v>
                      </c:pt>
                      <c:pt idx="5649">
                        <c:v>0.28391955841873862</c:v>
                      </c:pt>
                      <c:pt idx="5650">
                        <c:v>0.28004828345473398</c:v>
                      </c:pt>
                      <c:pt idx="5651">
                        <c:v>0.28004828345473398</c:v>
                      </c:pt>
                      <c:pt idx="5652">
                        <c:v>0.28004828345473398</c:v>
                      </c:pt>
                      <c:pt idx="5653">
                        <c:v>0.28004828345473398</c:v>
                      </c:pt>
                      <c:pt idx="5654">
                        <c:v>0.28004828345473398</c:v>
                      </c:pt>
                      <c:pt idx="5655">
                        <c:v>0.28004828345473398</c:v>
                      </c:pt>
                      <c:pt idx="5656">
                        <c:v>0.28004828345473398</c:v>
                      </c:pt>
                      <c:pt idx="5657">
                        <c:v>0.28004828345473398</c:v>
                      </c:pt>
                      <c:pt idx="5658">
                        <c:v>0.28004828345473398</c:v>
                      </c:pt>
                      <c:pt idx="5659">
                        <c:v>0.28004828345473398</c:v>
                      </c:pt>
                      <c:pt idx="5660">
                        <c:v>0.28004828345473398</c:v>
                      </c:pt>
                      <c:pt idx="5661">
                        <c:v>0.28004828345473398</c:v>
                      </c:pt>
                      <c:pt idx="5662">
                        <c:v>0.28004828345473398</c:v>
                      </c:pt>
                      <c:pt idx="5663">
                        <c:v>0.28004828345473398</c:v>
                      </c:pt>
                      <c:pt idx="5664">
                        <c:v>0.28004828345473398</c:v>
                      </c:pt>
                      <c:pt idx="5665">
                        <c:v>0.28004828345473398</c:v>
                      </c:pt>
                      <c:pt idx="5666">
                        <c:v>0.27070198664158596</c:v>
                      </c:pt>
                      <c:pt idx="5667">
                        <c:v>0.27070198664158596</c:v>
                      </c:pt>
                      <c:pt idx="5668">
                        <c:v>0.27070198664158596</c:v>
                      </c:pt>
                      <c:pt idx="5669">
                        <c:v>0.27070198664158596</c:v>
                      </c:pt>
                      <c:pt idx="5670">
                        <c:v>0.27070198664158596</c:v>
                      </c:pt>
                      <c:pt idx="5671">
                        <c:v>0.27070198664158596</c:v>
                      </c:pt>
                      <c:pt idx="5672">
                        <c:v>0.27070198664158596</c:v>
                      </c:pt>
                      <c:pt idx="5673">
                        <c:v>0.27070198664158596</c:v>
                      </c:pt>
                      <c:pt idx="5674">
                        <c:v>0.27070198664158596</c:v>
                      </c:pt>
                      <c:pt idx="5675">
                        <c:v>0.27070198664158596</c:v>
                      </c:pt>
                      <c:pt idx="5676">
                        <c:v>0.27070198664158596</c:v>
                      </c:pt>
                      <c:pt idx="5677">
                        <c:v>0.27070198664158596</c:v>
                      </c:pt>
                      <c:pt idx="5678">
                        <c:v>0.27070198664158596</c:v>
                      </c:pt>
                      <c:pt idx="5679">
                        <c:v>0.27070198664158596</c:v>
                      </c:pt>
                      <c:pt idx="5680">
                        <c:v>0.27070198664158596</c:v>
                      </c:pt>
                      <c:pt idx="5681">
                        <c:v>0.27070198664158596</c:v>
                      </c:pt>
                      <c:pt idx="5682">
                        <c:v>0.27070198664158596</c:v>
                      </c:pt>
                      <c:pt idx="5683">
                        <c:v>0.27070198664158596</c:v>
                      </c:pt>
                      <c:pt idx="5684">
                        <c:v>0.26835310867325035</c:v>
                      </c:pt>
                      <c:pt idx="5685">
                        <c:v>0.26835310867325035</c:v>
                      </c:pt>
                      <c:pt idx="5686">
                        <c:v>0.26835310867325035</c:v>
                      </c:pt>
                      <c:pt idx="5687">
                        <c:v>0.26835310867325035</c:v>
                      </c:pt>
                      <c:pt idx="5688">
                        <c:v>0.26835310867325035</c:v>
                      </c:pt>
                      <c:pt idx="5689">
                        <c:v>0.26835310867325035</c:v>
                      </c:pt>
                      <c:pt idx="5690">
                        <c:v>0.26835310867325035</c:v>
                      </c:pt>
                      <c:pt idx="5691">
                        <c:v>0.26835310867325035</c:v>
                      </c:pt>
                      <c:pt idx="5692">
                        <c:v>0.26835310867325035</c:v>
                      </c:pt>
                      <c:pt idx="5693">
                        <c:v>0.26835310867325035</c:v>
                      </c:pt>
                      <c:pt idx="5694">
                        <c:v>0.26835310867325035</c:v>
                      </c:pt>
                      <c:pt idx="5695">
                        <c:v>0.26835310867325035</c:v>
                      </c:pt>
                      <c:pt idx="5696">
                        <c:v>0.26835310867325035</c:v>
                      </c:pt>
                      <c:pt idx="5697">
                        <c:v>0.26835310867325035</c:v>
                      </c:pt>
                      <c:pt idx="5698">
                        <c:v>0.26835310867325035</c:v>
                      </c:pt>
                      <c:pt idx="5699">
                        <c:v>0.26835310867325035</c:v>
                      </c:pt>
                      <c:pt idx="5700">
                        <c:v>0.26835310867325035</c:v>
                      </c:pt>
                      <c:pt idx="5701">
                        <c:v>0.26835310867325035</c:v>
                      </c:pt>
                      <c:pt idx="5702">
                        <c:v>0.26835310867325035</c:v>
                      </c:pt>
                      <c:pt idx="5703">
                        <c:v>0.26835310867325035</c:v>
                      </c:pt>
                      <c:pt idx="5704">
                        <c:v>0.26835310867325035</c:v>
                      </c:pt>
                      <c:pt idx="5705">
                        <c:v>0.26835310867325035</c:v>
                      </c:pt>
                      <c:pt idx="5706">
                        <c:v>0.26835310867325035</c:v>
                      </c:pt>
                      <c:pt idx="5707">
                        <c:v>0.26835310867325035</c:v>
                      </c:pt>
                      <c:pt idx="5708">
                        <c:v>0.26599926575111066</c:v>
                      </c:pt>
                      <c:pt idx="5709">
                        <c:v>0.26599926575111066</c:v>
                      </c:pt>
                      <c:pt idx="5710">
                        <c:v>0.26599926575111066</c:v>
                      </c:pt>
                      <c:pt idx="5711">
                        <c:v>0.26599926575111066</c:v>
                      </c:pt>
                      <c:pt idx="5712">
                        <c:v>0.26599926575111066</c:v>
                      </c:pt>
                      <c:pt idx="5713">
                        <c:v>0.26599926575111066</c:v>
                      </c:pt>
                      <c:pt idx="5714">
                        <c:v>0.26599926575111066</c:v>
                      </c:pt>
                      <c:pt idx="5715">
                        <c:v>0.26599926575111066</c:v>
                      </c:pt>
                      <c:pt idx="5716">
                        <c:v>0.26599926575111066</c:v>
                      </c:pt>
                      <c:pt idx="5717">
                        <c:v>0.26599926575111066</c:v>
                      </c:pt>
                      <c:pt idx="5718">
                        <c:v>0.26599926575111066</c:v>
                      </c:pt>
                      <c:pt idx="5719">
                        <c:v>0.26599926575111066</c:v>
                      </c:pt>
                      <c:pt idx="5720">
                        <c:v>0.26599926575111066</c:v>
                      </c:pt>
                      <c:pt idx="5721">
                        <c:v>0.26599926575111066</c:v>
                      </c:pt>
                      <c:pt idx="5722">
                        <c:v>0.26599926575111066</c:v>
                      </c:pt>
                      <c:pt idx="5723">
                        <c:v>0.26599926575111066</c:v>
                      </c:pt>
                      <c:pt idx="5724">
                        <c:v>0.26599926575111066</c:v>
                      </c:pt>
                      <c:pt idx="5725">
                        <c:v>0.26599926575111066</c:v>
                      </c:pt>
                      <c:pt idx="5726">
                        <c:v>0.26599926575111066</c:v>
                      </c:pt>
                      <c:pt idx="5727">
                        <c:v>0.26599926575111066</c:v>
                      </c:pt>
                      <c:pt idx="5728">
                        <c:v>0.26599926575111066</c:v>
                      </c:pt>
                      <c:pt idx="5729">
                        <c:v>0.26599926575111066</c:v>
                      </c:pt>
                      <c:pt idx="5730">
                        <c:v>0.26599926575111066</c:v>
                      </c:pt>
                      <c:pt idx="5731">
                        <c:v>0.26599926575111066</c:v>
                      </c:pt>
                      <c:pt idx="5732">
                        <c:v>0.26599926575111066</c:v>
                      </c:pt>
                      <c:pt idx="5733">
                        <c:v>0.26599926575111066</c:v>
                      </c:pt>
                      <c:pt idx="5734">
                        <c:v>0.26599926575111066</c:v>
                      </c:pt>
                      <c:pt idx="5735">
                        <c:v>0.26599926575111066</c:v>
                      </c:pt>
                      <c:pt idx="5736">
                        <c:v>0.26599926575111066</c:v>
                      </c:pt>
                      <c:pt idx="5737">
                        <c:v>0.26599926575111066</c:v>
                      </c:pt>
                      <c:pt idx="5738">
                        <c:v>0.26599926575111066</c:v>
                      </c:pt>
                      <c:pt idx="5739">
                        <c:v>0.26599926575111066</c:v>
                      </c:pt>
                      <c:pt idx="5740">
                        <c:v>0.26599926575111066</c:v>
                      </c:pt>
                      <c:pt idx="5741">
                        <c:v>0.26599926575111066</c:v>
                      </c:pt>
                      <c:pt idx="5742">
                        <c:v>0.26599926575111066</c:v>
                      </c:pt>
                      <c:pt idx="5743">
                        <c:v>0.26599926575111066</c:v>
                      </c:pt>
                      <c:pt idx="5744">
                        <c:v>0.26599926575111066</c:v>
                      </c:pt>
                      <c:pt idx="5745">
                        <c:v>0.26599926575111066</c:v>
                      </c:pt>
                      <c:pt idx="5746">
                        <c:v>0.26599926575111066</c:v>
                      </c:pt>
                      <c:pt idx="5747">
                        <c:v>0.26599926575111066</c:v>
                      </c:pt>
                      <c:pt idx="5748">
                        <c:v>0.26599926575111066</c:v>
                      </c:pt>
                      <c:pt idx="5749">
                        <c:v>0.26599926575111066</c:v>
                      </c:pt>
                      <c:pt idx="5750">
                        <c:v>0.26599926575111066</c:v>
                      </c:pt>
                      <c:pt idx="5751">
                        <c:v>0.26599926575111066</c:v>
                      </c:pt>
                      <c:pt idx="5752">
                        <c:v>0.27460580925776945</c:v>
                      </c:pt>
                      <c:pt idx="5753">
                        <c:v>0.27460580925776945</c:v>
                      </c:pt>
                      <c:pt idx="5754">
                        <c:v>0.27460580925776945</c:v>
                      </c:pt>
                      <c:pt idx="5755">
                        <c:v>0.27460580925776945</c:v>
                      </c:pt>
                      <c:pt idx="5756">
                        <c:v>0.27460580925776945</c:v>
                      </c:pt>
                      <c:pt idx="5757">
                        <c:v>0.27460580925776945</c:v>
                      </c:pt>
                      <c:pt idx="5758">
                        <c:v>0.27460580925776945</c:v>
                      </c:pt>
                      <c:pt idx="5759">
                        <c:v>0.27460580925776945</c:v>
                      </c:pt>
                      <c:pt idx="5760">
                        <c:v>0.27460580925776945</c:v>
                      </c:pt>
                      <c:pt idx="5761">
                        <c:v>0.27460580925776945</c:v>
                      </c:pt>
                      <c:pt idx="5762">
                        <c:v>0.27460580925776945</c:v>
                      </c:pt>
                      <c:pt idx="5763">
                        <c:v>0.27460580925776945</c:v>
                      </c:pt>
                      <c:pt idx="5764">
                        <c:v>0.27460580925776945</c:v>
                      </c:pt>
                      <c:pt idx="5765">
                        <c:v>0.27460580925776945</c:v>
                      </c:pt>
                      <c:pt idx="5766">
                        <c:v>0.27460580925776945</c:v>
                      </c:pt>
                      <c:pt idx="5767">
                        <c:v>0.27460580925776945</c:v>
                      </c:pt>
                      <c:pt idx="5768">
                        <c:v>0.27460580925776945</c:v>
                      </c:pt>
                      <c:pt idx="5769">
                        <c:v>0.27460580925776945</c:v>
                      </c:pt>
                      <c:pt idx="5770">
                        <c:v>0.27460580925776945</c:v>
                      </c:pt>
                      <c:pt idx="5771">
                        <c:v>0.27460580925776945</c:v>
                      </c:pt>
                      <c:pt idx="5772">
                        <c:v>0.27460580925776945</c:v>
                      </c:pt>
                      <c:pt idx="5773">
                        <c:v>0.27460580925776945</c:v>
                      </c:pt>
                      <c:pt idx="5774">
                        <c:v>0.27460580925776945</c:v>
                      </c:pt>
                      <c:pt idx="5775">
                        <c:v>0.27460580925776945</c:v>
                      </c:pt>
                      <c:pt idx="5776">
                        <c:v>0.27460580925776945</c:v>
                      </c:pt>
                      <c:pt idx="5777">
                        <c:v>0.27460580925776945</c:v>
                      </c:pt>
                      <c:pt idx="5778">
                        <c:v>0.27148384641908141</c:v>
                      </c:pt>
                      <c:pt idx="5779">
                        <c:v>0.27148384641908141</c:v>
                      </c:pt>
                      <c:pt idx="5780">
                        <c:v>0.27148384641908141</c:v>
                      </c:pt>
                      <c:pt idx="5781">
                        <c:v>0.27148384641908141</c:v>
                      </c:pt>
                      <c:pt idx="5782">
                        <c:v>0.27148384641908141</c:v>
                      </c:pt>
                      <c:pt idx="5783">
                        <c:v>0.27148384641908141</c:v>
                      </c:pt>
                      <c:pt idx="5784">
                        <c:v>0.27148384641908141</c:v>
                      </c:pt>
                      <c:pt idx="5785">
                        <c:v>0.27148384641908141</c:v>
                      </c:pt>
                      <c:pt idx="5786">
                        <c:v>0.27148384641908141</c:v>
                      </c:pt>
                      <c:pt idx="5787">
                        <c:v>0.27148384641908141</c:v>
                      </c:pt>
                      <c:pt idx="5788">
                        <c:v>0.27148384641908141</c:v>
                      </c:pt>
                      <c:pt idx="5789">
                        <c:v>0.27148384641908141</c:v>
                      </c:pt>
                      <c:pt idx="5790">
                        <c:v>0.27148384641908141</c:v>
                      </c:pt>
                      <c:pt idx="5791">
                        <c:v>0.27148384641908141</c:v>
                      </c:pt>
                      <c:pt idx="5792">
                        <c:v>0.27148384641908141</c:v>
                      </c:pt>
                      <c:pt idx="5793">
                        <c:v>0.27148384641908141</c:v>
                      </c:pt>
                      <c:pt idx="5794">
                        <c:v>0.27148384641908141</c:v>
                      </c:pt>
                      <c:pt idx="5795">
                        <c:v>0.27148384641908141</c:v>
                      </c:pt>
                      <c:pt idx="5796">
                        <c:v>0.27148384641908141</c:v>
                      </c:pt>
                      <c:pt idx="5797">
                        <c:v>0.27148384641908141</c:v>
                      </c:pt>
                      <c:pt idx="5798">
                        <c:v>0.27148384641908141</c:v>
                      </c:pt>
                      <c:pt idx="5799">
                        <c:v>0.27148384641908141</c:v>
                      </c:pt>
                      <c:pt idx="5800">
                        <c:v>0.27148384641908141</c:v>
                      </c:pt>
                      <c:pt idx="5801">
                        <c:v>0.27148384641908141</c:v>
                      </c:pt>
                      <c:pt idx="5802">
                        <c:v>0.27148384641908141</c:v>
                      </c:pt>
                      <c:pt idx="5803">
                        <c:v>0.27148384641908141</c:v>
                      </c:pt>
                      <c:pt idx="5804">
                        <c:v>0.27148384641908141</c:v>
                      </c:pt>
                      <c:pt idx="5805">
                        <c:v>0.27148384641908141</c:v>
                      </c:pt>
                      <c:pt idx="5806">
                        <c:v>0.27148384641908141</c:v>
                      </c:pt>
                      <c:pt idx="5807">
                        <c:v>0.27148384641908141</c:v>
                      </c:pt>
                      <c:pt idx="5808">
                        <c:v>0.26913661857638577</c:v>
                      </c:pt>
                      <c:pt idx="5809">
                        <c:v>0.26913661857638577</c:v>
                      </c:pt>
                      <c:pt idx="5810">
                        <c:v>0.26913661857638577</c:v>
                      </c:pt>
                      <c:pt idx="5811">
                        <c:v>0.26913661857638577</c:v>
                      </c:pt>
                      <c:pt idx="5812">
                        <c:v>0.26913661857638577</c:v>
                      </c:pt>
                      <c:pt idx="5813">
                        <c:v>0.26913661857638577</c:v>
                      </c:pt>
                      <c:pt idx="5814">
                        <c:v>0.26913661857638577</c:v>
                      </c:pt>
                      <c:pt idx="5815">
                        <c:v>0.26913661857638577</c:v>
                      </c:pt>
                      <c:pt idx="5816">
                        <c:v>0.26913661857638577</c:v>
                      </c:pt>
                      <c:pt idx="5817">
                        <c:v>0.26371914413552849</c:v>
                      </c:pt>
                      <c:pt idx="5818">
                        <c:v>0.26371914413552849</c:v>
                      </c:pt>
                      <c:pt idx="5819">
                        <c:v>0.26371914413552849</c:v>
                      </c:pt>
                      <c:pt idx="5820">
                        <c:v>0.26371914413552849</c:v>
                      </c:pt>
                      <c:pt idx="5821">
                        <c:v>0.26048753370071198</c:v>
                      </c:pt>
                      <c:pt idx="5822">
                        <c:v>0.25431356072774469</c:v>
                      </c:pt>
                      <c:pt idx="5823">
                        <c:v>0.24089820238173526</c:v>
                      </c:pt>
                      <c:pt idx="5824">
                        <c:v>0.23743832300533413</c:v>
                      </c:pt>
                      <c:pt idx="5825">
                        <c:v>0.23743832300533413</c:v>
                      </c:pt>
                      <c:pt idx="5826">
                        <c:v>0.23743832300533413</c:v>
                      </c:pt>
                      <c:pt idx="5827">
                        <c:v>0.23218772855574343</c:v>
                      </c:pt>
                      <c:pt idx="5828">
                        <c:v>0.23396763338968532</c:v>
                      </c:pt>
                      <c:pt idx="5829">
                        <c:v>0.23566397633215344</c:v>
                      </c:pt>
                      <c:pt idx="5830">
                        <c:v>0.22999939304032513</c:v>
                      </c:pt>
                      <c:pt idx="5831">
                        <c:v>0.22999939304032513</c:v>
                      </c:pt>
                      <c:pt idx="5832">
                        <c:v>0.22999939304032513</c:v>
                      </c:pt>
                      <c:pt idx="5833">
                        <c:v>0.22999939304032513</c:v>
                      </c:pt>
                      <c:pt idx="5834">
                        <c:v>0.22999939304032513</c:v>
                      </c:pt>
                      <c:pt idx="5835">
                        <c:v>0.22999939304032513</c:v>
                      </c:pt>
                      <c:pt idx="5836">
                        <c:v>0.22999939304032513</c:v>
                      </c:pt>
                      <c:pt idx="5837">
                        <c:v>0.22999939304032513</c:v>
                      </c:pt>
                      <c:pt idx="5838">
                        <c:v>0.22999939304032513</c:v>
                      </c:pt>
                      <c:pt idx="5839">
                        <c:v>0.22999939304032513</c:v>
                      </c:pt>
                      <c:pt idx="5840">
                        <c:v>0.22999939304032513</c:v>
                      </c:pt>
                      <c:pt idx="5841">
                        <c:v>0.22999939304032513</c:v>
                      </c:pt>
                      <c:pt idx="5842">
                        <c:v>0.22999939304032513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24BB-47F8-9E79-CEBDD81E12E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'Serie diaria (2)'!$D$1</c:f>
              <c:strCache>
                <c:ptCount val="1"/>
                <c:pt idx="0">
                  <c:v>IPC (últimos 12 meses)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325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BB-47F8-9E79-CEBDD81E12E6}"/>
                </c:ext>
              </c:extLst>
            </c:dLbl>
            <c:dLbl>
              <c:idx val="49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BF-4AD1-845B-0CE4CB3D56D4}"/>
                </c:ext>
              </c:extLst>
            </c:dLbl>
            <c:dLbl>
              <c:idx val="50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64-4465-8B2D-5FED9996C784}"/>
                </c:ext>
              </c:extLst>
            </c:dLbl>
            <c:dLbl>
              <c:idx val="50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52-46AE-9C57-C33436BAC789}"/>
                </c:ext>
              </c:extLst>
            </c:dLbl>
            <c:dLbl>
              <c:idx val="5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AA-4C6D-9BD5-BAE37BEBC0A1}"/>
                </c:ext>
              </c:extLst>
            </c:dLbl>
            <c:dLbl>
              <c:idx val="51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AA-4A80-B5B6-70A0B86A069B}"/>
                </c:ext>
              </c:extLst>
            </c:dLbl>
            <c:dLbl>
              <c:idx val="53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B4-46FA-9D49-64535A2BDF8A}"/>
                </c:ext>
              </c:extLst>
            </c:dLbl>
            <c:dLbl>
              <c:idx val="54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56-4F2A-AD13-81EF8B8051BF}"/>
                </c:ext>
              </c:extLst>
            </c:dLbl>
            <c:dLbl>
              <c:idx val="547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B8-4ED7-B7A0-842522B762C7}"/>
                </c:ext>
              </c:extLst>
            </c:dLbl>
            <c:dLbl>
              <c:idx val="5594"/>
              <c:layout>
                <c:manualLayout>
                  <c:x val="-1.408799538530754E-2"/>
                  <c:y val="-7.437178048693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0A-4BC4-8A67-594BAF816DB9}"/>
                </c:ext>
              </c:extLst>
            </c:dLbl>
            <c:numFmt formatCode="0.0%" sourceLinked="0"/>
            <c:spPr>
              <a:solidFill>
                <a:sysClr val="window" lastClr="FFFFFF">
                  <a:alpha val="67000"/>
                </a:sys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(2)'!$A$2:$A$5844</c:f>
              <c:numCache>
                <c:formatCode>m/d/yyyy</c:formatCode>
                <c:ptCount val="5843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  <c:pt idx="5478">
                  <c:v>45658</c:v>
                </c:pt>
                <c:pt idx="5479">
                  <c:v>45659</c:v>
                </c:pt>
                <c:pt idx="5480">
                  <c:v>45660</c:v>
                </c:pt>
                <c:pt idx="5481">
                  <c:v>45661</c:v>
                </c:pt>
                <c:pt idx="5482">
                  <c:v>45662</c:v>
                </c:pt>
                <c:pt idx="5483">
                  <c:v>45663</c:v>
                </c:pt>
                <c:pt idx="5484">
                  <c:v>45664</c:v>
                </c:pt>
                <c:pt idx="5485">
                  <c:v>45665</c:v>
                </c:pt>
                <c:pt idx="5486">
                  <c:v>45666</c:v>
                </c:pt>
                <c:pt idx="5487">
                  <c:v>45667</c:v>
                </c:pt>
                <c:pt idx="5488">
                  <c:v>45668</c:v>
                </c:pt>
                <c:pt idx="5489">
                  <c:v>45669</c:v>
                </c:pt>
                <c:pt idx="5490">
                  <c:v>45670</c:v>
                </c:pt>
                <c:pt idx="5491">
                  <c:v>45671</c:v>
                </c:pt>
                <c:pt idx="5492">
                  <c:v>45672</c:v>
                </c:pt>
                <c:pt idx="5493">
                  <c:v>45673</c:v>
                </c:pt>
                <c:pt idx="5494">
                  <c:v>45674</c:v>
                </c:pt>
                <c:pt idx="5495">
                  <c:v>45675</c:v>
                </c:pt>
                <c:pt idx="5496">
                  <c:v>45676</c:v>
                </c:pt>
                <c:pt idx="5497">
                  <c:v>45677</c:v>
                </c:pt>
                <c:pt idx="5498">
                  <c:v>45678</c:v>
                </c:pt>
                <c:pt idx="5499">
                  <c:v>45679</c:v>
                </c:pt>
                <c:pt idx="5500">
                  <c:v>45680</c:v>
                </c:pt>
                <c:pt idx="5501">
                  <c:v>45681</c:v>
                </c:pt>
                <c:pt idx="5502">
                  <c:v>45682</c:v>
                </c:pt>
                <c:pt idx="5503">
                  <c:v>45683</c:v>
                </c:pt>
                <c:pt idx="5504">
                  <c:v>45684</c:v>
                </c:pt>
                <c:pt idx="5505">
                  <c:v>45685</c:v>
                </c:pt>
                <c:pt idx="5506">
                  <c:v>45686</c:v>
                </c:pt>
                <c:pt idx="5507">
                  <c:v>45687</c:v>
                </c:pt>
                <c:pt idx="5508">
                  <c:v>45688</c:v>
                </c:pt>
                <c:pt idx="5509">
                  <c:v>45689</c:v>
                </c:pt>
                <c:pt idx="5510">
                  <c:v>45690</c:v>
                </c:pt>
                <c:pt idx="5511">
                  <c:v>45691</c:v>
                </c:pt>
                <c:pt idx="5512">
                  <c:v>45692</c:v>
                </c:pt>
                <c:pt idx="5513">
                  <c:v>45693</c:v>
                </c:pt>
                <c:pt idx="5514">
                  <c:v>45694</c:v>
                </c:pt>
                <c:pt idx="5515">
                  <c:v>45695</c:v>
                </c:pt>
                <c:pt idx="5516">
                  <c:v>45696</c:v>
                </c:pt>
                <c:pt idx="5517">
                  <c:v>45697</c:v>
                </c:pt>
                <c:pt idx="5518">
                  <c:v>45698</c:v>
                </c:pt>
                <c:pt idx="5519">
                  <c:v>45699</c:v>
                </c:pt>
                <c:pt idx="5520">
                  <c:v>45700</c:v>
                </c:pt>
                <c:pt idx="5521">
                  <c:v>45701</c:v>
                </c:pt>
                <c:pt idx="5522">
                  <c:v>45702</c:v>
                </c:pt>
                <c:pt idx="5523">
                  <c:v>45703</c:v>
                </c:pt>
                <c:pt idx="5524">
                  <c:v>45704</c:v>
                </c:pt>
                <c:pt idx="5525">
                  <c:v>45705</c:v>
                </c:pt>
                <c:pt idx="5526">
                  <c:v>45706</c:v>
                </c:pt>
                <c:pt idx="5527">
                  <c:v>45707</c:v>
                </c:pt>
                <c:pt idx="5528">
                  <c:v>45708</c:v>
                </c:pt>
                <c:pt idx="5529">
                  <c:v>45709</c:v>
                </c:pt>
                <c:pt idx="5530">
                  <c:v>45710</c:v>
                </c:pt>
                <c:pt idx="5531">
                  <c:v>45711</c:v>
                </c:pt>
                <c:pt idx="5532">
                  <c:v>45712</c:v>
                </c:pt>
                <c:pt idx="5533">
                  <c:v>45713</c:v>
                </c:pt>
                <c:pt idx="5534">
                  <c:v>45714</c:v>
                </c:pt>
                <c:pt idx="5535">
                  <c:v>45715</c:v>
                </c:pt>
                <c:pt idx="5536">
                  <c:v>45716</c:v>
                </c:pt>
                <c:pt idx="5537">
                  <c:v>45717</c:v>
                </c:pt>
                <c:pt idx="5538">
                  <c:v>45718</c:v>
                </c:pt>
                <c:pt idx="5539">
                  <c:v>45719</c:v>
                </c:pt>
                <c:pt idx="5540">
                  <c:v>45720</c:v>
                </c:pt>
                <c:pt idx="5541">
                  <c:v>45721</c:v>
                </c:pt>
                <c:pt idx="5542">
                  <c:v>45722</c:v>
                </c:pt>
                <c:pt idx="5543">
                  <c:v>45723</c:v>
                </c:pt>
                <c:pt idx="5544">
                  <c:v>45724</c:v>
                </c:pt>
                <c:pt idx="5545">
                  <c:v>45725</c:v>
                </c:pt>
                <c:pt idx="5546">
                  <c:v>45726</c:v>
                </c:pt>
                <c:pt idx="5547">
                  <c:v>45727</c:v>
                </c:pt>
                <c:pt idx="5548">
                  <c:v>45728</c:v>
                </c:pt>
                <c:pt idx="5549">
                  <c:v>45729</c:v>
                </c:pt>
                <c:pt idx="5550">
                  <c:v>45730</c:v>
                </c:pt>
                <c:pt idx="5551">
                  <c:v>45731</c:v>
                </c:pt>
                <c:pt idx="5552">
                  <c:v>45732</c:v>
                </c:pt>
                <c:pt idx="5553">
                  <c:v>45733</c:v>
                </c:pt>
                <c:pt idx="5554">
                  <c:v>45734</c:v>
                </c:pt>
                <c:pt idx="5555">
                  <c:v>45735</c:v>
                </c:pt>
                <c:pt idx="5556">
                  <c:v>45736</c:v>
                </c:pt>
                <c:pt idx="5557">
                  <c:v>45737</c:v>
                </c:pt>
                <c:pt idx="5558">
                  <c:v>45738</c:v>
                </c:pt>
                <c:pt idx="5559">
                  <c:v>45739</c:v>
                </c:pt>
                <c:pt idx="5560">
                  <c:v>45740</c:v>
                </c:pt>
                <c:pt idx="5561">
                  <c:v>45741</c:v>
                </c:pt>
                <c:pt idx="5562">
                  <c:v>45742</c:v>
                </c:pt>
                <c:pt idx="5563">
                  <c:v>45743</c:v>
                </c:pt>
                <c:pt idx="5564">
                  <c:v>45744</c:v>
                </c:pt>
                <c:pt idx="5565">
                  <c:v>45745</c:v>
                </c:pt>
                <c:pt idx="5566">
                  <c:v>45746</c:v>
                </c:pt>
                <c:pt idx="5567">
                  <c:v>45747</c:v>
                </c:pt>
                <c:pt idx="5568">
                  <c:v>45748</c:v>
                </c:pt>
                <c:pt idx="5569">
                  <c:v>45749</c:v>
                </c:pt>
                <c:pt idx="5570">
                  <c:v>45750</c:v>
                </c:pt>
                <c:pt idx="5571">
                  <c:v>45751</c:v>
                </c:pt>
                <c:pt idx="5572">
                  <c:v>45752</c:v>
                </c:pt>
                <c:pt idx="5573">
                  <c:v>45753</c:v>
                </c:pt>
                <c:pt idx="5574">
                  <c:v>45754</c:v>
                </c:pt>
                <c:pt idx="5575">
                  <c:v>45755</c:v>
                </c:pt>
                <c:pt idx="5576">
                  <c:v>45756</c:v>
                </c:pt>
                <c:pt idx="5577">
                  <c:v>45757</c:v>
                </c:pt>
                <c:pt idx="5578">
                  <c:v>45758</c:v>
                </c:pt>
                <c:pt idx="5579">
                  <c:v>45759</c:v>
                </c:pt>
                <c:pt idx="5580">
                  <c:v>45760</c:v>
                </c:pt>
                <c:pt idx="5581">
                  <c:v>45761</c:v>
                </c:pt>
                <c:pt idx="5582">
                  <c:v>45762</c:v>
                </c:pt>
                <c:pt idx="5583">
                  <c:v>45763</c:v>
                </c:pt>
                <c:pt idx="5584">
                  <c:v>45764</c:v>
                </c:pt>
                <c:pt idx="5585">
                  <c:v>45765</c:v>
                </c:pt>
                <c:pt idx="5586">
                  <c:v>45766</c:v>
                </c:pt>
                <c:pt idx="5587">
                  <c:v>45767</c:v>
                </c:pt>
                <c:pt idx="5588">
                  <c:v>45768</c:v>
                </c:pt>
                <c:pt idx="5589">
                  <c:v>45769</c:v>
                </c:pt>
                <c:pt idx="5590">
                  <c:v>45770</c:v>
                </c:pt>
                <c:pt idx="5591">
                  <c:v>45771</c:v>
                </c:pt>
                <c:pt idx="5592">
                  <c:v>45772</c:v>
                </c:pt>
                <c:pt idx="5593">
                  <c:v>45773</c:v>
                </c:pt>
                <c:pt idx="5594">
                  <c:v>45774</c:v>
                </c:pt>
                <c:pt idx="5595">
                  <c:v>45775</c:v>
                </c:pt>
                <c:pt idx="5596">
                  <c:v>45776</c:v>
                </c:pt>
                <c:pt idx="5597">
                  <c:v>45777</c:v>
                </c:pt>
                <c:pt idx="5598">
                  <c:v>45778</c:v>
                </c:pt>
                <c:pt idx="5599">
                  <c:v>45779</c:v>
                </c:pt>
                <c:pt idx="5600">
                  <c:v>45780</c:v>
                </c:pt>
                <c:pt idx="5601">
                  <c:v>45781</c:v>
                </c:pt>
                <c:pt idx="5602">
                  <c:v>45782</c:v>
                </c:pt>
                <c:pt idx="5603">
                  <c:v>45783</c:v>
                </c:pt>
                <c:pt idx="5604">
                  <c:v>45784</c:v>
                </c:pt>
                <c:pt idx="5605">
                  <c:v>45785</c:v>
                </c:pt>
                <c:pt idx="5606">
                  <c:v>45786</c:v>
                </c:pt>
                <c:pt idx="5607">
                  <c:v>45787</c:v>
                </c:pt>
                <c:pt idx="5608">
                  <c:v>45788</c:v>
                </c:pt>
                <c:pt idx="5609">
                  <c:v>45789</c:v>
                </c:pt>
                <c:pt idx="5610">
                  <c:v>45790</c:v>
                </c:pt>
                <c:pt idx="5611">
                  <c:v>45791</c:v>
                </c:pt>
                <c:pt idx="5612">
                  <c:v>45792</c:v>
                </c:pt>
                <c:pt idx="5613">
                  <c:v>45793</c:v>
                </c:pt>
                <c:pt idx="5614">
                  <c:v>45794</c:v>
                </c:pt>
                <c:pt idx="5615">
                  <c:v>45795</c:v>
                </c:pt>
                <c:pt idx="5616">
                  <c:v>45796</c:v>
                </c:pt>
                <c:pt idx="5617">
                  <c:v>45797</c:v>
                </c:pt>
                <c:pt idx="5618">
                  <c:v>45798</c:v>
                </c:pt>
                <c:pt idx="5619">
                  <c:v>45799</c:v>
                </c:pt>
                <c:pt idx="5620">
                  <c:v>45800</c:v>
                </c:pt>
                <c:pt idx="5621">
                  <c:v>45801</c:v>
                </c:pt>
                <c:pt idx="5622">
                  <c:v>45802</c:v>
                </c:pt>
                <c:pt idx="5623">
                  <c:v>45803</c:v>
                </c:pt>
                <c:pt idx="5624">
                  <c:v>45804</c:v>
                </c:pt>
                <c:pt idx="5625">
                  <c:v>45805</c:v>
                </c:pt>
                <c:pt idx="5626">
                  <c:v>45806</c:v>
                </c:pt>
                <c:pt idx="5627">
                  <c:v>45807</c:v>
                </c:pt>
                <c:pt idx="5628">
                  <c:v>45808</c:v>
                </c:pt>
                <c:pt idx="5629">
                  <c:v>45809</c:v>
                </c:pt>
                <c:pt idx="5630">
                  <c:v>45810</c:v>
                </c:pt>
                <c:pt idx="5631">
                  <c:v>45811</c:v>
                </c:pt>
                <c:pt idx="5632">
                  <c:v>45812</c:v>
                </c:pt>
                <c:pt idx="5633">
                  <c:v>45813</c:v>
                </c:pt>
                <c:pt idx="5634">
                  <c:v>45814</c:v>
                </c:pt>
                <c:pt idx="5635">
                  <c:v>45815</c:v>
                </c:pt>
                <c:pt idx="5636">
                  <c:v>45816</c:v>
                </c:pt>
                <c:pt idx="5637">
                  <c:v>45817</c:v>
                </c:pt>
                <c:pt idx="5638">
                  <c:v>45818</c:v>
                </c:pt>
                <c:pt idx="5639">
                  <c:v>45819</c:v>
                </c:pt>
                <c:pt idx="5640">
                  <c:v>45820</c:v>
                </c:pt>
                <c:pt idx="5641">
                  <c:v>45821</c:v>
                </c:pt>
                <c:pt idx="5642">
                  <c:v>45822</c:v>
                </c:pt>
                <c:pt idx="5643">
                  <c:v>45823</c:v>
                </c:pt>
                <c:pt idx="5644">
                  <c:v>45824</c:v>
                </c:pt>
                <c:pt idx="5645">
                  <c:v>45825</c:v>
                </c:pt>
                <c:pt idx="5646">
                  <c:v>45826</c:v>
                </c:pt>
                <c:pt idx="5647">
                  <c:v>45827</c:v>
                </c:pt>
                <c:pt idx="5648">
                  <c:v>45828</c:v>
                </c:pt>
                <c:pt idx="5649">
                  <c:v>45829</c:v>
                </c:pt>
                <c:pt idx="5650">
                  <c:v>45830</c:v>
                </c:pt>
                <c:pt idx="5651">
                  <c:v>45831</c:v>
                </c:pt>
                <c:pt idx="5652">
                  <c:v>45832</c:v>
                </c:pt>
                <c:pt idx="5653">
                  <c:v>45833</c:v>
                </c:pt>
                <c:pt idx="5654">
                  <c:v>45834</c:v>
                </c:pt>
                <c:pt idx="5655">
                  <c:v>45835</c:v>
                </c:pt>
                <c:pt idx="5656">
                  <c:v>45836</c:v>
                </c:pt>
                <c:pt idx="5657">
                  <c:v>45837</c:v>
                </c:pt>
                <c:pt idx="5658">
                  <c:v>45838</c:v>
                </c:pt>
                <c:pt idx="5659">
                  <c:v>45839</c:v>
                </c:pt>
                <c:pt idx="5660">
                  <c:v>45840</c:v>
                </c:pt>
                <c:pt idx="5661">
                  <c:v>45841</c:v>
                </c:pt>
                <c:pt idx="5662">
                  <c:v>45842</c:v>
                </c:pt>
                <c:pt idx="5663">
                  <c:v>45843</c:v>
                </c:pt>
                <c:pt idx="5664">
                  <c:v>45844</c:v>
                </c:pt>
                <c:pt idx="5665">
                  <c:v>45845</c:v>
                </c:pt>
                <c:pt idx="5666">
                  <c:v>45846</c:v>
                </c:pt>
                <c:pt idx="5667">
                  <c:v>45847</c:v>
                </c:pt>
                <c:pt idx="5668">
                  <c:v>45848</c:v>
                </c:pt>
                <c:pt idx="5669">
                  <c:v>45849</c:v>
                </c:pt>
                <c:pt idx="5670">
                  <c:v>45850</c:v>
                </c:pt>
                <c:pt idx="5671">
                  <c:v>45851</c:v>
                </c:pt>
                <c:pt idx="5672">
                  <c:v>45852</c:v>
                </c:pt>
                <c:pt idx="5673">
                  <c:v>45853</c:v>
                </c:pt>
                <c:pt idx="5674">
                  <c:v>45854</c:v>
                </c:pt>
                <c:pt idx="5675">
                  <c:v>45855</c:v>
                </c:pt>
                <c:pt idx="5676">
                  <c:v>45856</c:v>
                </c:pt>
                <c:pt idx="5677">
                  <c:v>45857</c:v>
                </c:pt>
                <c:pt idx="5678">
                  <c:v>45858</c:v>
                </c:pt>
                <c:pt idx="5679">
                  <c:v>45859</c:v>
                </c:pt>
                <c:pt idx="5680">
                  <c:v>45860</c:v>
                </c:pt>
                <c:pt idx="5681">
                  <c:v>45861</c:v>
                </c:pt>
                <c:pt idx="5682">
                  <c:v>45862</c:v>
                </c:pt>
                <c:pt idx="5683">
                  <c:v>45863</c:v>
                </c:pt>
                <c:pt idx="5684">
                  <c:v>45864</c:v>
                </c:pt>
                <c:pt idx="5685">
                  <c:v>45865</c:v>
                </c:pt>
                <c:pt idx="5686">
                  <c:v>45866</c:v>
                </c:pt>
                <c:pt idx="5687">
                  <c:v>45867</c:v>
                </c:pt>
                <c:pt idx="5688">
                  <c:v>45868</c:v>
                </c:pt>
                <c:pt idx="5689">
                  <c:v>45869</c:v>
                </c:pt>
                <c:pt idx="5690">
                  <c:v>45870</c:v>
                </c:pt>
                <c:pt idx="5691">
                  <c:v>45871</c:v>
                </c:pt>
                <c:pt idx="5692">
                  <c:v>45872</c:v>
                </c:pt>
                <c:pt idx="5693">
                  <c:v>45873</c:v>
                </c:pt>
                <c:pt idx="5694">
                  <c:v>45874</c:v>
                </c:pt>
                <c:pt idx="5695">
                  <c:v>45875</c:v>
                </c:pt>
                <c:pt idx="5696">
                  <c:v>45876</c:v>
                </c:pt>
                <c:pt idx="5697">
                  <c:v>45877</c:v>
                </c:pt>
                <c:pt idx="5698">
                  <c:v>45878</c:v>
                </c:pt>
                <c:pt idx="5699">
                  <c:v>45879</c:v>
                </c:pt>
                <c:pt idx="5700">
                  <c:v>45880</c:v>
                </c:pt>
                <c:pt idx="5701">
                  <c:v>45881</c:v>
                </c:pt>
                <c:pt idx="5702">
                  <c:v>45882</c:v>
                </c:pt>
                <c:pt idx="5703">
                  <c:v>45883</c:v>
                </c:pt>
                <c:pt idx="5704">
                  <c:v>45884</c:v>
                </c:pt>
                <c:pt idx="5705">
                  <c:v>45885</c:v>
                </c:pt>
                <c:pt idx="5706">
                  <c:v>45886</c:v>
                </c:pt>
                <c:pt idx="5707">
                  <c:v>45887</c:v>
                </c:pt>
                <c:pt idx="5708">
                  <c:v>45888</c:v>
                </c:pt>
                <c:pt idx="5709">
                  <c:v>45889</c:v>
                </c:pt>
                <c:pt idx="5710">
                  <c:v>45890</c:v>
                </c:pt>
                <c:pt idx="5711">
                  <c:v>45891</c:v>
                </c:pt>
                <c:pt idx="5712">
                  <c:v>45892</c:v>
                </c:pt>
                <c:pt idx="5713">
                  <c:v>45893</c:v>
                </c:pt>
                <c:pt idx="5714">
                  <c:v>45894</c:v>
                </c:pt>
                <c:pt idx="5715">
                  <c:v>45895</c:v>
                </c:pt>
                <c:pt idx="5716">
                  <c:v>45896</c:v>
                </c:pt>
                <c:pt idx="5717">
                  <c:v>45897</c:v>
                </c:pt>
                <c:pt idx="5718">
                  <c:v>45898</c:v>
                </c:pt>
                <c:pt idx="5719">
                  <c:v>45899</c:v>
                </c:pt>
                <c:pt idx="5720">
                  <c:v>45900</c:v>
                </c:pt>
                <c:pt idx="5721">
                  <c:v>45901</c:v>
                </c:pt>
                <c:pt idx="5722">
                  <c:v>45902</c:v>
                </c:pt>
                <c:pt idx="5723">
                  <c:v>45903</c:v>
                </c:pt>
                <c:pt idx="5724">
                  <c:v>45904</c:v>
                </c:pt>
                <c:pt idx="5725">
                  <c:v>45905</c:v>
                </c:pt>
                <c:pt idx="5726">
                  <c:v>45906</c:v>
                </c:pt>
                <c:pt idx="5727">
                  <c:v>45907</c:v>
                </c:pt>
                <c:pt idx="5728">
                  <c:v>45908</c:v>
                </c:pt>
                <c:pt idx="5729">
                  <c:v>45909</c:v>
                </c:pt>
                <c:pt idx="5730">
                  <c:v>45910</c:v>
                </c:pt>
                <c:pt idx="5731">
                  <c:v>45911</c:v>
                </c:pt>
                <c:pt idx="5732">
                  <c:v>45912</c:v>
                </c:pt>
                <c:pt idx="5733">
                  <c:v>45913</c:v>
                </c:pt>
                <c:pt idx="5734">
                  <c:v>45914</c:v>
                </c:pt>
                <c:pt idx="5735">
                  <c:v>45915</c:v>
                </c:pt>
                <c:pt idx="5736">
                  <c:v>45916</c:v>
                </c:pt>
                <c:pt idx="5737">
                  <c:v>45917</c:v>
                </c:pt>
                <c:pt idx="5738">
                  <c:v>45918</c:v>
                </c:pt>
                <c:pt idx="5739">
                  <c:v>45919</c:v>
                </c:pt>
                <c:pt idx="5740">
                  <c:v>45920</c:v>
                </c:pt>
                <c:pt idx="5741">
                  <c:v>45921</c:v>
                </c:pt>
                <c:pt idx="5742">
                  <c:v>45922</c:v>
                </c:pt>
                <c:pt idx="5743">
                  <c:v>45923</c:v>
                </c:pt>
                <c:pt idx="5744">
                  <c:v>45924</c:v>
                </c:pt>
                <c:pt idx="5745">
                  <c:v>45925</c:v>
                </c:pt>
                <c:pt idx="5746">
                  <c:v>45926</c:v>
                </c:pt>
                <c:pt idx="5747">
                  <c:v>45927</c:v>
                </c:pt>
                <c:pt idx="5748">
                  <c:v>45928</c:v>
                </c:pt>
                <c:pt idx="5749">
                  <c:v>45929</c:v>
                </c:pt>
                <c:pt idx="5750">
                  <c:v>45930</c:v>
                </c:pt>
                <c:pt idx="5751">
                  <c:v>45931</c:v>
                </c:pt>
                <c:pt idx="5752">
                  <c:v>45932</c:v>
                </c:pt>
                <c:pt idx="5753">
                  <c:v>45933</c:v>
                </c:pt>
                <c:pt idx="5754">
                  <c:v>45934</c:v>
                </c:pt>
                <c:pt idx="5755">
                  <c:v>45935</c:v>
                </c:pt>
                <c:pt idx="5756">
                  <c:v>45936</c:v>
                </c:pt>
                <c:pt idx="5757">
                  <c:v>45937</c:v>
                </c:pt>
                <c:pt idx="5758">
                  <c:v>45938</c:v>
                </c:pt>
                <c:pt idx="5759">
                  <c:v>45939</c:v>
                </c:pt>
                <c:pt idx="5760">
                  <c:v>45940</c:v>
                </c:pt>
                <c:pt idx="5761">
                  <c:v>45941</c:v>
                </c:pt>
                <c:pt idx="5762">
                  <c:v>45942</c:v>
                </c:pt>
                <c:pt idx="5763">
                  <c:v>45943</c:v>
                </c:pt>
                <c:pt idx="5764">
                  <c:v>45944</c:v>
                </c:pt>
                <c:pt idx="5765">
                  <c:v>45945</c:v>
                </c:pt>
                <c:pt idx="5766">
                  <c:v>45946</c:v>
                </c:pt>
                <c:pt idx="5767">
                  <c:v>45947</c:v>
                </c:pt>
                <c:pt idx="5768">
                  <c:v>45948</c:v>
                </c:pt>
                <c:pt idx="5769">
                  <c:v>45949</c:v>
                </c:pt>
                <c:pt idx="5770">
                  <c:v>45950</c:v>
                </c:pt>
                <c:pt idx="5771">
                  <c:v>45951</c:v>
                </c:pt>
                <c:pt idx="5772">
                  <c:v>45952</c:v>
                </c:pt>
                <c:pt idx="5773">
                  <c:v>45953</c:v>
                </c:pt>
                <c:pt idx="5774">
                  <c:v>45954</c:v>
                </c:pt>
                <c:pt idx="5775">
                  <c:v>45955</c:v>
                </c:pt>
                <c:pt idx="5776">
                  <c:v>45956</c:v>
                </c:pt>
                <c:pt idx="5777">
                  <c:v>45957</c:v>
                </c:pt>
                <c:pt idx="5778">
                  <c:v>45958</c:v>
                </c:pt>
                <c:pt idx="5779">
                  <c:v>45959</c:v>
                </c:pt>
                <c:pt idx="5780">
                  <c:v>45960</c:v>
                </c:pt>
                <c:pt idx="5781">
                  <c:v>45961</c:v>
                </c:pt>
                <c:pt idx="5782">
                  <c:v>45962</c:v>
                </c:pt>
                <c:pt idx="5783">
                  <c:v>45963</c:v>
                </c:pt>
                <c:pt idx="5784">
                  <c:v>45964</c:v>
                </c:pt>
                <c:pt idx="5785">
                  <c:v>45965</c:v>
                </c:pt>
                <c:pt idx="5786">
                  <c:v>45966</c:v>
                </c:pt>
                <c:pt idx="5787">
                  <c:v>45967</c:v>
                </c:pt>
                <c:pt idx="5788">
                  <c:v>45968</c:v>
                </c:pt>
                <c:pt idx="5789">
                  <c:v>45969</c:v>
                </c:pt>
                <c:pt idx="5790">
                  <c:v>45970</c:v>
                </c:pt>
                <c:pt idx="5791">
                  <c:v>45971</c:v>
                </c:pt>
                <c:pt idx="5792">
                  <c:v>45972</c:v>
                </c:pt>
                <c:pt idx="5793">
                  <c:v>45973</c:v>
                </c:pt>
                <c:pt idx="5794">
                  <c:v>45974</c:v>
                </c:pt>
                <c:pt idx="5795">
                  <c:v>45975</c:v>
                </c:pt>
                <c:pt idx="5796">
                  <c:v>45976</c:v>
                </c:pt>
                <c:pt idx="5797">
                  <c:v>45977</c:v>
                </c:pt>
                <c:pt idx="5798">
                  <c:v>45978</c:v>
                </c:pt>
                <c:pt idx="5799">
                  <c:v>45979</c:v>
                </c:pt>
                <c:pt idx="5800">
                  <c:v>45980</c:v>
                </c:pt>
                <c:pt idx="5801">
                  <c:v>45981</c:v>
                </c:pt>
                <c:pt idx="5802">
                  <c:v>45982</c:v>
                </c:pt>
                <c:pt idx="5803">
                  <c:v>45983</c:v>
                </c:pt>
                <c:pt idx="5804">
                  <c:v>45984</c:v>
                </c:pt>
                <c:pt idx="5805">
                  <c:v>45985</c:v>
                </c:pt>
                <c:pt idx="5806">
                  <c:v>45986</c:v>
                </c:pt>
                <c:pt idx="5807">
                  <c:v>45987</c:v>
                </c:pt>
                <c:pt idx="5808">
                  <c:v>45988</c:v>
                </c:pt>
                <c:pt idx="5809">
                  <c:v>45989</c:v>
                </c:pt>
                <c:pt idx="5810">
                  <c:v>45990</c:v>
                </c:pt>
                <c:pt idx="5811">
                  <c:v>45991</c:v>
                </c:pt>
                <c:pt idx="5812">
                  <c:v>45992</c:v>
                </c:pt>
                <c:pt idx="5813">
                  <c:v>45993</c:v>
                </c:pt>
                <c:pt idx="5814">
                  <c:v>45994</c:v>
                </c:pt>
                <c:pt idx="5815">
                  <c:v>45995</c:v>
                </c:pt>
                <c:pt idx="5816">
                  <c:v>45996</c:v>
                </c:pt>
                <c:pt idx="5817">
                  <c:v>45997</c:v>
                </c:pt>
                <c:pt idx="5818">
                  <c:v>45998</c:v>
                </c:pt>
                <c:pt idx="5819">
                  <c:v>45999</c:v>
                </c:pt>
                <c:pt idx="5820">
                  <c:v>46000</c:v>
                </c:pt>
                <c:pt idx="5821">
                  <c:v>46001</c:v>
                </c:pt>
                <c:pt idx="5822">
                  <c:v>46002</c:v>
                </c:pt>
                <c:pt idx="5823">
                  <c:v>46003</c:v>
                </c:pt>
                <c:pt idx="5824">
                  <c:v>46004</c:v>
                </c:pt>
                <c:pt idx="5825">
                  <c:v>46005</c:v>
                </c:pt>
                <c:pt idx="5826">
                  <c:v>46006</c:v>
                </c:pt>
                <c:pt idx="5827">
                  <c:v>46007</c:v>
                </c:pt>
                <c:pt idx="5828">
                  <c:v>46008</c:v>
                </c:pt>
                <c:pt idx="5829">
                  <c:v>46009</c:v>
                </c:pt>
                <c:pt idx="5830">
                  <c:v>46010</c:v>
                </c:pt>
                <c:pt idx="5831">
                  <c:v>46011</c:v>
                </c:pt>
                <c:pt idx="5832">
                  <c:v>46012</c:v>
                </c:pt>
                <c:pt idx="5833">
                  <c:v>46013</c:v>
                </c:pt>
                <c:pt idx="5834">
                  <c:v>46014</c:v>
                </c:pt>
                <c:pt idx="5835">
                  <c:v>46015</c:v>
                </c:pt>
                <c:pt idx="5836">
                  <c:v>46016</c:v>
                </c:pt>
                <c:pt idx="5837">
                  <c:v>46017</c:v>
                </c:pt>
                <c:pt idx="5838">
                  <c:v>46018</c:v>
                </c:pt>
                <c:pt idx="5839">
                  <c:v>46019</c:v>
                </c:pt>
                <c:pt idx="5840">
                  <c:v>46020</c:v>
                </c:pt>
                <c:pt idx="5841">
                  <c:v>46021</c:v>
                </c:pt>
                <c:pt idx="5842">
                  <c:v>46022</c:v>
                </c:pt>
              </c:numCache>
            </c:numRef>
          </c:cat>
          <c:val>
            <c:numRef>
              <c:f>'Serie diaria (2)'!$D$2:$D$5844</c:f>
              <c:numCache>
                <c:formatCode>0.0%</c:formatCode>
                <c:ptCount val="5843"/>
                <c:pt idx="1">
                  <c:v>7.8670645049322419E-2</c:v>
                </c:pt>
                <c:pt idx="2">
                  <c:v>7.8670645049322419E-2</c:v>
                </c:pt>
                <c:pt idx="3">
                  <c:v>7.8670645049322419E-2</c:v>
                </c:pt>
                <c:pt idx="4">
                  <c:v>7.8670645049322419E-2</c:v>
                </c:pt>
                <c:pt idx="5">
                  <c:v>7.8670645049322419E-2</c:v>
                </c:pt>
                <c:pt idx="6">
                  <c:v>7.8670645049322419E-2</c:v>
                </c:pt>
                <c:pt idx="7">
                  <c:v>7.8670645049322419E-2</c:v>
                </c:pt>
                <c:pt idx="8">
                  <c:v>7.8670645049322419E-2</c:v>
                </c:pt>
                <c:pt idx="9">
                  <c:v>7.8670645049322419E-2</c:v>
                </c:pt>
                <c:pt idx="10">
                  <c:v>7.8670645049322419E-2</c:v>
                </c:pt>
                <c:pt idx="11">
                  <c:v>7.8670645049322419E-2</c:v>
                </c:pt>
                <c:pt idx="12">
                  <c:v>7.8670645049322419E-2</c:v>
                </c:pt>
                <c:pt idx="13">
                  <c:v>7.8670645049322419E-2</c:v>
                </c:pt>
                <c:pt idx="14">
                  <c:v>7.8670645049322419E-2</c:v>
                </c:pt>
                <c:pt idx="15">
                  <c:v>7.8670645049322419E-2</c:v>
                </c:pt>
                <c:pt idx="16">
                  <c:v>7.8670645049322419E-2</c:v>
                </c:pt>
                <c:pt idx="17">
                  <c:v>7.8670645049322419E-2</c:v>
                </c:pt>
                <c:pt idx="18">
                  <c:v>7.8670645049322419E-2</c:v>
                </c:pt>
                <c:pt idx="19">
                  <c:v>7.8670645049322419E-2</c:v>
                </c:pt>
                <c:pt idx="20">
                  <c:v>7.8670645049322419E-2</c:v>
                </c:pt>
                <c:pt idx="21">
                  <c:v>7.8670645049322419E-2</c:v>
                </c:pt>
                <c:pt idx="22">
                  <c:v>7.8670645049322419E-2</c:v>
                </c:pt>
                <c:pt idx="23">
                  <c:v>7.8670645049322419E-2</c:v>
                </c:pt>
                <c:pt idx="24">
                  <c:v>7.8670645049322419E-2</c:v>
                </c:pt>
                <c:pt idx="25">
                  <c:v>7.8670645049322419E-2</c:v>
                </c:pt>
                <c:pt idx="26">
                  <c:v>7.8670645049322419E-2</c:v>
                </c:pt>
                <c:pt idx="27">
                  <c:v>7.8670645049322419E-2</c:v>
                </c:pt>
                <c:pt idx="28">
                  <c:v>7.8670645049322419E-2</c:v>
                </c:pt>
                <c:pt idx="29">
                  <c:v>7.8670645049322419E-2</c:v>
                </c:pt>
                <c:pt idx="30">
                  <c:v>7.8670645049322419E-2</c:v>
                </c:pt>
                <c:pt idx="31">
                  <c:v>7.8670645049322419E-2</c:v>
                </c:pt>
                <c:pt idx="32">
                  <c:v>8.7265630268838823E-2</c:v>
                </c:pt>
                <c:pt idx="33">
                  <c:v>8.7265630268838823E-2</c:v>
                </c:pt>
                <c:pt idx="34">
                  <c:v>8.7265630268838823E-2</c:v>
                </c:pt>
                <c:pt idx="35">
                  <c:v>8.7265630268838823E-2</c:v>
                </c:pt>
                <c:pt idx="36">
                  <c:v>8.7265630268838823E-2</c:v>
                </c:pt>
                <c:pt idx="37">
                  <c:v>8.7265630268838823E-2</c:v>
                </c:pt>
                <c:pt idx="38">
                  <c:v>8.7265630268838823E-2</c:v>
                </c:pt>
                <c:pt idx="39">
                  <c:v>8.7265630268838823E-2</c:v>
                </c:pt>
                <c:pt idx="40">
                  <c:v>8.7265630268838823E-2</c:v>
                </c:pt>
                <c:pt idx="41">
                  <c:v>8.7265630268838823E-2</c:v>
                </c:pt>
                <c:pt idx="42">
                  <c:v>8.7265630268838823E-2</c:v>
                </c:pt>
                <c:pt idx="43">
                  <c:v>8.7265630268838823E-2</c:v>
                </c:pt>
                <c:pt idx="44">
                  <c:v>8.7265630268838823E-2</c:v>
                </c:pt>
                <c:pt idx="45">
                  <c:v>8.7265630268838823E-2</c:v>
                </c:pt>
                <c:pt idx="46">
                  <c:v>8.7265630268838823E-2</c:v>
                </c:pt>
                <c:pt idx="47">
                  <c:v>8.7265630268838823E-2</c:v>
                </c:pt>
                <c:pt idx="48">
                  <c:v>8.7265630268838823E-2</c:v>
                </c:pt>
                <c:pt idx="49">
                  <c:v>8.7265630268838823E-2</c:v>
                </c:pt>
                <c:pt idx="50">
                  <c:v>8.7265630268838823E-2</c:v>
                </c:pt>
                <c:pt idx="51">
                  <c:v>8.7265630268838823E-2</c:v>
                </c:pt>
                <c:pt idx="52">
                  <c:v>8.7265630268838823E-2</c:v>
                </c:pt>
                <c:pt idx="53">
                  <c:v>8.7265630268838823E-2</c:v>
                </c:pt>
                <c:pt idx="54">
                  <c:v>8.7265630268838823E-2</c:v>
                </c:pt>
                <c:pt idx="55">
                  <c:v>8.7265630268838823E-2</c:v>
                </c:pt>
                <c:pt idx="56">
                  <c:v>8.7265630268838823E-2</c:v>
                </c:pt>
                <c:pt idx="57">
                  <c:v>8.7265630268838823E-2</c:v>
                </c:pt>
                <c:pt idx="58">
                  <c:v>8.7265630268838823E-2</c:v>
                </c:pt>
                <c:pt idx="59">
                  <c:v>8.7265630268838823E-2</c:v>
                </c:pt>
                <c:pt idx="60">
                  <c:v>9.2669534991844715E-2</c:v>
                </c:pt>
                <c:pt idx="61">
                  <c:v>9.2669534991844715E-2</c:v>
                </c:pt>
                <c:pt idx="62">
                  <c:v>9.2669534991844715E-2</c:v>
                </c:pt>
                <c:pt idx="63">
                  <c:v>9.2669534991844715E-2</c:v>
                </c:pt>
                <c:pt idx="64">
                  <c:v>9.2669534991844715E-2</c:v>
                </c:pt>
                <c:pt idx="65">
                  <c:v>9.2669534991844715E-2</c:v>
                </c:pt>
                <c:pt idx="66">
                  <c:v>9.2669534991844715E-2</c:v>
                </c:pt>
                <c:pt idx="67">
                  <c:v>9.2669534991844715E-2</c:v>
                </c:pt>
                <c:pt idx="68">
                  <c:v>9.2669534991844715E-2</c:v>
                </c:pt>
                <c:pt idx="69">
                  <c:v>9.2669534991844715E-2</c:v>
                </c:pt>
                <c:pt idx="70">
                  <c:v>9.2669534991844715E-2</c:v>
                </c:pt>
                <c:pt idx="71">
                  <c:v>9.2669534991844715E-2</c:v>
                </c:pt>
                <c:pt idx="72">
                  <c:v>9.2669534991844715E-2</c:v>
                </c:pt>
                <c:pt idx="73">
                  <c:v>9.2669534991844715E-2</c:v>
                </c:pt>
                <c:pt idx="74">
                  <c:v>9.2669534991844715E-2</c:v>
                </c:pt>
                <c:pt idx="75">
                  <c:v>9.2669534991844715E-2</c:v>
                </c:pt>
                <c:pt idx="76">
                  <c:v>9.2669534991844715E-2</c:v>
                </c:pt>
                <c:pt idx="77">
                  <c:v>9.2669534991844715E-2</c:v>
                </c:pt>
                <c:pt idx="78">
                  <c:v>9.2669534991844715E-2</c:v>
                </c:pt>
                <c:pt idx="79">
                  <c:v>9.2669534991844715E-2</c:v>
                </c:pt>
                <c:pt idx="80">
                  <c:v>9.2669534991844715E-2</c:v>
                </c:pt>
                <c:pt idx="81">
                  <c:v>9.2669534991844715E-2</c:v>
                </c:pt>
                <c:pt idx="82">
                  <c:v>9.2669534991844715E-2</c:v>
                </c:pt>
                <c:pt idx="83">
                  <c:v>9.2669534991844715E-2</c:v>
                </c:pt>
                <c:pt idx="84">
                  <c:v>9.2669534991844715E-2</c:v>
                </c:pt>
                <c:pt idx="85">
                  <c:v>9.2669534991844715E-2</c:v>
                </c:pt>
                <c:pt idx="86">
                  <c:v>9.2669534991844715E-2</c:v>
                </c:pt>
                <c:pt idx="87">
                  <c:v>9.2669534991844715E-2</c:v>
                </c:pt>
                <c:pt idx="88">
                  <c:v>9.2669534991844715E-2</c:v>
                </c:pt>
                <c:pt idx="89">
                  <c:v>9.2669534991844715E-2</c:v>
                </c:pt>
                <c:pt idx="90">
                  <c:v>9.2669534991844715E-2</c:v>
                </c:pt>
                <c:pt idx="91">
                  <c:v>9.811654164683925E-2</c:v>
                </c:pt>
                <c:pt idx="92">
                  <c:v>9.811654164683925E-2</c:v>
                </c:pt>
                <c:pt idx="93">
                  <c:v>9.811654164683925E-2</c:v>
                </c:pt>
                <c:pt idx="94">
                  <c:v>9.811654164683925E-2</c:v>
                </c:pt>
                <c:pt idx="95">
                  <c:v>9.811654164683925E-2</c:v>
                </c:pt>
                <c:pt idx="96">
                  <c:v>9.811654164683925E-2</c:v>
                </c:pt>
                <c:pt idx="97">
                  <c:v>9.811654164683925E-2</c:v>
                </c:pt>
                <c:pt idx="98">
                  <c:v>9.811654164683925E-2</c:v>
                </c:pt>
                <c:pt idx="99">
                  <c:v>9.811654164683925E-2</c:v>
                </c:pt>
                <c:pt idx="100">
                  <c:v>9.811654164683925E-2</c:v>
                </c:pt>
                <c:pt idx="101">
                  <c:v>9.811654164683925E-2</c:v>
                </c:pt>
                <c:pt idx="102">
                  <c:v>9.811654164683925E-2</c:v>
                </c:pt>
                <c:pt idx="103">
                  <c:v>9.811654164683925E-2</c:v>
                </c:pt>
                <c:pt idx="104">
                  <c:v>9.811654164683925E-2</c:v>
                </c:pt>
                <c:pt idx="105">
                  <c:v>9.811654164683925E-2</c:v>
                </c:pt>
                <c:pt idx="106">
                  <c:v>9.811654164683925E-2</c:v>
                </c:pt>
                <c:pt idx="107">
                  <c:v>9.811654164683925E-2</c:v>
                </c:pt>
                <c:pt idx="108">
                  <c:v>9.811654164683925E-2</c:v>
                </c:pt>
                <c:pt idx="109">
                  <c:v>9.811654164683925E-2</c:v>
                </c:pt>
                <c:pt idx="110">
                  <c:v>9.811654164683925E-2</c:v>
                </c:pt>
                <c:pt idx="111">
                  <c:v>9.811654164683925E-2</c:v>
                </c:pt>
                <c:pt idx="112">
                  <c:v>9.811654164683925E-2</c:v>
                </c:pt>
                <c:pt idx="113">
                  <c:v>9.811654164683925E-2</c:v>
                </c:pt>
                <c:pt idx="114">
                  <c:v>9.811654164683925E-2</c:v>
                </c:pt>
                <c:pt idx="115">
                  <c:v>9.811654164683925E-2</c:v>
                </c:pt>
                <c:pt idx="116">
                  <c:v>9.811654164683925E-2</c:v>
                </c:pt>
                <c:pt idx="117">
                  <c:v>9.811654164683925E-2</c:v>
                </c:pt>
                <c:pt idx="118">
                  <c:v>9.811654164683925E-2</c:v>
                </c:pt>
                <c:pt idx="119">
                  <c:v>9.811654164683925E-2</c:v>
                </c:pt>
                <c:pt idx="120">
                  <c:v>9.811654164683925E-2</c:v>
                </c:pt>
                <c:pt idx="121">
                  <c:v>0.10249586982888048</c:v>
                </c:pt>
                <c:pt idx="122">
                  <c:v>0.10249586982888048</c:v>
                </c:pt>
                <c:pt idx="123">
                  <c:v>0.10249586982888048</c:v>
                </c:pt>
                <c:pt idx="124">
                  <c:v>0.10249586982888048</c:v>
                </c:pt>
                <c:pt idx="125">
                  <c:v>0.10249586982888048</c:v>
                </c:pt>
                <c:pt idx="126">
                  <c:v>0.10249586982888048</c:v>
                </c:pt>
                <c:pt idx="127">
                  <c:v>0.10249586982888048</c:v>
                </c:pt>
                <c:pt idx="128">
                  <c:v>0.10249586982888048</c:v>
                </c:pt>
                <c:pt idx="129">
                  <c:v>0.10249586982888048</c:v>
                </c:pt>
                <c:pt idx="130">
                  <c:v>0.10249586982888048</c:v>
                </c:pt>
                <c:pt idx="131">
                  <c:v>0.10249586982888048</c:v>
                </c:pt>
                <c:pt idx="132">
                  <c:v>0.10249586982888048</c:v>
                </c:pt>
                <c:pt idx="133">
                  <c:v>0.10249586982888048</c:v>
                </c:pt>
                <c:pt idx="134">
                  <c:v>0.10249586982888048</c:v>
                </c:pt>
                <c:pt idx="135">
                  <c:v>0.10249586982888048</c:v>
                </c:pt>
                <c:pt idx="136">
                  <c:v>0.10249586982888048</c:v>
                </c:pt>
                <c:pt idx="137">
                  <c:v>0.10249586982888048</c:v>
                </c:pt>
                <c:pt idx="138">
                  <c:v>0.10249586982888048</c:v>
                </c:pt>
                <c:pt idx="139">
                  <c:v>0.10249586982888048</c:v>
                </c:pt>
                <c:pt idx="140">
                  <c:v>0.10249586982888048</c:v>
                </c:pt>
                <c:pt idx="141">
                  <c:v>0.10249586982888048</c:v>
                </c:pt>
                <c:pt idx="142">
                  <c:v>0.10249586982888048</c:v>
                </c:pt>
                <c:pt idx="143">
                  <c:v>0.10249586982888048</c:v>
                </c:pt>
                <c:pt idx="144">
                  <c:v>0.10249586982888048</c:v>
                </c:pt>
                <c:pt idx="145">
                  <c:v>0.10249586982888048</c:v>
                </c:pt>
                <c:pt idx="146">
                  <c:v>0.10249586982888048</c:v>
                </c:pt>
                <c:pt idx="147">
                  <c:v>0.10249586982888048</c:v>
                </c:pt>
                <c:pt idx="148">
                  <c:v>0.10249586982888048</c:v>
                </c:pt>
                <c:pt idx="149">
                  <c:v>0.10249586982888048</c:v>
                </c:pt>
                <c:pt idx="150">
                  <c:v>0.10249586982888048</c:v>
                </c:pt>
                <c:pt idx="151">
                  <c:v>0.10249586982888048</c:v>
                </c:pt>
                <c:pt idx="152">
                  <c:v>0.10579018019689479</c:v>
                </c:pt>
                <c:pt idx="153">
                  <c:v>0.10579018019689479</c:v>
                </c:pt>
                <c:pt idx="154">
                  <c:v>0.10579018019689479</c:v>
                </c:pt>
                <c:pt idx="155">
                  <c:v>0.10579018019689479</c:v>
                </c:pt>
                <c:pt idx="156">
                  <c:v>0.10579018019689479</c:v>
                </c:pt>
                <c:pt idx="157">
                  <c:v>0.10579018019689479</c:v>
                </c:pt>
                <c:pt idx="158">
                  <c:v>0.10579018019689479</c:v>
                </c:pt>
                <c:pt idx="159">
                  <c:v>0.10579018019689479</c:v>
                </c:pt>
                <c:pt idx="160">
                  <c:v>0.10579018019689479</c:v>
                </c:pt>
                <c:pt idx="161">
                  <c:v>0.10579018019689479</c:v>
                </c:pt>
                <c:pt idx="162">
                  <c:v>0.10579018019689479</c:v>
                </c:pt>
                <c:pt idx="163">
                  <c:v>0.10579018019689479</c:v>
                </c:pt>
                <c:pt idx="164">
                  <c:v>0.10579018019689479</c:v>
                </c:pt>
                <c:pt idx="165">
                  <c:v>0.10579018019689479</c:v>
                </c:pt>
                <c:pt idx="166">
                  <c:v>0.10579018019689479</c:v>
                </c:pt>
                <c:pt idx="167">
                  <c:v>0.10579018019689479</c:v>
                </c:pt>
                <c:pt idx="168">
                  <c:v>0.10579018019689479</c:v>
                </c:pt>
                <c:pt idx="169">
                  <c:v>0.10579018019689479</c:v>
                </c:pt>
                <c:pt idx="170">
                  <c:v>0.10579018019689479</c:v>
                </c:pt>
                <c:pt idx="171">
                  <c:v>0.10579018019689479</c:v>
                </c:pt>
                <c:pt idx="172">
                  <c:v>0.10579018019689479</c:v>
                </c:pt>
                <c:pt idx="173">
                  <c:v>0.10579018019689479</c:v>
                </c:pt>
                <c:pt idx="174">
                  <c:v>0.10579018019689479</c:v>
                </c:pt>
                <c:pt idx="175">
                  <c:v>0.10579018019689479</c:v>
                </c:pt>
                <c:pt idx="176">
                  <c:v>0.10579018019689479</c:v>
                </c:pt>
                <c:pt idx="177">
                  <c:v>0.10579018019689479</c:v>
                </c:pt>
                <c:pt idx="178">
                  <c:v>0.10579018019689479</c:v>
                </c:pt>
                <c:pt idx="179">
                  <c:v>0.10579018019689479</c:v>
                </c:pt>
                <c:pt idx="180">
                  <c:v>0.10579018019689479</c:v>
                </c:pt>
                <c:pt idx="181">
                  <c:v>0.10579018019689479</c:v>
                </c:pt>
                <c:pt idx="182">
                  <c:v>0.10798857021716679</c:v>
                </c:pt>
                <c:pt idx="183">
                  <c:v>0.10798857021716679</c:v>
                </c:pt>
                <c:pt idx="184">
                  <c:v>0.10798857021716679</c:v>
                </c:pt>
                <c:pt idx="185">
                  <c:v>0.10798857021716679</c:v>
                </c:pt>
                <c:pt idx="186">
                  <c:v>0.10798857021716679</c:v>
                </c:pt>
                <c:pt idx="187">
                  <c:v>0.10798857021716679</c:v>
                </c:pt>
                <c:pt idx="188">
                  <c:v>0.10798857021716679</c:v>
                </c:pt>
                <c:pt idx="189">
                  <c:v>0.10798857021716679</c:v>
                </c:pt>
                <c:pt idx="190">
                  <c:v>0.10798857021716679</c:v>
                </c:pt>
                <c:pt idx="191">
                  <c:v>0.10798857021716679</c:v>
                </c:pt>
                <c:pt idx="192">
                  <c:v>0.10798857021716679</c:v>
                </c:pt>
                <c:pt idx="193">
                  <c:v>0.10798857021716679</c:v>
                </c:pt>
                <c:pt idx="194">
                  <c:v>0.10798857021716679</c:v>
                </c:pt>
                <c:pt idx="195">
                  <c:v>0.10798857021716679</c:v>
                </c:pt>
                <c:pt idx="196">
                  <c:v>0.10798857021716679</c:v>
                </c:pt>
                <c:pt idx="197">
                  <c:v>0.10798857021716679</c:v>
                </c:pt>
                <c:pt idx="198">
                  <c:v>0.10798857021716679</c:v>
                </c:pt>
                <c:pt idx="199">
                  <c:v>0.10798857021716679</c:v>
                </c:pt>
                <c:pt idx="200">
                  <c:v>0.10798857021716679</c:v>
                </c:pt>
                <c:pt idx="201">
                  <c:v>0.10798857021716679</c:v>
                </c:pt>
                <c:pt idx="202">
                  <c:v>0.10798857021716679</c:v>
                </c:pt>
                <c:pt idx="203">
                  <c:v>0.10798857021716679</c:v>
                </c:pt>
                <c:pt idx="204">
                  <c:v>0.10798857021716679</c:v>
                </c:pt>
                <c:pt idx="205">
                  <c:v>0.10798857021716679</c:v>
                </c:pt>
                <c:pt idx="206">
                  <c:v>0.10798857021716679</c:v>
                </c:pt>
                <c:pt idx="207">
                  <c:v>0.10798857021716679</c:v>
                </c:pt>
                <c:pt idx="208">
                  <c:v>0.10798857021716679</c:v>
                </c:pt>
                <c:pt idx="209">
                  <c:v>0.10798857021716679</c:v>
                </c:pt>
                <c:pt idx="210">
                  <c:v>0.10798857021716679</c:v>
                </c:pt>
                <c:pt idx="211">
                  <c:v>0.10798857021716679</c:v>
                </c:pt>
                <c:pt idx="212">
                  <c:v>0.10798857021716679</c:v>
                </c:pt>
                <c:pt idx="213">
                  <c:v>0.10688937520703079</c:v>
                </c:pt>
                <c:pt idx="214">
                  <c:v>0.10688937520703079</c:v>
                </c:pt>
                <c:pt idx="215">
                  <c:v>0.10688937520703079</c:v>
                </c:pt>
                <c:pt idx="216">
                  <c:v>0.10688937520703079</c:v>
                </c:pt>
                <c:pt idx="217">
                  <c:v>0.10688937520703079</c:v>
                </c:pt>
                <c:pt idx="218">
                  <c:v>0.10688937520703079</c:v>
                </c:pt>
                <c:pt idx="219">
                  <c:v>0.10688937520703079</c:v>
                </c:pt>
                <c:pt idx="220">
                  <c:v>0.10688937520703079</c:v>
                </c:pt>
                <c:pt idx="221">
                  <c:v>0.10688937520703079</c:v>
                </c:pt>
                <c:pt idx="222">
                  <c:v>0.10688937520703079</c:v>
                </c:pt>
                <c:pt idx="223">
                  <c:v>0.10688937520703079</c:v>
                </c:pt>
                <c:pt idx="224">
                  <c:v>0.10688937520703079</c:v>
                </c:pt>
                <c:pt idx="225">
                  <c:v>0.10688937520703079</c:v>
                </c:pt>
                <c:pt idx="226">
                  <c:v>0.10688937520703079</c:v>
                </c:pt>
                <c:pt idx="227">
                  <c:v>0.10688937520703079</c:v>
                </c:pt>
                <c:pt idx="228">
                  <c:v>0.10688937520703079</c:v>
                </c:pt>
                <c:pt idx="229">
                  <c:v>0.10688937520703079</c:v>
                </c:pt>
                <c:pt idx="230">
                  <c:v>0.10688937520703079</c:v>
                </c:pt>
                <c:pt idx="231">
                  <c:v>0.10688937520703079</c:v>
                </c:pt>
                <c:pt idx="232">
                  <c:v>0.10688937520703079</c:v>
                </c:pt>
                <c:pt idx="233">
                  <c:v>0.10688937520703079</c:v>
                </c:pt>
                <c:pt idx="234">
                  <c:v>0.10688937520703079</c:v>
                </c:pt>
                <c:pt idx="235">
                  <c:v>0.10688937520703079</c:v>
                </c:pt>
                <c:pt idx="236">
                  <c:v>0.10688937520703079</c:v>
                </c:pt>
                <c:pt idx="237">
                  <c:v>0.10688937520703079</c:v>
                </c:pt>
                <c:pt idx="238">
                  <c:v>0.10688937520703079</c:v>
                </c:pt>
                <c:pt idx="239">
                  <c:v>0.10688937520703079</c:v>
                </c:pt>
                <c:pt idx="240">
                  <c:v>0.10688937520703079</c:v>
                </c:pt>
                <c:pt idx="241">
                  <c:v>0.10688937520703079</c:v>
                </c:pt>
                <c:pt idx="242">
                  <c:v>0.10688937520703079</c:v>
                </c:pt>
                <c:pt idx="243">
                  <c:v>0.10688937520703079</c:v>
                </c:pt>
                <c:pt idx="244">
                  <c:v>0.10688937520703079</c:v>
                </c:pt>
                <c:pt idx="245">
                  <c:v>0.10688937520703079</c:v>
                </c:pt>
                <c:pt idx="246">
                  <c:v>0.10688937520703079</c:v>
                </c:pt>
                <c:pt idx="247">
                  <c:v>0.10688937520703079</c:v>
                </c:pt>
                <c:pt idx="248">
                  <c:v>0.10688937520703079</c:v>
                </c:pt>
                <c:pt idx="249">
                  <c:v>0.10688937520703079</c:v>
                </c:pt>
                <c:pt idx="250">
                  <c:v>0.10688937520703079</c:v>
                </c:pt>
                <c:pt idx="251">
                  <c:v>0.10688937520703079</c:v>
                </c:pt>
                <c:pt idx="252">
                  <c:v>0.10688937520703079</c:v>
                </c:pt>
                <c:pt idx="253">
                  <c:v>0.10688937520703079</c:v>
                </c:pt>
                <c:pt idx="254">
                  <c:v>0.10688937520703079</c:v>
                </c:pt>
                <c:pt idx="255">
                  <c:v>0.10688937520703079</c:v>
                </c:pt>
                <c:pt idx="256">
                  <c:v>0.10688937520703079</c:v>
                </c:pt>
                <c:pt idx="257">
                  <c:v>0.10688937520703079</c:v>
                </c:pt>
                <c:pt idx="258">
                  <c:v>0.10688937520703079</c:v>
                </c:pt>
                <c:pt idx="259">
                  <c:v>0.10688937520703079</c:v>
                </c:pt>
                <c:pt idx="260">
                  <c:v>0.10688937520703079</c:v>
                </c:pt>
                <c:pt idx="261">
                  <c:v>0.10688937520703079</c:v>
                </c:pt>
                <c:pt idx="262">
                  <c:v>0.10688937520703079</c:v>
                </c:pt>
                <c:pt idx="263">
                  <c:v>0.10688937520703079</c:v>
                </c:pt>
                <c:pt idx="264">
                  <c:v>0.10688937520703079</c:v>
                </c:pt>
                <c:pt idx="265">
                  <c:v>0.10688937520703079</c:v>
                </c:pt>
                <c:pt idx="266">
                  <c:v>0.10688937520703079</c:v>
                </c:pt>
                <c:pt idx="267">
                  <c:v>0.10688937520703079</c:v>
                </c:pt>
                <c:pt idx="268">
                  <c:v>0.10688937520703079</c:v>
                </c:pt>
                <c:pt idx="269">
                  <c:v>0.10688937520703079</c:v>
                </c:pt>
                <c:pt idx="270">
                  <c:v>0.10688937520703079</c:v>
                </c:pt>
                <c:pt idx="271">
                  <c:v>0.10688937520703079</c:v>
                </c:pt>
                <c:pt idx="272">
                  <c:v>0.10688937520703079</c:v>
                </c:pt>
                <c:pt idx="273">
                  <c:v>0.10688937520703079</c:v>
                </c:pt>
                <c:pt idx="274">
                  <c:v>0.10688937520703079</c:v>
                </c:pt>
                <c:pt idx="275">
                  <c:v>0.10688937520703079</c:v>
                </c:pt>
                <c:pt idx="276">
                  <c:v>0.10688937520703079</c:v>
                </c:pt>
                <c:pt idx="277">
                  <c:v>0.10688937520703079</c:v>
                </c:pt>
                <c:pt idx="278">
                  <c:v>0.10688937520703079</c:v>
                </c:pt>
                <c:pt idx="279">
                  <c:v>0.10688937520703079</c:v>
                </c:pt>
                <c:pt idx="280">
                  <c:v>0.10688937520703079</c:v>
                </c:pt>
                <c:pt idx="281">
                  <c:v>0.10688937520703079</c:v>
                </c:pt>
                <c:pt idx="282">
                  <c:v>0.10688937520703079</c:v>
                </c:pt>
                <c:pt idx="283">
                  <c:v>0.10688937520703079</c:v>
                </c:pt>
                <c:pt idx="284">
                  <c:v>0.10688937520703079</c:v>
                </c:pt>
                <c:pt idx="285">
                  <c:v>0.10688937520703079</c:v>
                </c:pt>
                <c:pt idx="286">
                  <c:v>0.10688937520703079</c:v>
                </c:pt>
                <c:pt idx="287">
                  <c:v>0.10688937520703079</c:v>
                </c:pt>
                <c:pt idx="288">
                  <c:v>0.10688937520703079</c:v>
                </c:pt>
                <c:pt idx="289">
                  <c:v>0.10688937520703079</c:v>
                </c:pt>
                <c:pt idx="290">
                  <c:v>0.10688937520703079</c:v>
                </c:pt>
                <c:pt idx="291">
                  <c:v>0.10688937520703079</c:v>
                </c:pt>
                <c:pt idx="292">
                  <c:v>0.10688937520703079</c:v>
                </c:pt>
                <c:pt idx="293">
                  <c:v>0.10688937520703079</c:v>
                </c:pt>
                <c:pt idx="294">
                  <c:v>0.10688937520703079</c:v>
                </c:pt>
                <c:pt idx="295">
                  <c:v>0.10688937520703079</c:v>
                </c:pt>
                <c:pt idx="296">
                  <c:v>0.10688937520703079</c:v>
                </c:pt>
                <c:pt idx="297">
                  <c:v>0.10688937520703079</c:v>
                </c:pt>
                <c:pt idx="298">
                  <c:v>0.10688937520703079</c:v>
                </c:pt>
                <c:pt idx="299">
                  <c:v>0.10688937520703079</c:v>
                </c:pt>
                <c:pt idx="300">
                  <c:v>0.10688937520703079</c:v>
                </c:pt>
                <c:pt idx="301">
                  <c:v>0.10688937520703079</c:v>
                </c:pt>
                <c:pt idx="302">
                  <c:v>0.10688937520703079</c:v>
                </c:pt>
                <c:pt idx="303">
                  <c:v>0.10688937520703079</c:v>
                </c:pt>
                <c:pt idx="304">
                  <c:v>0.10688937520703079</c:v>
                </c:pt>
                <c:pt idx="305">
                  <c:v>0.10579127066813476</c:v>
                </c:pt>
                <c:pt idx="306">
                  <c:v>0.10579127066813476</c:v>
                </c:pt>
                <c:pt idx="307">
                  <c:v>0.10579127066813476</c:v>
                </c:pt>
                <c:pt idx="308">
                  <c:v>0.10579127066813476</c:v>
                </c:pt>
                <c:pt idx="309">
                  <c:v>0.10579127066813476</c:v>
                </c:pt>
                <c:pt idx="310">
                  <c:v>0.10579127066813476</c:v>
                </c:pt>
                <c:pt idx="311">
                  <c:v>0.10579127066813476</c:v>
                </c:pt>
                <c:pt idx="312">
                  <c:v>0.10579127066813476</c:v>
                </c:pt>
                <c:pt idx="313">
                  <c:v>0.10579127066813476</c:v>
                </c:pt>
                <c:pt idx="314">
                  <c:v>0.10579127066813476</c:v>
                </c:pt>
                <c:pt idx="315">
                  <c:v>0.10579127066813476</c:v>
                </c:pt>
                <c:pt idx="316">
                  <c:v>0.10579127066813476</c:v>
                </c:pt>
                <c:pt idx="317">
                  <c:v>0.10579127066813476</c:v>
                </c:pt>
                <c:pt idx="318">
                  <c:v>0.10579127066813476</c:v>
                </c:pt>
                <c:pt idx="319">
                  <c:v>0.10579127066813476</c:v>
                </c:pt>
                <c:pt idx="320">
                  <c:v>0.10579127066813476</c:v>
                </c:pt>
                <c:pt idx="321">
                  <c:v>0.10579127066813476</c:v>
                </c:pt>
                <c:pt idx="322">
                  <c:v>0.10579127066813476</c:v>
                </c:pt>
                <c:pt idx="323">
                  <c:v>0.10579127066813476</c:v>
                </c:pt>
                <c:pt idx="324">
                  <c:v>0.10579127066813476</c:v>
                </c:pt>
                <c:pt idx="325">
                  <c:v>0.10579127066813476</c:v>
                </c:pt>
                <c:pt idx="326">
                  <c:v>0.10579127066813476</c:v>
                </c:pt>
                <c:pt idx="327">
                  <c:v>0.10579127066813476</c:v>
                </c:pt>
                <c:pt idx="328">
                  <c:v>0.10579127066813476</c:v>
                </c:pt>
                <c:pt idx="329">
                  <c:v>0.10579127066813476</c:v>
                </c:pt>
                <c:pt idx="330">
                  <c:v>0.10579127066813476</c:v>
                </c:pt>
                <c:pt idx="331">
                  <c:v>0.10579127066813476</c:v>
                </c:pt>
                <c:pt idx="332">
                  <c:v>0.10579127066813476</c:v>
                </c:pt>
                <c:pt idx="333">
                  <c:v>0.10579127066813476</c:v>
                </c:pt>
                <c:pt idx="334">
                  <c:v>0.10579127066813476</c:v>
                </c:pt>
                <c:pt idx="335">
                  <c:v>0.10469534274874137</c:v>
                </c:pt>
                <c:pt idx="336">
                  <c:v>0.10469534274874137</c:v>
                </c:pt>
                <c:pt idx="337">
                  <c:v>0.10469534274874137</c:v>
                </c:pt>
                <c:pt idx="338">
                  <c:v>0.10469534274874137</c:v>
                </c:pt>
                <c:pt idx="339">
                  <c:v>0.10469534274874137</c:v>
                </c:pt>
                <c:pt idx="340">
                  <c:v>0.10469534274874137</c:v>
                </c:pt>
                <c:pt idx="341">
                  <c:v>0.10469534274874137</c:v>
                </c:pt>
                <c:pt idx="342">
                  <c:v>0.10469534274874137</c:v>
                </c:pt>
                <c:pt idx="343">
                  <c:v>0.10469534274874137</c:v>
                </c:pt>
                <c:pt idx="344">
                  <c:v>0.10469534274874137</c:v>
                </c:pt>
                <c:pt idx="345">
                  <c:v>0.10469534274874137</c:v>
                </c:pt>
                <c:pt idx="346">
                  <c:v>0.10469534274874137</c:v>
                </c:pt>
                <c:pt idx="347">
                  <c:v>0.10469534274874137</c:v>
                </c:pt>
                <c:pt idx="348">
                  <c:v>0.10469534274874137</c:v>
                </c:pt>
                <c:pt idx="349">
                  <c:v>0.10469534274874137</c:v>
                </c:pt>
                <c:pt idx="350">
                  <c:v>0.10469534274874137</c:v>
                </c:pt>
                <c:pt idx="351">
                  <c:v>0.10469534274874137</c:v>
                </c:pt>
                <c:pt idx="352">
                  <c:v>0.10469534274874137</c:v>
                </c:pt>
                <c:pt idx="353">
                  <c:v>0.10469534274874137</c:v>
                </c:pt>
                <c:pt idx="354">
                  <c:v>0.10469534274874137</c:v>
                </c:pt>
                <c:pt idx="355">
                  <c:v>0.10469534274874137</c:v>
                </c:pt>
                <c:pt idx="356">
                  <c:v>0.10469534274874137</c:v>
                </c:pt>
                <c:pt idx="357">
                  <c:v>0.10469534274874137</c:v>
                </c:pt>
                <c:pt idx="358">
                  <c:v>0.10469534274874137</c:v>
                </c:pt>
                <c:pt idx="359">
                  <c:v>0.10469534274874137</c:v>
                </c:pt>
                <c:pt idx="360">
                  <c:v>0.10469534274874137</c:v>
                </c:pt>
                <c:pt idx="361">
                  <c:v>0.10469534274874137</c:v>
                </c:pt>
                <c:pt idx="362">
                  <c:v>0.10469534274874137</c:v>
                </c:pt>
                <c:pt idx="363">
                  <c:v>0.10469534274874137</c:v>
                </c:pt>
                <c:pt idx="364">
                  <c:v>0.10469534274874137</c:v>
                </c:pt>
                <c:pt idx="365">
                  <c:v>0.10469534274874137</c:v>
                </c:pt>
                <c:pt idx="366">
                  <c:v>0.101414069453448</c:v>
                </c:pt>
                <c:pt idx="367">
                  <c:v>0.101414069453448</c:v>
                </c:pt>
                <c:pt idx="368">
                  <c:v>0.101414069453448</c:v>
                </c:pt>
                <c:pt idx="369">
                  <c:v>0.101414069453448</c:v>
                </c:pt>
                <c:pt idx="370">
                  <c:v>0.101414069453448</c:v>
                </c:pt>
                <c:pt idx="371">
                  <c:v>0.101414069453448</c:v>
                </c:pt>
                <c:pt idx="372">
                  <c:v>0.101414069453448</c:v>
                </c:pt>
                <c:pt idx="373">
                  <c:v>0.101414069453448</c:v>
                </c:pt>
                <c:pt idx="374">
                  <c:v>0.101414069453448</c:v>
                </c:pt>
                <c:pt idx="375">
                  <c:v>0.101414069453448</c:v>
                </c:pt>
                <c:pt idx="376">
                  <c:v>0.101414069453448</c:v>
                </c:pt>
                <c:pt idx="377">
                  <c:v>0.101414069453448</c:v>
                </c:pt>
                <c:pt idx="378">
                  <c:v>0.101414069453448</c:v>
                </c:pt>
                <c:pt idx="379">
                  <c:v>0.101414069453448</c:v>
                </c:pt>
                <c:pt idx="380">
                  <c:v>0.101414069453448</c:v>
                </c:pt>
                <c:pt idx="381">
                  <c:v>0.101414069453448</c:v>
                </c:pt>
                <c:pt idx="382">
                  <c:v>0.101414069453448</c:v>
                </c:pt>
                <c:pt idx="383">
                  <c:v>0.101414069453448</c:v>
                </c:pt>
                <c:pt idx="384">
                  <c:v>0.101414069453448</c:v>
                </c:pt>
                <c:pt idx="385">
                  <c:v>0.101414069453448</c:v>
                </c:pt>
                <c:pt idx="386">
                  <c:v>0.101414069453448</c:v>
                </c:pt>
                <c:pt idx="387">
                  <c:v>0.101414069453448</c:v>
                </c:pt>
                <c:pt idx="388">
                  <c:v>0.101414069453448</c:v>
                </c:pt>
                <c:pt idx="389">
                  <c:v>0.101414069453448</c:v>
                </c:pt>
                <c:pt idx="390">
                  <c:v>0.101414069453448</c:v>
                </c:pt>
                <c:pt idx="391">
                  <c:v>0.101414069453448</c:v>
                </c:pt>
                <c:pt idx="392">
                  <c:v>0.101414069453448</c:v>
                </c:pt>
                <c:pt idx="393">
                  <c:v>0.101414069453448</c:v>
                </c:pt>
                <c:pt idx="394">
                  <c:v>0.101414069453448</c:v>
                </c:pt>
                <c:pt idx="395">
                  <c:v>0.101414069453448</c:v>
                </c:pt>
                <c:pt idx="396">
                  <c:v>0.101414069453448</c:v>
                </c:pt>
                <c:pt idx="397">
                  <c:v>9.5972300335595007E-2</c:v>
                </c:pt>
                <c:pt idx="398">
                  <c:v>9.5972300335595007E-2</c:v>
                </c:pt>
                <c:pt idx="399">
                  <c:v>9.5972300335595007E-2</c:v>
                </c:pt>
                <c:pt idx="400">
                  <c:v>9.5972300335595007E-2</c:v>
                </c:pt>
                <c:pt idx="401">
                  <c:v>9.5972300335595007E-2</c:v>
                </c:pt>
                <c:pt idx="402">
                  <c:v>9.5972300335595007E-2</c:v>
                </c:pt>
                <c:pt idx="403">
                  <c:v>9.5972300335595007E-2</c:v>
                </c:pt>
                <c:pt idx="404">
                  <c:v>9.5972300335595007E-2</c:v>
                </c:pt>
                <c:pt idx="405">
                  <c:v>9.5972300335595007E-2</c:v>
                </c:pt>
                <c:pt idx="406">
                  <c:v>9.5972300335595007E-2</c:v>
                </c:pt>
                <c:pt idx="407">
                  <c:v>9.5972300335595007E-2</c:v>
                </c:pt>
                <c:pt idx="408">
                  <c:v>9.5972300335595007E-2</c:v>
                </c:pt>
                <c:pt idx="409">
                  <c:v>9.5972300335595007E-2</c:v>
                </c:pt>
                <c:pt idx="410">
                  <c:v>9.5972300335595007E-2</c:v>
                </c:pt>
                <c:pt idx="411">
                  <c:v>9.5972300335595007E-2</c:v>
                </c:pt>
                <c:pt idx="412">
                  <c:v>9.5972300335595007E-2</c:v>
                </c:pt>
                <c:pt idx="413">
                  <c:v>9.5972300335595007E-2</c:v>
                </c:pt>
                <c:pt idx="414">
                  <c:v>9.5972300335595007E-2</c:v>
                </c:pt>
                <c:pt idx="415">
                  <c:v>9.5972300335595007E-2</c:v>
                </c:pt>
                <c:pt idx="416">
                  <c:v>9.5972300335595007E-2</c:v>
                </c:pt>
                <c:pt idx="417">
                  <c:v>9.5972300335595007E-2</c:v>
                </c:pt>
                <c:pt idx="418">
                  <c:v>9.5972300335595007E-2</c:v>
                </c:pt>
                <c:pt idx="419">
                  <c:v>9.5972300335595007E-2</c:v>
                </c:pt>
                <c:pt idx="420">
                  <c:v>9.5972300335595007E-2</c:v>
                </c:pt>
                <c:pt idx="421">
                  <c:v>9.5972300335595007E-2</c:v>
                </c:pt>
                <c:pt idx="422">
                  <c:v>9.5972300335595007E-2</c:v>
                </c:pt>
                <c:pt idx="423">
                  <c:v>9.5972300335595007E-2</c:v>
                </c:pt>
                <c:pt idx="424">
                  <c:v>9.5972300335595007E-2</c:v>
                </c:pt>
                <c:pt idx="425">
                  <c:v>9.2720157011157101E-2</c:v>
                </c:pt>
                <c:pt idx="426">
                  <c:v>9.2720157011157101E-2</c:v>
                </c:pt>
                <c:pt idx="427">
                  <c:v>9.2720157011157101E-2</c:v>
                </c:pt>
                <c:pt idx="428">
                  <c:v>9.2720157011157101E-2</c:v>
                </c:pt>
                <c:pt idx="429">
                  <c:v>9.2720157011157101E-2</c:v>
                </c:pt>
                <c:pt idx="430">
                  <c:v>9.2720157011157101E-2</c:v>
                </c:pt>
                <c:pt idx="431">
                  <c:v>9.2720157011157101E-2</c:v>
                </c:pt>
                <c:pt idx="432">
                  <c:v>9.2720157011157101E-2</c:v>
                </c:pt>
                <c:pt idx="433">
                  <c:v>9.2720157011157101E-2</c:v>
                </c:pt>
                <c:pt idx="434">
                  <c:v>9.2720157011157101E-2</c:v>
                </c:pt>
                <c:pt idx="435">
                  <c:v>9.2720157011157101E-2</c:v>
                </c:pt>
                <c:pt idx="436">
                  <c:v>9.2720157011157101E-2</c:v>
                </c:pt>
                <c:pt idx="437">
                  <c:v>9.2720157011157101E-2</c:v>
                </c:pt>
                <c:pt idx="438">
                  <c:v>9.2720157011157101E-2</c:v>
                </c:pt>
                <c:pt idx="439">
                  <c:v>9.2720157011157101E-2</c:v>
                </c:pt>
                <c:pt idx="440">
                  <c:v>9.2720157011157101E-2</c:v>
                </c:pt>
                <c:pt idx="441">
                  <c:v>9.2720157011157101E-2</c:v>
                </c:pt>
                <c:pt idx="442">
                  <c:v>9.2720157011157101E-2</c:v>
                </c:pt>
                <c:pt idx="443">
                  <c:v>9.2720157011157101E-2</c:v>
                </c:pt>
                <c:pt idx="444">
                  <c:v>9.2720157011157101E-2</c:v>
                </c:pt>
                <c:pt idx="445">
                  <c:v>9.2720157011157101E-2</c:v>
                </c:pt>
                <c:pt idx="446">
                  <c:v>9.2720157011157101E-2</c:v>
                </c:pt>
                <c:pt idx="447">
                  <c:v>9.2720157011157101E-2</c:v>
                </c:pt>
                <c:pt idx="448">
                  <c:v>9.2720157011157101E-2</c:v>
                </c:pt>
                <c:pt idx="449">
                  <c:v>9.2720157011157101E-2</c:v>
                </c:pt>
                <c:pt idx="450">
                  <c:v>9.2720157011157101E-2</c:v>
                </c:pt>
                <c:pt idx="451">
                  <c:v>9.2720157011157101E-2</c:v>
                </c:pt>
                <c:pt idx="452">
                  <c:v>9.2720157011157101E-2</c:v>
                </c:pt>
                <c:pt idx="453">
                  <c:v>9.2720157011157101E-2</c:v>
                </c:pt>
                <c:pt idx="454">
                  <c:v>9.2720157011157101E-2</c:v>
                </c:pt>
                <c:pt idx="455">
                  <c:v>9.2720157011157101E-2</c:v>
                </c:pt>
                <c:pt idx="456">
                  <c:v>9.2720157011157101E-2</c:v>
                </c:pt>
                <c:pt idx="457">
                  <c:v>9.2720157011157101E-2</c:v>
                </c:pt>
                <c:pt idx="458">
                  <c:v>9.2720157011157101E-2</c:v>
                </c:pt>
                <c:pt idx="459">
                  <c:v>9.2720157011157101E-2</c:v>
                </c:pt>
                <c:pt idx="460">
                  <c:v>9.2720157011157101E-2</c:v>
                </c:pt>
                <c:pt idx="461">
                  <c:v>9.2720157011157101E-2</c:v>
                </c:pt>
                <c:pt idx="462">
                  <c:v>9.2720157011157101E-2</c:v>
                </c:pt>
                <c:pt idx="463">
                  <c:v>9.2720157011157101E-2</c:v>
                </c:pt>
                <c:pt idx="464">
                  <c:v>9.2720157011157101E-2</c:v>
                </c:pt>
                <c:pt idx="465">
                  <c:v>9.2720157011157101E-2</c:v>
                </c:pt>
                <c:pt idx="466">
                  <c:v>9.2720157011157101E-2</c:v>
                </c:pt>
                <c:pt idx="467">
                  <c:v>9.2720157011157101E-2</c:v>
                </c:pt>
                <c:pt idx="468">
                  <c:v>9.2720157011157101E-2</c:v>
                </c:pt>
                <c:pt idx="469">
                  <c:v>9.2720157011157101E-2</c:v>
                </c:pt>
                <c:pt idx="470">
                  <c:v>9.2720157011157101E-2</c:v>
                </c:pt>
                <c:pt idx="471">
                  <c:v>9.2720157011157101E-2</c:v>
                </c:pt>
                <c:pt idx="472">
                  <c:v>9.2720157011157101E-2</c:v>
                </c:pt>
                <c:pt idx="473">
                  <c:v>9.2720157011157101E-2</c:v>
                </c:pt>
                <c:pt idx="474">
                  <c:v>9.2720157011157101E-2</c:v>
                </c:pt>
                <c:pt idx="475">
                  <c:v>9.2720157011157101E-2</c:v>
                </c:pt>
                <c:pt idx="476">
                  <c:v>9.2720157011157101E-2</c:v>
                </c:pt>
                <c:pt idx="477">
                  <c:v>9.2720157011157101E-2</c:v>
                </c:pt>
                <c:pt idx="478">
                  <c:v>9.2720157011157101E-2</c:v>
                </c:pt>
                <c:pt idx="479">
                  <c:v>9.2720157011157101E-2</c:v>
                </c:pt>
                <c:pt idx="480">
                  <c:v>9.2720157011157101E-2</c:v>
                </c:pt>
                <c:pt idx="481">
                  <c:v>9.2720157011157101E-2</c:v>
                </c:pt>
                <c:pt idx="482">
                  <c:v>9.2720157011157101E-2</c:v>
                </c:pt>
                <c:pt idx="483">
                  <c:v>9.2720157011157101E-2</c:v>
                </c:pt>
                <c:pt idx="484">
                  <c:v>9.2720157011157101E-2</c:v>
                </c:pt>
                <c:pt idx="485">
                  <c:v>9.2720157011157101E-2</c:v>
                </c:pt>
                <c:pt idx="486">
                  <c:v>9.2720157011157101E-2</c:v>
                </c:pt>
                <c:pt idx="487">
                  <c:v>9.2720157011157101E-2</c:v>
                </c:pt>
                <c:pt idx="488">
                  <c:v>9.2720157011157101E-2</c:v>
                </c:pt>
                <c:pt idx="489">
                  <c:v>9.2720157011157101E-2</c:v>
                </c:pt>
                <c:pt idx="490">
                  <c:v>9.2720157011157101E-2</c:v>
                </c:pt>
                <c:pt idx="491">
                  <c:v>9.2720157011157101E-2</c:v>
                </c:pt>
                <c:pt idx="492">
                  <c:v>9.2720157011157101E-2</c:v>
                </c:pt>
                <c:pt idx="493">
                  <c:v>9.2720157011157101E-2</c:v>
                </c:pt>
                <c:pt idx="494">
                  <c:v>9.2720157011157101E-2</c:v>
                </c:pt>
                <c:pt idx="495">
                  <c:v>9.2720157011157101E-2</c:v>
                </c:pt>
                <c:pt idx="496">
                  <c:v>9.2720157011157101E-2</c:v>
                </c:pt>
                <c:pt idx="497">
                  <c:v>9.2720157011157101E-2</c:v>
                </c:pt>
                <c:pt idx="498">
                  <c:v>9.2720157011157101E-2</c:v>
                </c:pt>
                <c:pt idx="499">
                  <c:v>9.2720157011157101E-2</c:v>
                </c:pt>
                <c:pt idx="500">
                  <c:v>9.2720157011157101E-2</c:v>
                </c:pt>
                <c:pt idx="501">
                  <c:v>9.2720157011157101E-2</c:v>
                </c:pt>
                <c:pt idx="502">
                  <c:v>9.2720157011157101E-2</c:v>
                </c:pt>
                <c:pt idx="503">
                  <c:v>9.2720157011157101E-2</c:v>
                </c:pt>
                <c:pt idx="504">
                  <c:v>9.2720157011157101E-2</c:v>
                </c:pt>
                <c:pt idx="505">
                  <c:v>9.2720157011157101E-2</c:v>
                </c:pt>
                <c:pt idx="506">
                  <c:v>9.2720157011157101E-2</c:v>
                </c:pt>
                <c:pt idx="507">
                  <c:v>9.2720157011157101E-2</c:v>
                </c:pt>
                <c:pt idx="508">
                  <c:v>9.2720157011157101E-2</c:v>
                </c:pt>
                <c:pt idx="509">
                  <c:v>9.2720157011157101E-2</c:v>
                </c:pt>
                <c:pt idx="510">
                  <c:v>9.2720157011157101E-2</c:v>
                </c:pt>
                <c:pt idx="511">
                  <c:v>9.2720157011157101E-2</c:v>
                </c:pt>
                <c:pt idx="512">
                  <c:v>9.2720157011157101E-2</c:v>
                </c:pt>
                <c:pt idx="513">
                  <c:v>9.2720157011157101E-2</c:v>
                </c:pt>
                <c:pt idx="514">
                  <c:v>9.2720157011157101E-2</c:v>
                </c:pt>
                <c:pt idx="515">
                  <c:v>9.2720157011157101E-2</c:v>
                </c:pt>
                <c:pt idx="516">
                  <c:v>9.2720157011157101E-2</c:v>
                </c:pt>
                <c:pt idx="517">
                  <c:v>9.2720157011157101E-2</c:v>
                </c:pt>
                <c:pt idx="518">
                  <c:v>9.2720157011157101E-2</c:v>
                </c:pt>
                <c:pt idx="519">
                  <c:v>9.2720157011157101E-2</c:v>
                </c:pt>
                <c:pt idx="520">
                  <c:v>9.2720157011157101E-2</c:v>
                </c:pt>
                <c:pt idx="521">
                  <c:v>9.2720157011157101E-2</c:v>
                </c:pt>
                <c:pt idx="522">
                  <c:v>9.2720157011157101E-2</c:v>
                </c:pt>
                <c:pt idx="523">
                  <c:v>9.2720157011157101E-2</c:v>
                </c:pt>
                <c:pt idx="524">
                  <c:v>9.2720157011157101E-2</c:v>
                </c:pt>
                <c:pt idx="525">
                  <c:v>9.2720157011157101E-2</c:v>
                </c:pt>
                <c:pt idx="526">
                  <c:v>9.2720157011157101E-2</c:v>
                </c:pt>
                <c:pt idx="527">
                  <c:v>9.2720157011157101E-2</c:v>
                </c:pt>
                <c:pt idx="528">
                  <c:v>9.2720157011157101E-2</c:v>
                </c:pt>
                <c:pt idx="529">
                  <c:v>9.2720157011157101E-2</c:v>
                </c:pt>
                <c:pt idx="530">
                  <c:v>9.2720157011157101E-2</c:v>
                </c:pt>
                <c:pt idx="531">
                  <c:v>9.2720157011157101E-2</c:v>
                </c:pt>
                <c:pt idx="532">
                  <c:v>9.2720157011157101E-2</c:v>
                </c:pt>
                <c:pt idx="533">
                  <c:v>9.2720157011157101E-2</c:v>
                </c:pt>
                <c:pt idx="534">
                  <c:v>9.2720157011157101E-2</c:v>
                </c:pt>
                <c:pt idx="535">
                  <c:v>9.2720157011157101E-2</c:v>
                </c:pt>
                <c:pt idx="536">
                  <c:v>9.2720157011157101E-2</c:v>
                </c:pt>
                <c:pt idx="537">
                  <c:v>9.2720157011157101E-2</c:v>
                </c:pt>
                <c:pt idx="538">
                  <c:v>9.2720157011157101E-2</c:v>
                </c:pt>
                <c:pt idx="539">
                  <c:v>9.2720157011157101E-2</c:v>
                </c:pt>
                <c:pt idx="540">
                  <c:v>9.2720157011157101E-2</c:v>
                </c:pt>
                <c:pt idx="541">
                  <c:v>9.2720157011157101E-2</c:v>
                </c:pt>
                <c:pt idx="542">
                  <c:v>9.2720157011157101E-2</c:v>
                </c:pt>
                <c:pt idx="543">
                  <c:v>9.2720157011157101E-2</c:v>
                </c:pt>
                <c:pt idx="544">
                  <c:v>9.2720157011157101E-2</c:v>
                </c:pt>
                <c:pt idx="545">
                  <c:v>9.2720157011157101E-2</c:v>
                </c:pt>
                <c:pt idx="546">
                  <c:v>9.2720157011157101E-2</c:v>
                </c:pt>
                <c:pt idx="547">
                  <c:v>9.2720157011157323E-2</c:v>
                </c:pt>
                <c:pt idx="548">
                  <c:v>9.2720157011157323E-2</c:v>
                </c:pt>
                <c:pt idx="549">
                  <c:v>9.2720157011157323E-2</c:v>
                </c:pt>
                <c:pt idx="550">
                  <c:v>9.2720157011157323E-2</c:v>
                </c:pt>
                <c:pt idx="551">
                  <c:v>9.2720157011157323E-2</c:v>
                </c:pt>
                <c:pt idx="552">
                  <c:v>9.2720157011157323E-2</c:v>
                </c:pt>
                <c:pt idx="553">
                  <c:v>9.2720157011157323E-2</c:v>
                </c:pt>
                <c:pt idx="554">
                  <c:v>9.2720157011157323E-2</c:v>
                </c:pt>
                <c:pt idx="555">
                  <c:v>9.2720157011157323E-2</c:v>
                </c:pt>
                <c:pt idx="556">
                  <c:v>9.2720157011157323E-2</c:v>
                </c:pt>
                <c:pt idx="557">
                  <c:v>9.2720157011157323E-2</c:v>
                </c:pt>
                <c:pt idx="558">
                  <c:v>9.2720157011157323E-2</c:v>
                </c:pt>
                <c:pt idx="559">
                  <c:v>9.2720157011157323E-2</c:v>
                </c:pt>
                <c:pt idx="560">
                  <c:v>9.2720157011157323E-2</c:v>
                </c:pt>
                <c:pt idx="561">
                  <c:v>9.2720157011157323E-2</c:v>
                </c:pt>
                <c:pt idx="562">
                  <c:v>9.2720157011157323E-2</c:v>
                </c:pt>
                <c:pt idx="563">
                  <c:v>9.2720157011157323E-2</c:v>
                </c:pt>
                <c:pt idx="564">
                  <c:v>9.2720157011157323E-2</c:v>
                </c:pt>
                <c:pt idx="565">
                  <c:v>9.2720157011157323E-2</c:v>
                </c:pt>
                <c:pt idx="566">
                  <c:v>9.2720157011157323E-2</c:v>
                </c:pt>
                <c:pt idx="567">
                  <c:v>9.2720157011157323E-2</c:v>
                </c:pt>
                <c:pt idx="568">
                  <c:v>9.2720157011157323E-2</c:v>
                </c:pt>
                <c:pt idx="569">
                  <c:v>9.2720157011157323E-2</c:v>
                </c:pt>
                <c:pt idx="570">
                  <c:v>9.2720157011157323E-2</c:v>
                </c:pt>
                <c:pt idx="571">
                  <c:v>9.2720157011157323E-2</c:v>
                </c:pt>
                <c:pt idx="572">
                  <c:v>9.2720157011157323E-2</c:v>
                </c:pt>
                <c:pt idx="573">
                  <c:v>9.2720157011157323E-2</c:v>
                </c:pt>
                <c:pt idx="574">
                  <c:v>9.2720157011157323E-2</c:v>
                </c:pt>
                <c:pt idx="575">
                  <c:v>9.2720157011157323E-2</c:v>
                </c:pt>
                <c:pt idx="576">
                  <c:v>9.2720157011157323E-2</c:v>
                </c:pt>
                <c:pt idx="577">
                  <c:v>9.2720157011157323E-2</c:v>
                </c:pt>
                <c:pt idx="578">
                  <c:v>9.3805281298159349E-2</c:v>
                </c:pt>
                <c:pt idx="579">
                  <c:v>9.3805281298159349E-2</c:v>
                </c:pt>
                <c:pt idx="580">
                  <c:v>9.3805281298159349E-2</c:v>
                </c:pt>
                <c:pt idx="581">
                  <c:v>9.3805281298159349E-2</c:v>
                </c:pt>
                <c:pt idx="582">
                  <c:v>9.3805281298159349E-2</c:v>
                </c:pt>
                <c:pt idx="583">
                  <c:v>9.3805281298159349E-2</c:v>
                </c:pt>
                <c:pt idx="584">
                  <c:v>9.3805281298159349E-2</c:v>
                </c:pt>
                <c:pt idx="585">
                  <c:v>9.3805281298159349E-2</c:v>
                </c:pt>
                <c:pt idx="586">
                  <c:v>9.3805281298159349E-2</c:v>
                </c:pt>
                <c:pt idx="587">
                  <c:v>9.3805281298159349E-2</c:v>
                </c:pt>
                <c:pt idx="588">
                  <c:v>9.3805281298159349E-2</c:v>
                </c:pt>
                <c:pt idx="589">
                  <c:v>9.3805281298159349E-2</c:v>
                </c:pt>
                <c:pt idx="590">
                  <c:v>9.3805281298159349E-2</c:v>
                </c:pt>
                <c:pt idx="591">
                  <c:v>9.3805281298159349E-2</c:v>
                </c:pt>
                <c:pt idx="592">
                  <c:v>9.3805281298159349E-2</c:v>
                </c:pt>
                <c:pt idx="593">
                  <c:v>9.3805281298159349E-2</c:v>
                </c:pt>
                <c:pt idx="594">
                  <c:v>9.3805281298159349E-2</c:v>
                </c:pt>
                <c:pt idx="595">
                  <c:v>9.3805281298159349E-2</c:v>
                </c:pt>
                <c:pt idx="596">
                  <c:v>9.3805281298159349E-2</c:v>
                </c:pt>
                <c:pt idx="597">
                  <c:v>9.3805281298159349E-2</c:v>
                </c:pt>
                <c:pt idx="598">
                  <c:v>9.3805281298159349E-2</c:v>
                </c:pt>
                <c:pt idx="599">
                  <c:v>9.3805281298159349E-2</c:v>
                </c:pt>
                <c:pt idx="600">
                  <c:v>9.3805281298159349E-2</c:v>
                </c:pt>
                <c:pt idx="601">
                  <c:v>9.3805281298159349E-2</c:v>
                </c:pt>
                <c:pt idx="602">
                  <c:v>9.3805281298159349E-2</c:v>
                </c:pt>
                <c:pt idx="603">
                  <c:v>9.3805281298159349E-2</c:v>
                </c:pt>
                <c:pt idx="604">
                  <c:v>9.3805281298159349E-2</c:v>
                </c:pt>
                <c:pt idx="605">
                  <c:v>9.3805281298159349E-2</c:v>
                </c:pt>
                <c:pt idx="606">
                  <c:v>9.3805281298159349E-2</c:v>
                </c:pt>
                <c:pt idx="607">
                  <c:v>9.3805281298159349E-2</c:v>
                </c:pt>
                <c:pt idx="608">
                  <c:v>9.3805281298159349E-2</c:v>
                </c:pt>
                <c:pt idx="609">
                  <c:v>9.4891483166380297E-2</c:v>
                </c:pt>
                <c:pt idx="610">
                  <c:v>9.4891483166380297E-2</c:v>
                </c:pt>
                <c:pt idx="611">
                  <c:v>9.4891483166380297E-2</c:v>
                </c:pt>
                <c:pt idx="612">
                  <c:v>9.4891483166380297E-2</c:v>
                </c:pt>
                <c:pt idx="613">
                  <c:v>9.4891483166380297E-2</c:v>
                </c:pt>
                <c:pt idx="614">
                  <c:v>9.4891483166380297E-2</c:v>
                </c:pt>
                <c:pt idx="615">
                  <c:v>9.4891483166380297E-2</c:v>
                </c:pt>
                <c:pt idx="616">
                  <c:v>9.4891483166380297E-2</c:v>
                </c:pt>
                <c:pt idx="617">
                  <c:v>9.4891483166380297E-2</c:v>
                </c:pt>
                <c:pt idx="618">
                  <c:v>9.4891483166380297E-2</c:v>
                </c:pt>
                <c:pt idx="619">
                  <c:v>9.4891483166380297E-2</c:v>
                </c:pt>
                <c:pt idx="620">
                  <c:v>9.4891483166380297E-2</c:v>
                </c:pt>
                <c:pt idx="621">
                  <c:v>9.4891483166380297E-2</c:v>
                </c:pt>
                <c:pt idx="622">
                  <c:v>9.4891483166380297E-2</c:v>
                </c:pt>
                <c:pt idx="623">
                  <c:v>9.4891483166380297E-2</c:v>
                </c:pt>
                <c:pt idx="624">
                  <c:v>9.4891483166380297E-2</c:v>
                </c:pt>
                <c:pt idx="625">
                  <c:v>9.4891483166380297E-2</c:v>
                </c:pt>
                <c:pt idx="626">
                  <c:v>9.4891483166380297E-2</c:v>
                </c:pt>
                <c:pt idx="627">
                  <c:v>9.4891483166380297E-2</c:v>
                </c:pt>
                <c:pt idx="628">
                  <c:v>9.4891483166380297E-2</c:v>
                </c:pt>
                <c:pt idx="629">
                  <c:v>9.4891483166380297E-2</c:v>
                </c:pt>
                <c:pt idx="630">
                  <c:v>9.4891483166380297E-2</c:v>
                </c:pt>
                <c:pt idx="631">
                  <c:v>9.4891483166380297E-2</c:v>
                </c:pt>
                <c:pt idx="632">
                  <c:v>9.4891483166380297E-2</c:v>
                </c:pt>
                <c:pt idx="633">
                  <c:v>9.4891483166380297E-2</c:v>
                </c:pt>
                <c:pt idx="634">
                  <c:v>9.4891483166380297E-2</c:v>
                </c:pt>
                <c:pt idx="635">
                  <c:v>9.4891483166380297E-2</c:v>
                </c:pt>
                <c:pt idx="636">
                  <c:v>9.4891483166380297E-2</c:v>
                </c:pt>
                <c:pt idx="637">
                  <c:v>9.4891483166380297E-2</c:v>
                </c:pt>
                <c:pt idx="638">
                  <c:v>9.4891483166380297E-2</c:v>
                </c:pt>
                <c:pt idx="639">
                  <c:v>9.2719079429939066E-2</c:v>
                </c:pt>
                <c:pt idx="640">
                  <c:v>9.2719079429939066E-2</c:v>
                </c:pt>
                <c:pt idx="641">
                  <c:v>9.2719079429939066E-2</c:v>
                </c:pt>
                <c:pt idx="642">
                  <c:v>9.2719079429939066E-2</c:v>
                </c:pt>
                <c:pt idx="643">
                  <c:v>9.2719079429939066E-2</c:v>
                </c:pt>
                <c:pt idx="644">
                  <c:v>9.2719079429939066E-2</c:v>
                </c:pt>
                <c:pt idx="645">
                  <c:v>9.2719079429939066E-2</c:v>
                </c:pt>
                <c:pt idx="646">
                  <c:v>9.2719079429939066E-2</c:v>
                </c:pt>
                <c:pt idx="647">
                  <c:v>9.2719079429939066E-2</c:v>
                </c:pt>
                <c:pt idx="648">
                  <c:v>9.2719079429939066E-2</c:v>
                </c:pt>
                <c:pt idx="649">
                  <c:v>9.2719079429939066E-2</c:v>
                </c:pt>
                <c:pt idx="650">
                  <c:v>9.2719079429939066E-2</c:v>
                </c:pt>
                <c:pt idx="651">
                  <c:v>9.2719079429939066E-2</c:v>
                </c:pt>
                <c:pt idx="652">
                  <c:v>9.2719079429939066E-2</c:v>
                </c:pt>
                <c:pt idx="653">
                  <c:v>9.2719079429939066E-2</c:v>
                </c:pt>
                <c:pt idx="654">
                  <c:v>9.2719079429939066E-2</c:v>
                </c:pt>
                <c:pt idx="655">
                  <c:v>9.2719079429939066E-2</c:v>
                </c:pt>
                <c:pt idx="656">
                  <c:v>9.2719079429939066E-2</c:v>
                </c:pt>
                <c:pt idx="657">
                  <c:v>9.2719079429939066E-2</c:v>
                </c:pt>
                <c:pt idx="658">
                  <c:v>9.2719079429939066E-2</c:v>
                </c:pt>
                <c:pt idx="659">
                  <c:v>9.2719079429939066E-2</c:v>
                </c:pt>
                <c:pt idx="660">
                  <c:v>9.2719079429939066E-2</c:v>
                </c:pt>
                <c:pt idx="661">
                  <c:v>9.2719079429939066E-2</c:v>
                </c:pt>
                <c:pt idx="662">
                  <c:v>9.2719079429939066E-2</c:v>
                </c:pt>
                <c:pt idx="663">
                  <c:v>9.2719079429939066E-2</c:v>
                </c:pt>
                <c:pt idx="664">
                  <c:v>9.2719079429939066E-2</c:v>
                </c:pt>
                <c:pt idx="665">
                  <c:v>9.2719079429939066E-2</c:v>
                </c:pt>
                <c:pt idx="666">
                  <c:v>9.2719079429939066E-2</c:v>
                </c:pt>
                <c:pt idx="667">
                  <c:v>9.2719079429939066E-2</c:v>
                </c:pt>
                <c:pt idx="668">
                  <c:v>9.2719079429939066E-2</c:v>
                </c:pt>
                <c:pt idx="669">
                  <c:v>9.2719079429939066E-2</c:v>
                </c:pt>
                <c:pt idx="670">
                  <c:v>9.1633956213027723E-2</c:v>
                </c:pt>
                <c:pt idx="671">
                  <c:v>9.1633956213027723E-2</c:v>
                </c:pt>
                <c:pt idx="672">
                  <c:v>9.1633956213027723E-2</c:v>
                </c:pt>
                <c:pt idx="673">
                  <c:v>9.1633956213027723E-2</c:v>
                </c:pt>
                <c:pt idx="674">
                  <c:v>9.1633956213027723E-2</c:v>
                </c:pt>
                <c:pt idx="675">
                  <c:v>9.1633956213027723E-2</c:v>
                </c:pt>
                <c:pt idx="676">
                  <c:v>9.1633956213027723E-2</c:v>
                </c:pt>
                <c:pt idx="677">
                  <c:v>9.1633956213027723E-2</c:v>
                </c:pt>
                <c:pt idx="678">
                  <c:v>9.1633956213027723E-2</c:v>
                </c:pt>
                <c:pt idx="679">
                  <c:v>9.1633956213027723E-2</c:v>
                </c:pt>
                <c:pt idx="680">
                  <c:v>9.1633956213027723E-2</c:v>
                </c:pt>
                <c:pt idx="681">
                  <c:v>9.1633956213027723E-2</c:v>
                </c:pt>
                <c:pt idx="682">
                  <c:v>9.1633956213027723E-2</c:v>
                </c:pt>
                <c:pt idx="683">
                  <c:v>9.1633956213027723E-2</c:v>
                </c:pt>
                <c:pt idx="684">
                  <c:v>9.1633956213027723E-2</c:v>
                </c:pt>
                <c:pt idx="685">
                  <c:v>9.1633956213027723E-2</c:v>
                </c:pt>
                <c:pt idx="686">
                  <c:v>9.1633956213027723E-2</c:v>
                </c:pt>
                <c:pt idx="687">
                  <c:v>9.1633956213027723E-2</c:v>
                </c:pt>
                <c:pt idx="688">
                  <c:v>9.1633956213027723E-2</c:v>
                </c:pt>
                <c:pt idx="689">
                  <c:v>9.1633956213027723E-2</c:v>
                </c:pt>
                <c:pt idx="690">
                  <c:v>9.1633956213027723E-2</c:v>
                </c:pt>
                <c:pt idx="691">
                  <c:v>9.1633956213027723E-2</c:v>
                </c:pt>
                <c:pt idx="692">
                  <c:v>9.1633956213027723E-2</c:v>
                </c:pt>
                <c:pt idx="693">
                  <c:v>9.1633956213027723E-2</c:v>
                </c:pt>
                <c:pt idx="694">
                  <c:v>9.1633956213027723E-2</c:v>
                </c:pt>
                <c:pt idx="695">
                  <c:v>9.1633956213027723E-2</c:v>
                </c:pt>
                <c:pt idx="696">
                  <c:v>9.1633956213027723E-2</c:v>
                </c:pt>
                <c:pt idx="697">
                  <c:v>9.1633956213027723E-2</c:v>
                </c:pt>
                <c:pt idx="698">
                  <c:v>9.1633956213027723E-2</c:v>
                </c:pt>
                <c:pt idx="699">
                  <c:v>9.1633956213027723E-2</c:v>
                </c:pt>
                <c:pt idx="700">
                  <c:v>9.1633956213027723E-2</c:v>
                </c:pt>
                <c:pt idx="701">
                  <c:v>9.1633956213027723E-2</c:v>
                </c:pt>
                <c:pt idx="702">
                  <c:v>9.1633956213027723E-2</c:v>
                </c:pt>
                <c:pt idx="703">
                  <c:v>9.1633956213027723E-2</c:v>
                </c:pt>
                <c:pt idx="704">
                  <c:v>9.1633956213027723E-2</c:v>
                </c:pt>
                <c:pt idx="705">
                  <c:v>9.1633956213027723E-2</c:v>
                </c:pt>
                <c:pt idx="706">
                  <c:v>9.1633956213027723E-2</c:v>
                </c:pt>
                <c:pt idx="707">
                  <c:v>9.1633956213027723E-2</c:v>
                </c:pt>
                <c:pt idx="708">
                  <c:v>9.1633956213027723E-2</c:v>
                </c:pt>
                <c:pt idx="709">
                  <c:v>9.1633956213027723E-2</c:v>
                </c:pt>
                <c:pt idx="710">
                  <c:v>9.1633956213027723E-2</c:v>
                </c:pt>
                <c:pt idx="711">
                  <c:v>9.1633956213027723E-2</c:v>
                </c:pt>
                <c:pt idx="712">
                  <c:v>9.1633956213027723E-2</c:v>
                </c:pt>
                <c:pt idx="713">
                  <c:v>9.1633956213027723E-2</c:v>
                </c:pt>
                <c:pt idx="714">
                  <c:v>9.1633956213027723E-2</c:v>
                </c:pt>
                <c:pt idx="715">
                  <c:v>9.1633956213027723E-2</c:v>
                </c:pt>
                <c:pt idx="716">
                  <c:v>9.1633956213027723E-2</c:v>
                </c:pt>
                <c:pt idx="717">
                  <c:v>9.1633956213027723E-2</c:v>
                </c:pt>
                <c:pt idx="718">
                  <c:v>9.1633956213027723E-2</c:v>
                </c:pt>
                <c:pt idx="719">
                  <c:v>9.1633956213027723E-2</c:v>
                </c:pt>
                <c:pt idx="720">
                  <c:v>9.1633956213027723E-2</c:v>
                </c:pt>
                <c:pt idx="721">
                  <c:v>9.1633956213027723E-2</c:v>
                </c:pt>
                <c:pt idx="722">
                  <c:v>9.1633956213027723E-2</c:v>
                </c:pt>
                <c:pt idx="723">
                  <c:v>9.1633956213027723E-2</c:v>
                </c:pt>
                <c:pt idx="724">
                  <c:v>9.1633956213027723E-2</c:v>
                </c:pt>
                <c:pt idx="725">
                  <c:v>9.1633956213027723E-2</c:v>
                </c:pt>
                <c:pt idx="726">
                  <c:v>9.1633956213027723E-2</c:v>
                </c:pt>
                <c:pt idx="727">
                  <c:v>9.1633956213027723E-2</c:v>
                </c:pt>
                <c:pt idx="728">
                  <c:v>9.1633956213027723E-2</c:v>
                </c:pt>
                <c:pt idx="729">
                  <c:v>9.1633956213027723E-2</c:v>
                </c:pt>
                <c:pt idx="730">
                  <c:v>9.1633956213027723E-2</c:v>
                </c:pt>
                <c:pt idx="731">
                  <c:v>9.3802047486539086E-2</c:v>
                </c:pt>
                <c:pt idx="732">
                  <c:v>9.3802047486539086E-2</c:v>
                </c:pt>
                <c:pt idx="733">
                  <c:v>9.3802047486539086E-2</c:v>
                </c:pt>
                <c:pt idx="734">
                  <c:v>9.3802047486539086E-2</c:v>
                </c:pt>
                <c:pt idx="735">
                  <c:v>9.3802047486539086E-2</c:v>
                </c:pt>
                <c:pt idx="736">
                  <c:v>9.3802047486539086E-2</c:v>
                </c:pt>
                <c:pt idx="737">
                  <c:v>9.3802047486539086E-2</c:v>
                </c:pt>
                <c:pt idx="738">
                  <c:v>9.3802047486539086E-2</c:v>
                </c:pt>
                <c:pt idx="739">
                  <c:v>9.3802047486539086E-2</c:v>
                </c:pt>
                <c:pt idx="740">
                  <c:v>9.3802047486539086E-2</c:v>
                </c:pt>
                <c:pt idx="741">
                  <c:v>9.3802047486539086E-2</c:v>
                </c:pt>
                <c:pt idx="742">
                  <c:v>9.3802047486539086E-2</c:v>
                </c:pt>
                <c:pt idx="743">
                  <c:v>9.3802047486539086E-2</c:v>
                </c:pt>
                <c:pt idx="744">
                  <c:v>9.3802047486539086E-2</c:v>
                </c:pt>
                <c:pt idx="745">
                  <c:v>9.3802047486539086E-2</c:v>
                </c:pt>
                <c:pt idx="746">
                  <c:v>9.3802047486539086E-2</c:v>
                </c:pt>
                <c:pt idx="747">
                  <c:v>9.3802047486539086E-2</c:v>
                </c:pt>
                <c:pt idx="748">
                  <c:v>9.3802047486539086E-2</c:v>
                </c:pt>
                <c:pt idx="749">
                  <c:v>9.3802047486539086E-2</c:v>
                </c:pt>
                <c:pt idx="750">
                  <c:v>9.3802047486539086E-2</c:v>
                </c:pt>
                <c:pt idx="751">
                  <c:v>9.3802047486539086E-2</c:v>
                </c:pt>
                <c:pt idx="752">
                  <c:v>9.3802047486539086E-2</c:v>
                </c:pt>
                <c:pt idx="753">
                  <c:v>9.3802047486539086E-2</c:v>
                </c:pt>
                <c:pt idx="754">
                  <c:v>9.3802047486539086E-2</c:v>
                </c:pt>
                <c:pt idx="755">
                  <c:v>9.3802047486539086E-2</c:v>
                </c:pt>
                <c:pt idx="756">
                  <c:v>9.3802047486539086E-2</c:v>
                </c:pt>
                <c:pt idx="757">
                  <c:v>9.3802047486539086E-2</c:v>
                </c:pt>
                <c:pt idx="758">
                  <c:v>9.3802047486539086E-2</c:v>
                </c:pt>
                <c:pt idx="759">
                  <c:v>9.3802047486539086E-2</c:v>
                </c:pt>
                <c:pt idx="760">
                  <c:v>9.3802047486539086E-2</c:v>
                </c:pt>
                <c:pt idx="761">
                  <c:v>9.3802047486539086E-2</c:v>
                </c:pt>
                <c:pt idx="762">
                  <c:v>9.3802047486539308E-2</c:v>
                </c:pt>
                <c:pt idx="763">
                  <c:v>9.3802047486539308E-2</c:v>
                </c:pt>
                <c:pt idx="764">
                  <c:v>9.3802047486539308E-2</c:v>
                </c:pt>
                <c:pt idx="765">
                  <c:v>9.3802047486539308E-2</c:v>
                </c:pt>
                <c:pt idx="766">
                  <c:v>9.3802047486539308E-2</c:v>
                </c:pt>
                <c:pt idx="767">
                  <c:v>9.3802047486539308E-2</c:v>
                </c:pt>
                <c:pt idx="768">
                  <c:v>9.3802047486539308E-2</c:v>
                </c:pt>
                <c:pt idx="769">
                  <c:v>9.3802047486539308E-2</c:v>
                </c:pt>
                <c:pt idx="770">
                  <c:v>9.3802047486539308E-2</c:v>
                </c:pt>
                <c:pt idx="771">
                  <c:v>9.3802047486539308E-2</c:v>
                </c:pt>
                <c:pt idx="772">
                  <c:v>9.3802047486539308E-2</c:v>
                </c:pt>
                <c:pt idx="773">
                  <c:v>9.3802047486539308E-2</c:v>
                </c:pt>
                <c:pt idx="774">
                  <c:v>9.3802047486539308E-2</c:v>
                </c:pt>
                <c:pt idx="775">
                  <c:v>9.3802047486539308E-2</c:v>
                </c:pt>
                <c:pt idx="776">
                  <c:v>9.3802047486539308E-2</c:v>
                </c:pt>
                <c:pt idx="777">
                  <c:v>9.3802047486539308E-2</c:v>
                </c:pt>
                <c:pt idx="778">
                  <c:v>9.3802047486539308E-2</c:v>
                </c:pt>
                <c:pt idx="779">
                  <c:v>9.3802047486539308E-2</c:v>
                </c:pt>
                <c:pt idx="780">
                  <c:v>9.3802047486539308E-2</c:v>
                </c:pt>
                <c:pt idx="781">
                  <c:v>9.3802047486539308E-2</c:v>
                </c:pt>
                <c:pt idx="782">
                  <c:v>9.3802047486539308E-2</c:v>
                </c:pt>
                <c:pt idx="783">
                  <c:v>9.3802047486539308E-2</c:v>
                </c:pt>
                <c:pt idx="784">
                  <c:v>9.3802047486539308E-2</c:v>
                </c:pt>
                <c:pt idx="785">
                  <c:v>9.3802047486539308E-2</c:v>
                </c:pt>
                <c:pt idx="786">
                  <c:v>9.3802047486539308E-2</c:v>
                </c:pt>
                <c:pt idx="787">
                  <c:v>9.3802047486539308E-2</c:v>
                </c:pt>
                <c:pt idx="788">
                  <c:v>9.3802047486539308E-2</c:v>
                </c:pt>
                <c:pt idx="789">
                  <c:v>9.3802047486539308E-2</c:v>
                </c:pt>
                <c:pt idx="790">
                  <c:v>9.3802047486539308E-2</c:v>
                </c:pt>
                <c:pt idx="791">
                  <c:v>9.4887168565394919E-2</c:v>
                </c:pt>
                <c:pt idx="792">
                  <c:v>9.4887168565394919E-2</c:v>
                </c:pt>
                <c:pt idx="793">
                  <c:v>9.4887168565394919E-2</c:v>
                </c:pt>
                <c:pt idx="794">
                  <c:v>9.4887168565394919E-2</c:v>
                </c:pt>
                <c:pt idx="795">
                  <c:v>9.4887168565394919E-2</c:v>
                </c:pt>
                <c:pt idx="796">
                  <c:v>9.4887168565394919E-2</c:v>
                </c:pt>
                <c:pt idx="797">
                  <c:v>9.4887168565394919E-2</c:v>
                </c:pt>
                <c:pt idx="798">
                  <c:v>9.4887168565394919E-2</c:v>
                </c:pt>
                <c:pt idx="799">
                  <c:v>9.4887168565394919E-2</c:v>
                </c:pt>
                <c:pt idx="800">
                  <c:v>9.4887168565394919E-2</c:v>
                </c:pt>
                <c:pt idx="801">
                  <c:v>9.4887168565394919E-2</c:v>
                </c:pt>
                <c:pt idx="802">
                  <c:v>9.4887168565394919E-2</c:v>
                </c:pt>
                <c:pt idx="803">
                  <c:v>9.4887168565394919E-2</c:v>
                </c:pt>
                <c:pt idx="804">
                  <c:v>9.4887168565394919E-2</c:v>
                </c:pt>
                <c:pt idx="805">
                  <c:v>9.4887168565394919E-2</c:v>
                </c:pt>
                <c:pt idx="806">
                  <c:v>9.4887168565394919E-2</c:v>
                </c:pt>
                <c:pt idx="807">
                  <c:v>9.4887168565394919E-2</c:v>
                </c:pt>
                <c:pt idx="808">
                  <c:v>9.4887168565394919E-2</c:v>
                </c:pt>
                <c:pt idx="809">
                  <c:v>9.4887168565394919E-2</c:v>
                </c:pt>
                <c:pt idx="810">
                  <c:v>9.4887168565394919E-2</c:v>
                </c:pt>
                <c:pt idx="811">
                  <c:v>9.4887168565394919E-2</c:v>
                </c:pt>
                <c:pt idx="812">
                  <c:v>9.4887168565394919E-2</c:v>
                </c:pt>
                <c:pt idx="813">
                  <c:v>9.4887168565394919E-2</c:v>
                </c:pt>
                <c:pt idx="814">
                  <c:v>9.4887168565394919E-2</c:v>
                </c:pt>
                <c:pt idx="815">
                  <c:v>9.4887168565394919E-2</c:v>
                </c:pt>
                <c:pt idx="816">
                  <c:v>9.4887168565394919E-2</c:v>
                </c:pt>
                <c:pt idx="817">
                  <c:v>9.4887168565394919E-2</c:v>
                </c:pt>
                <c:pt idx="818">
                  <c:v>9.4887168565394919E-2</c:v>
                </c:pt>
                <c:pt idx="819">
                  <c:v>9.4887168565394919E-2</c:v>
                </c:pt>
                <c:pt idx="820">
                  <c:v>9.4887168565394919E-2</c:v>
                </c:pt>
                <c:pt idx="821">
                  <c:v>9.4887168565394919E-2</c:v>
                </c:pt>
                <c:pt idx="822">
                  <c:v>9.4887168565394919E-2</c:v>
                </c:pt>
                <c:pt idx="823">
                  <c:v>9.4887168565394919E-2</c:v>
                </c:pt>
                <c:pt idx="824">
                  <c:v>9.4887168565394919E-2</c:v>
                </c:pt>
                <c:pt idx="825">
                  <c:v>9.4887168565394919E-2</c:v>
                </c:pt>
                <c:pt idx="826">
                  <c:v>9.4887168565394919E-2</c:v>
                </c:pt>
                <c:pt idx="827">
                  <c:v>9.4887168565394919E-2</c:v>
                </c:pt>
                <c:pt idx="828">
                  <c:v>9.4887168565394919E-2</c:v>
                </c:pt>
                <c:pt idx="829">
                  <c:v>9.4887168565394919E-2</c:v>
                </c:pt>
                <c:pt idx="830">
                  <c:v>9.4887168565394919E-2</c:v>
                </c:pt>
                <c:pt idx="831">
                  <c:v>9.4887168565394919E-2</c:v>
                </c:pt>
                <c:pt idx="832">
                  <c:v>9.4887168565394919E-2</c:v>
                </c:pt>
                <c:pt idx="833">
                  <c:v>9.4887168565394919E-2</c:v>
                </c:pt>
                <c:pt idx="834">
                  <c:v>9.4887168565394919E-2</c:v>
                </c:pt>
                <c:pt idx="835">
                  <c:v>9.4887168565394919E-2</c:v>
                </c:pt>
                <c:pt idx="836">
                  <c:v>9.4887168565394919E-2</c:v>
                </c:pt>
                <c:pt idx="837">
                  <c:v>9.4887168565394919E-2</c:v>
                </c:pt>
                <c:pt idx="838">
                  <c:v>9.4887168565394919E-2</c:v>
                </c:pt>
                <c:pt idx="839">
                  <c:v>9.4887168565394919E-2</c:v>
                </c:pt>
                <c:pt idx="840">
                  <c:v>9.4887168565394919E-2</c:v>
                </c:pt>
                <c:pt idx="841">
                  <c:v>9.4887168565394919E-2</c:v>
                </c:pt>
                <c:pt idx="842">
                  <c:v>9.4887168565394919E-2</c:v>
                </c:pt>
                <c:pt idx="843">
                  <c:v>9.4887168565394919E-2</c:v>
                </c:pt>
                <c:pt idx="844">
                  <c:v>9.4887168565394919E-2</c:v>
                </c:pt>
                <c:pt idx="845">
                  <c:v>9.4887168565394919E-2</c:v>
                </c:pt>
                <c:pt idx="846">
                  <c:v>9.4887168565394919E-2</c:v>
                </c:pt>
                <c:pt idx="847">
                  <c:v>9.4887168565394919E-2</c:v>
                </c:pt>
                <c:pt idx="848">
                  <c:v>9.4887168565394919E-2</c:v>
                </c:pt>
                <c:pt idx="849">
                  <c:v>9.4887168565394919E-2</c:v>
                </c:pt>
                <c:pt idx="850">
                  <c:v>9.4887168565394919E-2</c:v>
                </c:pt>
                <c:pt idx="851">
                  <c:v>9.4887168565394919E-2</c:v>
                </c:pt>
                <c:pt idx="852">
                  <c:v>9.5974444800315917E-2</c:v>
                </c:pt>
                <c:pt idx="853">
                  <c:v>9.5974444800315917E-2</c:v>
                </c:pt>
                <c:pt idx="854">
                  <c:v>9.5974444800315917E-2</c:v>
                </c:pt>
                <c:pt idx="855">
                  <c:v>9.5974444800315917E-2</c:v>
                </c:pt>
                <c:pt idx="856">
                  <c:v>9.5974444800315917E-2</c:v>
                </c:pt>
                <c:pt idx="857">
                  <c:v>9.5974444800315917E-2</c:v>
                </c:pt>
                <c:pt idx="858">
                  <c:v>9.5974444800315917E-2</c:v>
                </c:pt>
                <c:pt idx="859">
                  <c:v>9.5974444800315917E-2</c:v>
                </c:pt>
                <c:pt idx="860">
                  <c:v>9.5974444800315917E-2</c:v>
                </c:pt>
                <c:pt idx="861">
                  <c:v>9.5974444800315917E-2</c:v>
                </c:pt>
                <c:pt idx="862">
                  <c:v>9.5974444800315917E-2</c:v>
                </c:pt>
                <c:pt idx="863">
                  <c:v>9.5974444800315917E-2</c:v>
                </c:pt>
                <c:pt idx="864">
                  <c:v>9.5974444800315917E-2</c:v>
                </c:pt>
                <c:pt idx="865">
                  <c:v>9.5974444800315917E-2</c:v>
                </c:pt>
                <c:pt idx="866">
                  <c:v>9.5974444800315917E-2</c:v>
                </c:pt>
                <c:pt idx="867">
                  <c:v>9.5974444800315917E-2</c:v>
                </c:pt>
                <c:pt idx="868">
                  <c:v>9.5974444800315917E-2</c:v>
                </c:pt>
                <c:pt idx="869">
                  <c:v>9.5974444800315917E-2</c:v>
                </c:pt>
                <c:pt idx="870">
                  <c:v>9.5974444800315917E-2</c:v>
                </c:pt>
                <c:pt idx="871">
                  <c:v>9.5974444800315917E-2</c:v>
                </c:pt>
                <c:pt idx="872">
                  <c:v>9.5974444800315917E-2</c:v>
                </c:pt>
                <c:pt idx="873">
                  <c:v>9.5974444800315917E-2</c:v>
                </c:pt>
                <c:pt idx="874">
                  <c:v>9.5974444800315917E-2</c:v>
                </c:pt>
                <c:pt idx="875">
                  <c:v>9.5974444800315917E-2</c:v>
                </c:pt>
                <c:pt idx="876">
                  <c:v>9.5974444800315917E-2</c:v>
                </c:pt>
                <c:pt idx="877">
                  <c:v>9.5974444800315917E-2</c:v>
                </c:pt>
                <c:pt idx="878">
                  <c:v>9.5974444800315917E-2</c:v>
                </c:pt>
                <c:pt idx="879">
                  <c:v>9.5974444800315917E-2</c:v>
                </c:pt>
                <c:pt idx="880">
                  <c:v>9.5974444800315917E-2</c:v>
                </c:pt>
                <c:pt idx="881">
                  <c:v>9.5974444800315917E-2</c:v>
                </c:pt>
                <c:pt idx="882">
                  <c:v>9.5974444800315917E-2</c:v>
                </c:pt>
                <c:pt idx="883">
                  <c:v>9.5974444800315917E-2</c:v>
                </c:pt>
                <c:pt idx="884">
                  <c:v>9.5974444800315917E-2</c:v>
                </c:pt>
                <c:pt idx="885">
                  <c:v>9.5974444800315917E-2</c:v>
                </c:pt>
                <c:pt idx="886">
                  <c:v>9.5974444800315917E-2</c:v>
                </c:pt>
                <c:pt idx="887">
                  <c:v>9.5974444800315917E-2</c:v>
                </c:pt>
                <c:pt idx="888">
                  <c:v>9.5974444800315917E-2</c:v>
                </c:pt>
                <c:pt idx="889">
                  <c:v>9.5974444800315917E-2</c:v>
                </c:pt>
                <c:pt idx="890">
                  <c:v>9.5974444800315917E-2</c:v>
                </c:pt>
                <c:pt idx="891">
                  <c:v>9.5974444800315917E-2</c:v>
                </c:pt>
                <c:pt idx="892">
                  <c:v>9.5974444800315917E-2</c:v>
                </c:pt>
                <c:pt idx="893">
                  <c:v>9.5974444800315917E-2</c:v>
                </c:pt>
                <c:pt idx="894">
                  <c:v>9.5974444800315917E-2</c:v>
                </c:pt>
                <c:pt idx="895">
                  <c:v>9.5974444800315917E-2</c:v>
                </c:pt>
                <c:pt idx="896">
                  <c:v>9.5974444800315917E-2</c:v>
                </c:pt>
                <c:pt idx="897">
                  <c:v>9.5974444800315917E-2</c:v>
                </c:pt>
                <c:pt idx="898">
                  <c:v>9.5974444800315917E-2</c:v>
                </c:pt>
                <c:pt idx="899">
                  <c:v>9.5974444800315917E-2</c:v>
                </c:pt>
                <c:pt idx="900">
                  <c:v>9.5974444800315917E-2</c:v>
                </c:pt>
                <c:pt idx="901">
                  <c:v>9.5974444800315917E-2</c:v>
                </c:pt>
                <c:pt idx="902">
                  <c:v>9.5974444800315917E-2</c:v>
                </c:pt>
                <c:pt idx="903">
                  <c:v>9.5974444800315917E-2</c:v>
                </c:pt>
                <c:pt idx="904">
                  <c:v>9.5974444800315917E-2</c:v>
                </c:pt>
                <c:pt idx="905">
                  <c:v>9.5974444800315917E-2</c:v>
                </c:pt>
                <c:pt idx="906">
                  <c:v>9.5974444800315917E-2</c:v>
                </c:pt>
                <c:pt idx="907">
                  <c:v>9.5974444800315917E-2</c:v>
                </c:pt>
                <c:pt idx="908">
                  <c:v>9.5974444800315917E-2</c:v>
                </c:pt>
                <c:pt idx="909">
                  <c:v>9.5974444800315917E-2</c:v>
                </c:pt>
                <c:pt idx="910">
                  <c:v>9.5974444800315917E-2</c:v>
                </c:pt>
                <c:pt idx="911">
                  <c:v>9.5974444800315917E-2</c:v>
                </c:pt>
                <c:pt idx="912">
                  <c:v>9.5974444800315917E-2</c:v>
                </c:pt>
                <c:pt idx="913">
                  <c:v>9.5974444800315917E-2</c:v>
                </c:pt>
                <c:pt idx="914">
                  <c:v>9.5974444800315917E-2</c:v>
                </c:pt>
                <c:pt idx="915">
                  <c:v>9.5974444800315917E-2</c:v>
                </c:pt>
                <c:pt idx="916">
                  <c:v>9.5974444800315917E-2</c:v>
                </c:pt>
                <c:pt idx="917">
                  <c:v>9.5974444800315917E-2</c:v>
                </c:pt>
                <c:pt idx="918">
                  <c:v>9.5974444800315917E-2</c:v>
                </c:pt>
                <c:pt idx="919">
                  <c:v>9.5974444800315917E-2</c:v>
                </c:pt>
                <c:pt idx="920">
                  <c:v>9.5974444800315917E-2</c:v>
                </c:pt>
                <c:pt idx="921">
                  <c:v>9.5974444800315917E-2</c:v>
                </c:pt>
                <c:pt idx="922">
                  <c:v>9.5974444800315917E-2</c:v>
                </c:pt>
                <c:pt idx="923">
                  <c:v>9.5974444800315917E-2</c:v>
                </c:pt>
                <c:pt idx="924">
                  <c:v>9.5974444800315917E-2</c:v>
                </c:pt>
                <c:pt idx="925">
                  <c:v>9.5974444800315917E-2</c:v>
                </c:pt>
                <c:pt idx="926">
                  <c:v>9.5974444800315917E-2</c:v>
                </c:pt>
                <c:pt idx="927">
                  <c:v>9.5974444800315917E-2</c:v>
                </c:pt>
                <c:pt idx="928">
                  <c:v>9.5974444800315917E-2</c:v>
                </c:pt>
                <c:pt idx="929">
                  <c:v>9.5974444800315917E-2</c:v>
                </c:pt>
                <c:pt idx="930">
                  <c:v>9.5974444800315917E-2</c:v>
                </c:pt>
                <c:pt idx="931">
                  <c:v>9.5974444800315917E-2</c:v>
                </c:pt>
                <c:pt idx="932">
                  <c:v>9.5974444800315917E-2</c:v>
                </c:pt>
                <c:pt idx="933">
                  <c:v>9.5974444800315917E-2</c:v>
                </c:pt>
                <c:pt idx="934">
                  <c:v>9.5974444800315917E-2</c:v>
                </c:pt>
                <c:pt idx="935">
                  <c:v>9.5974444800315917E-2</c:v>
                </c:pt>
                <c:pt idx="936">
                  <c:v>9.5974444800315917E-2</c:v>
                </c:pt>
                <c:pt idx="937">
                  <c:v>9.5974444800315917E-2</c:v>
                </c:pt>
                <c:pt idx="938">
                  <c:v>9.5974444800315917E-2</c:v>
                </c:pt>
                <c:pt idx="939">
                  <c:v>9.5974444800315917E-2</c:v>
                </c:pt>
                <c:pt idx="940">
                  <c:v>9.5974444800315917E-2</c:v>
                </c:pt>
                <c:pt idx="941">
                  <c:v>9.5974444800315917E-2</c:v>
                </c:pt>
                <c:pt idx="942">
                  <c:v>9.5974444800315917E-2</c:v>
                </c:pt>
                <c:pt idx="943">
                  <c:v>9.5974444800315917E-2</c:v>
                </c:pt>
                <c:pt idx="944">
                  <c:v>9.7061721035236692E-2</c:v>
                </c:pt>
                <c:pt idx="945">
                  <c:v>9.7061721035236692E-2</c:v>
                </c:pt>
                <c:pt idx="946">
                  <c:v>9.7061721035236692E-2</c:v>
                </c:pt>
                <c:pt idx="947">
                  <c:v>9.7061721035236692E-2</c:v>
                </c:pt>
                <c:pt idx="948">
                  <c:v>9.7061721035236692E-2</c:v>
                </c:pt>
                <c:pt idx="949">
                  <c:v>9.7061721035236692E-2</c:v>
                </c:pt>
                <c:pt idx="950">
                  <c:v>9.7061721035236692E-2</c:v>
                </c:pt>
                <c:pt idx="951">
                  <c:v>9.7061721035236692E-2</c:v>
                </c:pt>
                <c:pt idx="952">
                  <c:v>9.7061721035236692E-2</c:v>
                </c:pt>
                <c:pt idx="953">
                  <c:v>9.7061721035236692E-2</c:v>
                </c:pt>
                <c:pt idx="954">
                  <c:v>9.7061721035236692E-2</c:v>
                </c:pt>
                <c:pt idx="955">
                  <c:v>9.7061721035236692E-2</c:v>
                </c:pt>
                <c:pt idx="956">
                  <c:v>9.7061721035236692E-2</c:v>
                </c:pt>
                <c:pt idx="957">
                  <c:v>9.7061721035236692E-2</c:v>
                </c:pt>
                <c:pt idx="958">
                  <c:v>9.7061721035236692E-2</c:v>
                </c:pt>
                <c:pt idx="959">
                  <c:v>9.7061721035236692E-2</c:v>
                </c:pt>
                <c:pt idx="960">
                  <c:v>9.7061721035236692E-2</c:v>
                </c:pt>
                <c:pt idx="961">
                  <c:v>9.7061721035236692E-2</c:v>
                </c:pt>
                <c:pt idx="962">
                  <c:v>9.7061721035236692E-2</c:v>
                </c:pt>
                <c:pt idx="963">
                  <c:v>9.7061721035236692E-2</c:v>
                </c:pt>
                <c:pt idx="964">
                  <c:v>9.7061721035236692E-2</c:v>
                </c:pt>
                <c:pt idx="965">
                  <c:v>9.7061721035236692E-2</c:v>
                </c:pt>
                <c:pt idx="966">
                  <c:v>9.7061721035236692E-2</c:v>
                </c:pt>
                <c:pt idx="967">
                  <c:v>9.7061721035236692E-2</c:v>
                </c:pt>
                <c:pt idx="968">
                  <c:v>9.7061721035236692E-2</c:v>
                </c:pt>
                <c:pt idx="969">
                  <c:v>9.7061721035236692E-2</c:v>
                </c:pt>
                <c:pt idx="970">
                  <c:v>9.7061721035236692E-2</c:v>
                </c:pt>
                <c:pt idx="971">
                  <c:v>9.7061721035236692E-2</c:v>
                </c:pt>
                <c:pt idx="972">
                  <c:v>9.7061721035236692E-2</c:v>
                </c:pt>
                <c:pt idx="973">
                  <c:v>9.7061721035236692E-2</c:v>
                </c:pt>
                <c:pt idx="974">
                  <c:v>9.7061721035236692E-2</c:v>
                </c:pt>
                <c:pt idx="975">
                  <c:v>9.8150075917215807E-2</c:v>
                </c:pt>
                <c:pt idx="976">
                  <c:v>9.8150075917215807E-2</c:v>
                </c:pt>
                <c:pt idx="977">
                  <c:v>9.8150075917215807E-2</c:v>
                </c:pt>
                <c:pt idx="978">
                  <c:v>9.8150075917215807E-2</c:v>
                </c:pt>
                <c:pt idx="979">
                  <c:v>9.8150075917215807E-2</c:v>
                </c:pt>
                <c:pt idx="980">
                  <c:v>9.8150075917215807E-2</c:v>
                </c:pt>
                <c:pt idx="981">
                  <c:v>9.8150075917215807E-2</c:v>
                </c:pt>
                <c:pt idx="982">
                  <c:v>9.8150075917215807E-2</c:v>
                </c:pt>
                <c:pt idx="983">
                  <c:v>9.8150075917215807E-2</c:v>
                </c:pt>
                <c:pt idx="984">
                  <c:v>9.8150075917215807E-2</c:v>
                </c:pt>
                <c:pt idx="985">
                  <c:v>9.8150075917215807E-2</c:v>
                </c:pt>
                <c:pt idx="986">
                  <c:v>9.8150075917215807E-2</c:v>
                </c:pt>
                <c:pt idx="987">
                  <c:v>9.8150075917215807E-2</c:v>
                </c:pt>
                <c:pt idx="988">
                  <c:v>9.8150075917215807E-2</c:v>
                </c:pt>
                <c:pt idx="989">
                  <c:v>9.8150075917215807E-2</c:v>
                </c:pt>
                <c:pt idx="990">
                  <c:v>9.8150075917215807E-2</c:v>
                </c:pt>
                <c:pt idx="991">
                  <c:v>9.8150075917215807E-2</c:v>
                </c:pt>
                <c:pt idx="992">
                  <c:v>9.8150075917215807E-2</c:v>
                </c:pt>
                <c:pt idx="993">
                  <c:v>9.8150075917215807E-2</c:v>
                </c:pt>
                <c:pt idx="994">
                  <c:v>9.8150075917215807E-2</c:v>
                </c:pt>
                <c:pt idx="995">
                  <c:v>9.8150075917215807E-2</c:v>
                </c:pt>
                <c:pt idx="996">
                  <c:v>9.8150075917215807E-2</c:v>
                </c:pt>
                <c:pt idx="997">
                  <c:v>9.8150075917215807E-2</c:v>
                </c:pt>
                <c:pt idx="998">
                  <c:v>9.8150075917215807E-2</c:v>
                </c:pt>
                <c:pt idx="999">
                  <c:v>9.8150075917215807E-2</c:v>
                </c:pt>
                <c:pt idx="1000">
                  <c:v>9.8150075917215807E-2</c:v>
                </c:pt>
                <c:pt idx="1001">
                  <c:v>9.8150075917215807E-2</c:v>
                </c:pt>
                <c:pt idx="1002">
                  <c:v>9.8150075917215807E-2</c:v>
                </c:pt>
                <c:pt idx="1003">
                  <c:v>9.8150075917215807E-2</c:v>
                </c:pt>
                <c:pt idx="1004">
                  <c:v>9.8150075917215807E-2</c:v>
                </c:pt>
                <c:pt idx="1005">
                  <c:v>0.10033327686337334</c:v>
                </c:pt>
                <c:pt idx="1006">
                  <c:v>0.10033327686337334</c:v>
                </c:pt>
                <c:pt idx="1007">
                  <c:v>0.10033327686337334</c:v>
                </c:pt>
                <c:pt idx="1008">
                  <c:v>0.10033327686337334</c:v>
                </c:pt>
                <c:pt idx="1009">
                  <c:v>0.10033327686337334</c:v>
                </c:pt>
                <c:pt idx="1010">
                  <c:v>0.10033327686337334</c:v>
                </c:pt>
                <c:pt idx="1011">
                  <c:v>0.10033327686337334</c:v>
                </c:pt>
                <c:pt idx="1012">
                  <c:v>0.10033327686337334</c:v>
                </c:pt>
                <c:pt idx="1013">
                  <c:v>0.10033327686337334</c:v>
                </c:pt>
                <c:pt idx="1014">
                  <c:v>0.10033327686337334</c:v>
                </c:pt>
                <c:pt idx="1015">
                  <c:v>0.10033327686337334</c:v>
                </c:pt>
                <c:pt idx="1016">
                  <c:v>0.10033327686337334</c:v>
                </c:pt>
                <c:pt idx="1017">
                  <c:v>0.10033327686337334</c:v>
                </c:pt>
                <c:pt idx="1018">
                  <c:v>0.10033327686337334</c:v>
                </c:pt>
                <c:pt idx="1019">
                  <c:v>0.10033327686337334</c:v>
                </c:pt>
                <c:pt idx="1020">
                  <c:v>0.10033327686337334</c:v>
                </c:pt>
                <c:pt idx="1021">
                  <c:v>0.10033327686337334</c:v>
                </c:pt>
                <c:pt idx="1022">
                  <c:v>0.10033327686337334</c:v>
                </c:pt>
                <c:pt idx="1023">
                  <c:v>0.10033327686337334</c:v>
                </c:pt>
                <c:pt idx="1024">
                  <c:v>0.10033327686337334</c:v>
                </c:pt>
                <c:pt idx="1025">
                  <c:v>0.10033327686337334</c:v>
                </c:pt>
                <c:pt idx="1026">
                  <c:v>0.10033327686337334</c:v>
                </c:pt>
                <c:pt idx="1027">
                  <c:v>0.10033327686337334</c:v>
                </c:pt>
                <c:pt idx="1028">
                  <c:v>0.10033327686337334</c:v>
                </c:pt>
                <c:pt idx="1029">
                  <c:v>0.10033327686337334</c:v>
                </c:pt>
                <c:pt idx="1030">
                  <c:v>0.10033327686337334</c:v>
                </c:pt>
                <c:pt idx="1031">
                  <c:v>0.10033327686337334</c:v>
                </c:pt>
                <c:pt idx="1032">
                  <c:v>0.10033327686337334</c:v>
                </c:pt>
                <c:pt idx="1033">
                  <c:v>0.10033327686337334</c:v>
                </c:pt>
                <c:pt idx="1034">
                  <c:v>0.10033327686337334</c:v>
                </c:pt>
                <c:pt idx="1035">
                  <c:v>0.10033327686337334</c:v>
                </c:pt>
                <c:pt idx="1036">
                  <c:v>0.10361458882221042</c:v>
                </c:pt>
                <c:pt idx="1037">
                  <c:v>0.10361458882221042</c:v>
                </c:pt>
                <c:pt idx="1038">
                  <c:v>0.10361458882221042</c:v>
                </c:pt>
                <c:pt idx="1039">
                  <c:v>0.10361458882221042</c:v>
                </c:pt>
                <c:pt idx="1040">
                  <c:v>0.10361458882221042</c:v>
                </c:pt>
                <c:pt idx="1041">
                  <c:v>0.10361458882221042</c:v>
                </c:pt>
                <c:pt idx="1042">
                  <c:v>0.10361458882221042</c:v>
                </c:pt>
                <c:pt idx="1043">
                  <c:v>0.10361458882221042</c:v>
                </c:pt>
                <c:pt idx="1044">
                  <c:v>0.10361458882221042</c:v>
                </c:pt>
                <c:pt idx="1045">
                  <c:v>0.10361458882221042</c:v>
                </c:pt>
                <c:pt idx="1046">
                  <c:v>0.10361458882221042</c:v>
                </c:pt>
                <c:pt idx="1047">
                  <c:v>0.10361458882221042</c:v>
                </c:pt>
                <c:pt idx="1048">
                  <c:v>0.10361458882221042</c:v>
                </c:pt>
                <c:pt idx="1049">
                  <c:v>0.10361458882221042</c:v>
                </c:pt>
                <c:pt idx="1050">
                  <c:v>0.10361458882221042</c:v>
                </c:pt>
                <c:pt idx="1051">
                  <c:v>0.10361458882221042</c:v>
                </c:pt>
                <c:pt idx="1052">
                  <c:v>0.10361458882221042</c:v>
                </c:pt>
                <c:pt idx="1053">
                  <c:v>0.10361458882221042</c:v>
                </c:pt>
                <c:pt idx="1054">
                  <c:v>0.10361458882221042</c:v>
                </c:pt>
                <c:pt idx="1055">
                  <c:v>0.10361458882221042</c:v>
                </c:pt>
                <c:pt idx="1056">
                  <c:v>0.10361458882221042</c:v>
                </c:pt>
                <c:pt idx="1057">
                  <c:v>0.10361458882221042</c:v>
                </c:pt>
                <c:pt idx="1058">
                  <c:v>0.10361458882221042</c:v>
                </c:pt>
                <c:pt idx="1059">
                  <c:v>0.10361458882221042</c:v>
                </c:pt>
                <c:pt idx="1060">
                  <c:v>0.10361458882221042</c:v>
                </c:pt>
                <c:pt idx="1061">
                  <c:v>0.10361458882221042</c:v>
                </c:pt>
                <c:pt idx="1062">
                  <c:v>0.10361458882221042</c:v>
                </c:pt>
                <c:pt idx="1063">
                  <c:v>0.10361458882221042</c:v>
                </c:pt>
                <c:pt idx="1064">
                  <c:v>0.10361458882221042</c:v>
                </c:pt>
                <c:pt idx="1065">
                  <c:v>0.10361458882221042</c:v>
                </c:pt>
                <c:pt idx="1066">
                  <c:v>0.10580430030796872</c:v>
                </c:pt>
                <c:pt idx="1067">
                  <c:v>0.10580430030796872</c:v>
                </c:pt>
                <c:pt idx="1068">
                  <c:v>0.10580430030796872</c:v>
                </c:pt>
                <c:pt idx="1069">
                  <c:v>0.10580430030796872</c:v>
                </c:pt>
                <c:pt idx="1070">
                  <c:v>0.10580430030796872</c:v>
                </c:pt>
                <c:pt idx="1071">
                  <c:v>0.10580430030796872</c:v>
                </c:pt>
                <c:pt idx="1072">
                  <c:v>0.10580430030796872</c:v>
                </c:pt>
                <c:pt idx="1073">
                  <c:v>0.10580430030796872</c:v>
                </c:pt>
                <c:pt idx="1074">
                  <c:v>0.10580430030796872</c:v>
                </c:pt>
                <c:pt idx="1075">
                  <c:v>0.10580430030796872</c:v>
                </c:pt>
                <c:pt idx="1076">
                  <c:v>0.10580430030796872</c:v>
                </c:pt>
                <c:pt idx="1077">
                  <c:v>0.10580430030796872</c:v>
                </c:pt>
                <c:pt idx="1078">
                  <c:v>0.10580430030796872</c:v>
                </c:pt>
                <c:pt idx="1079">
                  <c:v>0.10580430030796872</c:v>
                </c:pt>
                <c:pt idx="1080">
                  <c:v>0.10580430030796872</c:v>
                </c:pt>
                <c:pt idx="1081">
                  <c:v>0.10580430030796872</c:v>
                </c:pt>
                <c:pt idx="1082">
                  <c:v>0.10580430030796872</c:v>
                </c:pt>
                <c:pt idx="1083">
                  <c:v>0.10580430030796872</c:v>
                </c:pt>
                <c:pt idx="1084">
                  <c:v>0.10580430030796872</c:v>
                </c:pt>
                <c:pt idx="1085">
                  <c:v>0.10580430030796872</c:v>
                </c:pt>
                <c:pt idx="1086">
                  <c:v>0.10580430030796872</c:v>
                </c:pt>
                <c:pt idx="1087">
                  <c:v>0.10580430030796872</c:v>
                </c:pt>
                <c:pt idx="1088">
                  <c:v>0.10580430030796872</c:v>
                </c:pt>
                <c:pt idx="1089">
                  <c:v>0.10580430030796872</c:v>
                </c:pt>
                <c:pt idx="1090">
                  <c:v>0.10580430030796872</c:v>
                </c:pt>
                <c:pt idx="1091">
                  <c:v>0.10580430030796872</c:v>
                </c:pt>
                <c:pt idx="1092">
                  <c:v>0.10580430030796872</c:v>
                </c:pt>
                <c:pt idx="1093">
                  <c:v>0.10580430030796872</c:v>
                </c:pt>
                <c:pt idx="1094">
                  <c:v>0.10580430030796872</c:v>
                </c:pt>
                <c:pt idx="1095">
                  <c:v>0.10580430030796872</c:v>
                </c:pt>
                <c:pt idx="1096">
                  <c:v>0.10580430030796872</c:v>
                </c:pt>
                <c:pt idx="1097">
                  <c:v>0.10799618197359395</c:v>
                </c:pt>
                <c:pt idx="1098">
                  <c:v>0.10799618197359395</c:v>
                </c:pt>
                <c:pt idx="1099">
                  <c:v>0.10799618197359395</c:v>
                </c:pt>
                <c:pt idx="1100">
                  <c:v>0.10799618197359395</c:v>
                </c:pt>
                <c:pt idx="1101">
                  <c:v>0.10799618197359395</c:v>
                </c:pt>
                <c:pt idx="1102">
                  <c:v>0.10799618197359395</c:v>
                </c:pt>
                <c:pt idx="1103">
                  <c:v>0.10799618197359395</c:v>
                </c:pt>
                <c:pt idx="1104">
                  <c:v>0.10799618197359395</c:v>
                </c:pt>
                <c:pt idx="1105">
                  <c:v>0.10799618197359395</c:v>
                </c:pt>
                <c:pt idx="1106">
                  <c:v>0.10799618197359395</c:v>
                </c:pt>
                <c:pt idx="1107">
                  <c:v>0.10799618197359395</c:v>
                </c:pt>
                <c:pt idx="1108">
                  <c:v>0.10799618197359395</c:v>
                </c:pt>
                <c:pt idx="1109">
                  <c:v>0.10799618197359395</c:v>
                </c:pt>
                <c:pt idx="1110">
                  <c:v>0.10799618197359395</c:v>
                </c:pt>
                <c:pt idx="1111">
                  <c:v>0.10799618197359395</c:v>
                </c:pt>
                <c:pt idx="1112">
                  <c:v>0.10799618197359395</c:v>
                </c:pt>
                <c:pt idx="1113">
                  <c:v>0.10799618197359395</c:v>
                </c:pt>
                <c:pt idx="1114">
                  <c:v>0.10799618197359395</c:v>
                </c:pt>
                <c:pt idx="1115">
                  <c:v>0.10799618197359395</c:v>
                </c:pt>
                <c:pt idx="1116">
                  <c:v>0.10799618197359395</c:v>
                </c:pt>
                <c:pt idx="1117">
                  <c:v>0.10799618197359395</c:v>
                </c:pt>
                <c:pt idx="1118">
                  <c:v>0.10799618197359395</c:v>
                </c:pt>
                <c:pt idx="1119">
                  <c:v>0.10799618197359395</c:v>
                </c:pt>
                <c:pt idx="1120">
                  <c:v>0.10799618197359395</c:v>
                </c:pt>
                <c:pt idx="1121">
                  <c:v>0.10799618197359395</c:v>
                </c:pt>
                <c:pt idx="1122">
                  <c:v>0.10799618197359395</c:v>
                </c:pt>
                <c:pt idx="1123">
                  <c:v>0.10799618197359395</c:v>
                </c:pt>
                <c:pt idx="1124">
                  <c:v>0.10799618197359395</c:v>
                </c:pt>
                <c:pt idx="1125">
                  <c:v>0.10799618197359395</c:v>
                </c:pt>
                <c:pt idx="1126">
                  <c:v>0.10799618197359395</c:v>
                </c:pt>
                <c:pt idx="1127">
                  <c:v>0.10799618197359395</c:v>
                </c:pt>
                <c:pt idx="1128">
                  <c:v>0.10579559372737024</c:v>
                </c:pt>
                <c:pt idx="1129">
                  <c:v>0.10579559372737024</c:v>
                </c:pt>
                <c:pt idx="1130">
                  <c:v>0.10579559372737024</c:v>
                </c:pt>
                <c:pt idx="1131">
                  <c:v>0.10579559372737024</c:v>
                </c:pt>
                <c:pt idx="1132">
                  <c:v>0.10579559372737024</c:v>
                </c:pt>
                <c:pt idx="1133">
                  <c:v>0.10579559372737024</c:v>
                </c:pt>
                <c:pt idx="1134">
                  <c:v>0.10579559372737024</c:v>
                </c:pt>
                <c:pt idx="1135">
                  <c:v>0.10579559372737024</c:v>
                </c:pt>
                <c:pt idx="1136">
                  <c:v>0.10579559372737024</c:v>
                </c:pt>
                <c:pt idx="1137">
                  <c:v>0.10579559372737024</c:v>
                </c:pt>
                <c:pt idx="1138">
                  <c:v>0.10579559372737024</c:v>
                </c:pt>
                <c:pt idx="1139">
                  <c:v>0.10579559372737024</c:v>
                </c:pt>
                <c:pt idx="1140">
                  <c:v>0.10579559372737024</c:v>
                </c:pt>
                <c:pt idx="1141">
                  <c:v>0.10579559372737024</c:v>
                </c:pt>
                <c:pt idx="1142">
                  <c:v>0.10579559372737024</c:v>
                </c:pt>
                <c:pt idx="1143">
                  <c:v>0.10579559372737024</c:v>
                </c:pt>
                <c:pt idx="1144">
                  <c:v>0.10579559372737024</c:v>
                </c:pt>
                <c:pt idx="1145">
                  <c:v>0.10579559372737024</c:v>
                </c:pt>
                <c:pt idx="1146">
                  <c:v>0.10579559372737024</c:v>
                </c:pt>
                <c:pt idx="1147">
                  <c:v>0.10579559372737024</c:v>
                </c:pt>
                <c:pt idx="1148">
                  <c:v>0.10579559372737024</c:v>
                </c:pt>
                <c:pt idx="1149">
                  <c:v>0.10579559372737024</c:v>
                </c:pt>
                <c:pt idx="1150">
                  <c:v>0.10579559372737024</c:v>
                </c:pt>
                <c:pt idx="1151">
                  <c:v>0.10579559372737024</c:v>
                </c:pt>
                <c:pt idx="1152">
                  <c:v>0.10579559372737024</c:v>
                </c:pt>
                <c:pt idx="1153">
                  <c:v>0.10579559372737024</c:v>
                </c:pt>
                <c:pt idx="1154">
                  <c:v>0.10579559372737024</c:v>
                </c:pt>
                <c:pt idx="1155">
                  <c:v>0.10579559372737024</c:v>
                </c:pt>
                <c:pt idx="1156">
                  <c:v>0.10360372931958572</c:v>
                </c:pt>
                <c:pt idx="1157">
                  <c:v>0.10360372931958572</c:v>
                </c:pt>
                <c:pt idx="1158">
                  <c:v>0.10360372931958572</c:v>
                </c:pt>
                <c:pt idx="1159">
                  <c:v>0.10360372931958572</c:v>
                </c:pt>
                <c:pt idx="1160">
                  <c:v>0.10360372931958572</c:v>
                </c:pt>
                <c:pt idx="1161">
                  <c:v>0.10360372931958572</c:v>
                </c:pt>
                <c:pt idx="1162">
                  <c:v>0.10360372931958572</c:v>
                </c:pt>
                <c:pt idx="1163">
                  <c:v>0.10360372931958572</c:v>
                </c:pt>
                <c:pt idx="1164">
                  <c:v>0.10360372931958572</c:v>
                </c:pt>
                <c:pt idx="1165">
                  <c:v>0.10360372931958572</c:v>
                </c:pt>
                <c:pt idx="1166">
                  <c:v>0.10360372931958572</c:v>
                </c:pt>
                <c:pt idx="1167">
                  <c:v>0.10360372931958572</c:v>
                </c:pt>
                <c:pt idx="1168">
                  <c:v>0.10360372931958572</c:v>
                </c:pt>
                <c:pt idx="1169">
                  <c:v>0.10360372931958572</c:v>
                </c:pt>
                <c:pt idx="1170">
                  <c:v>0.10360372931958572</c:v>
                </c:pt>
                <c:pt idx="1171">
                  <c:v>0.10360372931958572</c:v>
                </c:pt>
                <c:pt idx="1172">
                  <c:v>0.10360372931958572</c:v>
                </c:pt>
                <c:pt idx="1173">
                  <c:v>0.10360372931958572</c:v>
                </c:pt>
                <c:pt idx="1174">
                  <c:v>0.10360372931958572</c:v>
                </c:pt>
                <c:pt idx="1175">
                  <c:v>0.10360372931958572</c:v>
                </c:pt>
                <c:pt idx="1176">
                  <c:v>0.10360372931958572</c:v>
                </c:pt>
                <c:pt idx="1177">
                  <c:v>0.10360372931958572</c:v>
                </c:pt>
                <c:pt idx="1178">
                  <c:v>0.10360372931958572</c:v>
                </c:pt>
                <c:pt idx="1179">
                  <c:v>0.10360372931958572</c:v>
                </c:pt>
                <c:pt idx="1180">
                  <c:v>0.10360372931958572</c:v>
                </c:pt>
                <c:pt idx="1181">
                  <c:v>0.10360372931958572</c:v>
                </c:pt>
                <c:pt idx="1182">
                  <c:v>0.10360372931958572</c:v>
                </c:pt>
                <c:pt idx="1183">
                  <c:v>0.10360372931958572</c:v>
                </c:pt>
                <c:pt idx="1184">
                  <c:v>0.10360372931958572</c:v>
                </c:pt>
                <c:pt idx="1185">
                  <c:v>0.10360372931958572</c:v>
                </c:pt>
                <c:pt idx="1186">
                  <c:v>0.10360372931958572</c:v>
                </c:pt>
                <c:pt idx="1187">
                  <c:v>0.10250888435002237</c:v>
                </c:pt>
                <c:pt idx="1188">
                  <c:v>0.10250888435002237</c:v>
                </c:pt>
                <c:pt idx="1189">
                  <c:v>0.10250888435002237</c:v>
                </c:pt>
                <c:pt idx="1190">
                  <c:v>0.10250888435002237</c:v>
                </c:pt>
                <c:pt idx="1191">
                  <c:v>0.10250888435002237</c:v>
                </c:pt>
                <c:pt idx="1192">
                  <c:v>0.10250888435002237</c:v>
                </c:pt>
                <c:pt idx="1193">
                  <c:v>0.10250888435002237</c:v>
                </c:pt>
                <c:pt idx="1194">
                  <c:v>0.10250888435002237</c:v>
                </c:pt>
                <c:pt idx="1195">
                  <c:v>0.10250888435002237</c:v>
                </c:pt>
                <c:pt idx="1196">
                  <c:v>0.10250888435002237</c:v>
                </c:pt>
                <c:pt idx="1197">
                  <c:v>0.10250888435002237</c:v>
                </c:pt>
                <c:pt idx="1198">
                  <c:v>0.10250888435002237</c:v>
                </c:pt>
                <c:pt idx="1199">
                  <c:v>0.10250888435002237</c:v>
                </c:pt>
                <c:pt idx="1200">
                  <c:v>0.10250888435002237</c:v>
                </c:pt>
                <c:pt idx="1201">
                  <c:v>0.10250888435002237</c:v>
                </c:pt>
                <c:pt idx="1202">
                  <c:v>0.10250888435002237</c:v>
                </c:pt>
                <c:pt idx="1203">
                  <c:v>0.10250888435002237</c:v>
                </c:pt>
                <c:pt idx="1204">
                  <c:v>0.10250888435002237</c:v>
                </c:pt>
                <c:pt idx="1205">
                  <c:v>0.10250888435002237</c:v>
                </c:pt>
                <c:pt idx="1206">
                  <c:v>0.10250888435002237</c:v>
                </c:pt>
                <c:pt idx="1207">
                  <c:v>0.10250888435002237</c:v>
                </c:pt>
                <c:pt idx="1208">
                  <c:v>0.10250888435002237</c:v>
                </c:pt>
                <c:pt idx="1209">
                  <c:v>0.10250888435002237</c:v>
                </c:pt>
                <c:pt idx="1210">
                  <c:v>0.10250888435002237</c:v>
                </c:pt>
                <c:pt idx="1211">
                  <c:v>0.10250888435002237</c:v>
                </c:pt>
                <c:pt idx="1212">
                  <c:v>0.10250888435002237</c:v>
                </c:pt>
                <c:pt idx="1213">
                  <c:v>0.10250888435002237</c:v>
                </c:pt>
                <c:pt idx="1214">
                  <c:v>0.10250888435002237</c:v>
                </c:pt>
                <c:pt idx="1215">
                  <c:v>0.10250888435002237</c:v>
                </c:pt>
                <c:pt idx="1216">
                  <c:v>0.10250888435002237</c:v>
                </c:pt>
                <c:pt idx="1217">
                  <c:v>0.10141512553618304</c:v>
                </c:pt>
                <c:pt idx="1218">
                  <c:v>0.10141512553618304</c:v>
                </c:pt>
                <c:pt idx="1219">
                  <c:v>0.10141512553618304</c:v>
                </c:pt>
                <c:pt idx="1220">
                  <c:v>0.10141512553618304</c:v>
                </c:pt>
                <c:pt idx="1221">
                  <c:v>0.10141512553618304</c:v>
                </c:pt>
                <c:pt idx="1222">
                  <c:v>0.10141512553618304</c:v>
                </c:pt>
                <c:pt idx="1223">
                  <c:v>0.10141512553618304</c:v>
                </c:pt>
                <c:pt idx="1224">
                  <c:v>0.10141512553618304</c:v>
                </c:pt>
                <c:pt idx="1225">
                  <c:v>0.10141512553618304</c:v>
                </c:pt>
                <c:pt idx="1226">
                  <c:v>0.10141512553618304</c:v>
                </c:pt>
                <c:pt idx="1227">
                  <c:v>0.10141512553618304</c:v>
                </c:pt>
                <c:pt idx="1228">
                  <c:v>0.10141512553618304</c:v>
                </c:pt>
                <c:pt idx="1229">
                  <c:v>0.10141512553618304</c:v>
                </c:pt>
                <c:pt idx="1230">
                  <c:v>0.10141512553618304</c:v>
                </c:pt>
                <c:pt idx="1231">
                  <c:v>0.10141512553618304</c:v>
                </c:pt>
                <c:pt idx="1232">
                  <c:v>0.10141512553618304</c:v>
                </c:pt>
                <c:pt idx="1233">
                  <c:v>0.10141512553618304</c:v>
                </c:pt>
                <c:pt idx="1234">
                  <c:v>0.10141512553618304</c:v>
                </c:pt>
                <c:pt idx="1235">
                  <c:v>0.10141512553618304</c:v>
                </c:pt>
                <c:pt idx="1236">
                  <c:v>0.10141512553618304</c:v>
                </c:pt>
                <c:pt idx="1237">
                  <c:v>0.10141512553618304</c:v>
                </c:pt>
                <c:pt idx="1238">
                  <c:v>0.10141512553618304</c:v>
                </c:pt>
                <c:pt idx="1239">
                  <c:v>0.10141512553618304</c:v>
                </c:pt>
                <c:pt idx="1240">
                  <c:v>0.10141512553618304</c:v>
                </c:pt>
                <c:pt idx="1241">
                  <c:v>0.10141512553618304</c:v>
                </c:pt>
                <c:pt idx="1242">
                  <c:v>0.10141512553618304</c:v>
                </c:pt>
                <c:pt idx="1243">
                  <c:v>0.10141512553618304</c:v>
                </c:pt>
                <c:pt idx="1244">
                  <c:v>0.10141512553618304</c:v>
                </c:pt>
                <c:pt idx="1245">
                  <c:v>0.10141512553618304</c:v>
                </c:pt>
                <c:pt idx="1246">
                  <c:v>0.10141512553618304</c:v>
                </c:pt>
                <c:pt idx="1247">
                  <c:v>0.10141512553618304</c:v>
                </c:pt>
                <c:pt idx="1248">
                  <c:v>0.10250888435002259</c:v>
                </c:pt>
                <c:pt idx="1249">
                  <c:v>0.10250888435002259</c:v>
                </c:pt>
                <c:pt idx="1250">
                  <c:v>0.10250888435002259</c:v>
                </c:pt>
                <c:pt idx="1251">
                  <c:v>0.10250888435002259</c:v>
                </c:pt>
                <c:pt idx="1252">
                  <c:v>0.10250888435002259</c:v>
                </c:pt>
                <c:pt idx="1253">
                  <c:v>0.10250888435002259</c:v>
                </c:pt>
                <c:pt idx="1254">
                  <c:v>0.10250888435002259</c:v>
                </c:pt>
                <c:pt idx="1255">
                  <c:v>0.10250888435002259</c:v>
                </c:pt>
                <c:pt idx="1256">
                  <c:v>0.10250888435002259</c:v>
                </c:pt>
                <c:pt idx="1257">
                  <c:v>0.10250888435002259</c:v>
                </c:pt>
                <c:pt idx="1258">
                  <c:v>0.10250888435002259</c:v>
                </c:pt>
                <c:pt idx="1259">
                  <c:v>0.10250888435002259</c:v>
                </c:pt>
                <c:pt idx="1260">
                  <c:v>0.10250888435002259</c:v>
                </c:pt>
                <c:pt idx="1261">
                  <c:v>0.10250888435002259</c:v>
                </c:pt>
                <c:pt idx="1262">
                  <c:v>0.10250888435002259</c:v>
                </c:pt>
                <c:pt idx="1263">
                  <c:v>0.10250888435002259</c:v>
                </c:pt>
                <c:pt idx="1264">
                  <c:v>0.10250888435002259</c:v>
                </c:pt>
                <c:pt idx="1265">
                  <c:v>0.10250888435002259</c:v>
                </c:pt>
                <c:pt idx="1266">
                  <c:v>0.10250888435002259</c:v>
                </c:pt>
                <c:pt idx="1267">
                  <c:v>0.10250888435002259</c:v>
                </c:pt>
                <c:pt idx="1268">
                  <c:v>0.10250888435002259</c:v>
                </c:pt>
                <c:pt idx="1269">
                  <c:v>0.10250888435002259</c:v>
                </c:pt>
                <c:pt idx="1270">
                  <c:v>0.10250888435002259</c:v>
                </c:pt>
                <c:pt idx="1271">
                  <c:v>0.10250888435002259</c:v>
                </c:pt>
                <c:pt idx="1272">
                  <c:v>0.10250888435002259</c:v>
                </c:pt>
                <c:pt idx="1273">
                  <c:v>0.10250888435002259</c:v>
                </c:pt>
                <c:pt idx="1274">
                  <c:v>0.10250888435002259</c:v>
                </c:pt>
                <c:pt idx="1275">
                  <c:v>0.10250888435002259</c:v>
                </c:pt>
                <c:pt idx="1276">
                  <c:v>0.10250888435002259</c:v>
                </c:pt>
                <c:pt idx="1277">
                  <c:v>0.10250888435002259</c:v>
                </c:pt>
                <c:pt idx="1278">
                  <c:v>0.1036026431638617</c:v>
                </c:pt>
                <c:pt idx="1279">
                  <c:v>0.1036026431638617</c:v>
                </c:pt>
                <c:pt idx="1280">
                  <c:v>0.1036026431638617</c:v>
                </c:pt>
                <c:pt idx="1281">
                  <c:v>0.1036026431638617</c:v>
                </c:pt>
                <c:pt idx="1282">
                  <c:v>0.1036026431638617</c:v>
                </c:pt>
                <c:pt idx="1283">
                  <c:v>0.1036026431638617</c:v>
                </c:pt>
                <c:pt idx="1284">
                  <c:v>0.1036026431638617</c:v>
                </c:pt>
                <c:pt idx="1285">
                  <c:v>0.1036026431638617</c:v>
                </c:pt>
                <c:pt idx="1286">
                  <c:v>0.1036026431638617</c:v>
                </c:pt>
                <c:pt idx="1287">
                  <c:v>0.1036026431638617</c:v>
                </c:pt>
                <c:pt idx="1288">
                  <c:v>0.1036026431638617</c:v>
                </c:pt>
                <c:pt idx="1289">
                  <c:v>0.1036026431638617</c:v>
                </c:pt>
                <c:pt idx="1290">
                  <c:v>0.1036026431638617</c:v>
                </c:pt>
                <c:pt idx="1291">
                  <c:v>0.1036026431638617</c:v>
                </c:pt>
                <c:pt idx="1292">
                  <c:v>0.1036026431638617</c:v>
                </c:pt>
                <c:pt idx="1293">
                  <c:v>0.1036026431638617</c:v>
                </c:pt>
                <c:pt idx="1294">
                  <c:v>0.1036026431638617</c:v>
                </c:pt>
                <c:pt idx="1295">
                  <c:v>0.1036026431638617</c:v>
                </c:pt>
                <c:pt idx="1296">
                  <c:v>0.1036026431638617</c:v>
                </c:pt>
                <c:pt idx="1297">
                  <c:v>0.1036026431638617</c:v>
                </c:pt>
                <c:pt idx="1298">
                  <c:v>0.1036026431638617</c:v>
                </c:pt>
                <c:pt idx="1299">
                  <c:v>0.1036026431638617</c:v>
                </c:pt>
                <c:pt idx="1300">
                  <c:v>0.1036026431638617</c:v>
                </c:pt>
                <c:pt idx="1301">
                  <c:v>0.1036026431638617</c:v>
                </c:pt>
                <c:pt idx="1302">
                  <c:v>0.1036026431638617</c:v>
                </c:pt>
                <c:pt idx="1303">
                  <c:v>0.1036026431638617</c:v>
                </c:pt>
                <c:pt idx="1304">
                  <c:v>0.1036026431638617</c:v>
                </c:pt>
                <c:pt idx="1305">
                  <c:v>0.1036026431638617</c:v>
                </c:pt>
                <c:pt idx="1306">
                  <c:v>0.1036026431638617</c:v>
                </c:pt>
                <c:pt idx="1307">
                  <c:v>0.1036026431638617</c:v>
                </c:pt>
                <c:pt idx="1308">
                  <c:v>0.1036026431638617</c:v>
                </c:pt>
                <c:pt idx="1309">
                  <c:v>0.10250888435002237</c:v>
                </c:pt>
                <c:pt idx="1310">
                  <c:v>0.10250888435002237</c:v>
                </c:pt>
                <c:pt idx="1311">
                  <c:v>0.10250888435002237</c:v>
                </c:pt>
                <c:pt idx="1312">
                  <c:v>0.10250888435002237</c:v>
                </c:pt>
                <c:pt idx="1313">
                  <c:v>0.10250888435002237</c:v>
                </c:pt>
                <c:pt idx="1314">
                  <c:v>0.10250888435002237</c:v>
                </c:pt>
                <c:pt idx="1315">
                  <c:v>0.10250888435002237</c:v>
                </c:pt>
                <c:pt idx="1316">
                  <c:v>0.10250888435002237</c:v>
                </c:pt>
                <c:pt idx="1317">
                  <c:v>0.10250888435002237</c:v>
                </c:pt>
                <c:pt idx="1318">
                  <c:v>0.10250888435002237</c:v>
                </c:pt>
                <c:pt idx="1319">
                  <c:v>0.10250888435002237</c:v>
                </c:pt>
                <c:pt idx="1320">
                  <c:v>0.10250888435002237</c:v>
                </c:pt>
                <c:pt idx="1321">
                  <c:v>0.10250888435002237</c:v>
                </c:pt>
                <c:pt idx="1322">
                  <c:v>0.10250888435002237</c:v>
                </c:pt>
                <c:pt idx="1323">
                  <c:v>0.10250888435002237</c:v>
                </c:pt>
                <c:pt idx="1324">
                  <c:v>0.10250888435002237</c:v>
                </c:pt>
                <c:pt idx="1325">
                  <c:v>0.10250888435002237</c:v>
                </c:pt>
                <c:pt idx="1326">
                  <c:v>0.10250888435002237</c:v>
                </c:pt>
                <c:pt idx="1327">
                  <c:v>0.10250888435002237</c:v>
                </c:pt>
                <c:pt idx="1328">
                  <c:v>0.10250888435002237</c:v>
                </c:pt>
                <c:pt idx="1329">
                  <c:v>0.10250888435002237</c:v>
                </c:pt>
                <c:pt idx="1330">
                  <c:v>0.10250888435002237</c:v>
                </c:pt>
                <c:pt idx="1331">
                  <c:v>0.10250888435002237</c:v>
                </c:pt>
                <c:pt idx="1332">
                  <c:v>0.10250888435002237</c:v>
                </c:pt>
                <c:pt idx="1333">
                  <c:v>0.10250888435002237</c:v>
                </c:pt>
                <c:pt idx="1334">
                  <c:v>0.10250888435002237</c:v>
                </c:pt>
                <c:pt idx="1335">
                  <c:v>0.10250888435002237</c:v>
                </c:pt>
                <c:pt idx="1336">
                  <c:v>0.10250888435002237</c:v>
                </c:pt>
                <c:pt idx="1337">
                  <c:v>0.10250888435002237</c:v>
                </c:pt>
                <c:pt idx="1338">
                  <c:v>0.10250888435002237</c:v>
                </c:pt>
                <c:pt idx="1339">
                  <c:v>0.10250888435002237</c:v>
                </c:pt>
                <c:pt idx="1340">
                  <c:v>0.1014162095389719</c:v>
                </c:pt>
                <c:pt idx="1341">
                  <c:v>0.1014162095389719</c:v>
                </c:pt>
                <c:pt idx="1342">
                  <c:v>0.1014162095389719</c:v>
                </c:pt>
                <c:pt idx="1343">
                  <c:v>0.1014162095389719</c:v>
                </c:pt>
                <c:pt idx="1344">
                  <c:v>0.1014162095389719</c:v>
                </c:pt>
                <c:pt idx="1345">
                  <c:v>0.1014162095389719</c:v>
                </c:pt>
                <c:pt idx="1346">
                  <c:v>0.1014162095389719</c:v>
                </c:pt>
                <c:pt idx="1347">
                  <c:v>0.1014162095389719</c:v>
                </c:pt>
                <c:pt idx="1348">
                  <c:v>0.1014162095389719</c:v>
                </c:pt>
                <c:pt idx="1349">
                  <c:v>0.1014162095389719</c:v>
                </c:pt>
                <c:pt idx="1350">
                  <c:v>0.1014162095389719</c:v>
                </c:pt>
                <c:pt idx="1351">
                  <c:v>0.1014162095389719</c:v>
                </c:pt>
                <c:pt idx="1352">
                  <c:v>0.1014162095389719</c:v>
                </c:pt>
                <c:pt idx="1353">
                  <c:v>0.1014162095389719</c:v>
                </c:pt>
                <c:pt idx="1354">
                  <c:v>0.1014162095389719</c:v>
                </c:pt>
                <c:pt idx="1355">
                  <c:v>0.1014162095389719</c:v>
                </c:pt>
                <c:pt idx="1356">
                  <c:v>0.1014162095389719</c:v>
                </c:pt>
                <c:pt idx="1357">
                  <c:v>0.1014162095389719</c:v>
                </c:pt>
                <c:pt idx="1358">
                  <c:v>0.1014162095389719</c:v>
                </c:pt>
                <c:pt idx="1359">
                  <c:v>0.1014162095389719</c:v>
                </c:pt>
                <c:pt idx="1360">
                  <c:v>0.1014162095389719</c:v>
                </c:pt>
                <c:pt idx="1361">
                  <c:v>0.1014162095389719</c:v>
                </c:pt>
                <c:pt idx="1362">
                  <c:v>0.1014162095389719</c:v>
                </c:pt>
                <c:pt idx="1363">
                  <c:v>0.1014162095389719</c:v>
                </c:pt>
                <c:pt idx="1364">
                  <c:v>0.1014162095389719</c:v>
                </c:pt>
                <c:pt idx="1365">
                  <c:v>0.1014162095389719</c:v>
                </c:pt>
                <c:pt idx="1366">
                  <c:v>0.1014162095389719</c:v>
                </c:pt>
                <c:pt idx="1367">
                  <c:v>0.1014162095389719</c:v>
                </c:pt>
                <c:pt idx="1368">
                  <c:v>0.1014162095389719</c:v>
                </c:pt>
                <c:pt idx="1369">
                  <c:v>0.1014162095389719</c:v>
                </c:pt>
                <c:pt idx="1370">
                  <c:v>0.10250888435002237</c:v>
                </c:pt>
                <c:pt idx="1371">
                  <c:v>0.10250888435002237</c:v>
                </c:pt>
                <c:pt idx="1372">
                  <c:v>0.10250888435002237</c:v>
                </c:pt>
                <c:pt idx="1373">
                  <c:v>0.10250888435002237</c:v>
                </c:pt>
                <c:pt idx="1374">
                  <c:v>0.10250888435002237</c:v>
                </c:pt>
                <c:pt idx="1375">
                  <c:v>0.10250888435002237</c:v>
                </c:pt>
                <c:pt idx="1376">
                  <c:v>0.10250888435002237</c:v>
                </c:pt>
                <c:pt idx="1377">
                  <c:v>0.10250888435002237</c:v>
                </c:pt>
                <c:pt idx="1378">
                  <c:v>0.10250888435002237</c:v>
                </c:pt>
                <c:pt idx="1379">
                  <c:v>0.10250888435002237</c:v>
                </c:pt>
                <c:pt idx="1380">
                  <c:v>0.10250888435002237</c:v>
                </c:pt>
                <c:pt idx="1381">
                  <c:v>0.10250888435002237</c:v>
                </c:pt>
                <c:pt idx="1382">
                  <c:v>0.10250888435002237</c:v>
                </c:pt>
                <c:pt idx="1383">
                  <c:v>0.10250888435002237</c:v>
                </c:pt>
                <c:pt idx="1384">
                  <c:v>0.10250888435002237</c:v>
                </c:pt>
                <c:pt idx="1385">
                  <c:v>0.10250888435002237</c:v>
                </c:pt>
                <c:pt idx="1386">
                  <c:v>0.10250888435002237</c:v>
                </c:pt>
                <c:pt idx="1387">
                  <c:v>0.10250888435002237</c:v>
                </c:pt>
                <c:pt idx="1388">
                  <c:v>0.10250888435002237</c:v>
                </c:pt>
                <c:pt idx="1389">
                  <c:v>0.10250888435002237</c:v>
                </c:pt>
                <c:pt idx="1390">
                  <c:v>0.10250888435002237</c:v>
                </c:pt>
                <c:pt idx="1391">
                  <c:v>0.10250888435002237</c:v>
                </c:pt>
                <c:pt idx="1392">
                  <c:v>0.10250888435002237</c:v>
                </c:pt>
                <c:pt idx="1393">
                  <c:v>0.10250888435002237</c:v>
                </c:pt>
                <c:pt idx="1394">
                  <c:v>0.10250888435002237</c:v>
                </c:pt>
                <c:pt idx="1395">
                  <c:v>0.10250888435002237</c:v>
                </c:pt>
                <c:pt idx="1396">
                  <c:v>0.10250888435002237</c:v>
                </c:pt>
                <c:pt idx="1397">
                  <c:v>0.10250888435002237</c:v>
                </c:pt>
                <c:pt idx="1398">
                  <c:v>0.10250888435002237</c:v>
                </c:pt>
                <c:pt idx="1399">
                  <c:v>0.10250888435002237</c:v>
                </c:pt>
                <c:pt idx="1400">
                  <c:v>0.10250888435002237</c:v>
                </c:pt>
                <c:pt idx="1401">
                  <c:v>0.10250888435002237</c:v>
                </c:pt>
                <c:pt idx="1402">
                  <c:v>0.10250888435002237</c:v>
                </c:pt>
                <c:pt idx="1403">
                  <c:v>0.10250888435002237</c:v>
                </c:pt>
                <c:pt idx="1404">
                  <c:v>0.10250888435002237</c:v>
                </c:pt>
                <c:pt idx="1405">
                  <c:v>0.10250888435002237</c:v>
                </c:pt>
                <c:pt idx="1406">
                  <c:v>0.10250888435002237</c:v>
                </c:pt>
                <c:pt idx="1407">
                  <c:v>0.10250888435002237</c:v>
                </c:pt>
                <c:pt idx="1408">
                  <c:v>0.10250888435002237</c:v>
                </c:pt>
                <c:pt idx="1409">
                  <c:v>0.10250888435002237</c:v>
                </c:pt>
                <c:pt idx="1410">
                  <c:v>0.10250888435002237</c:v>
                </c:pt>
                <c:pt idx="1411">
                  <c:v>0.10250888435002237</c:v>
                </c:pt>
                <c:pt idx="1412">
                  <c:v>0.10250888435002237</c:v>
                </c:pt>
                <c:pt idx="1413">
                  <c:v>0.10250888435002237</c:v>
                </c:pt>
                <c:pt idx="1414">
                  <c:v>0.10250888435002237</c:v>
                </c:pt>
                <c:pt idx="1415">
                  <c:v>0.10250888435002237</c:v>
                </c:pt>
                <c:pt idx="1416">
                  <c:v>0.10250888435002237</c:v>
                </c:pt>
                <c:pt idx="1417">
                  <c:v>0.10250888435002237</c:v>
                </c:pt>
                <c:pt idx="1418">
                  <c:v>0.10250888435002237</c:v>
                </c:pt>
                <c:pt idx="1419">
                  <c:v>0.10250888435002237</c:v>
                </c:pt>
                <c:pt idx="1420">
                  <c:v>0.10250888435002237</c:v>
                </c:pt>
                <c:pt idx="1421">
                  <c:v>0.10250888435002237</c:v>
                </c:pt>
                <c:pt idx="1422">
                  <c:v>0.10250888435002237</c:v>
                </c:pt>
                <c:pt idx="1423">
                  <c:v>0.10250888435002237</c:v>
                </c:pt>
                <c:pt idx="1424">
                  <c:v>0.10250888435002237</c:v>
                </c:pt>
                <c:pt idx="1425">
                  <c:v>0.10250888435002237</c:v>
                </c:pt>
                <c:pt idx="1426">
                  <c:v>0.10250888435002237</c:v>
                </c:pt>
                <c:pt idx="1427">
                  <c:v>0.10250888435002237</c:v>
                </c:pt>
                <c:pt idx="1428">
                  <c:v>0.10250888435002237</c:v>
                </c:pt>
                <c:pt idx="1429">
                  <c:v>0.10250888435002237</c:v>
                </c:pt>
                <c:pt idx="1430">
                  <c:v>0.10250888435002237</c:v>
                </c:pt>
                <c:pt idx="1431">
                  <c:v>0.10687525616923033</c:v>
                </c:pt>
                <c:pt idx="1432">
                  <c:v>0.10687525616923033</c:v>
                </c:pt>
                <c:pt idx="1433">
                  <c:v>0.10687525616923033</c:v>
                </c:pt>
                <c:pt idx="1434">
                  <c:v>0.10687525616923033</c:v>
                </c:pt>
                <c:pt idx="1435">
                  <c:v>0.10687525616923033</c:v>
                </c:pt>
                <c:pt idx="1436">
                  <c:v>0.10687525616923033</c:v>
                </c:pt>
                <c:pt idx="1437">
                  <c:v>0.10687525616923033</c:v>
                </c:pt>
                <c:pt idx="1438">
                  <c:v>0.10687525616923033</c:v>
                </c:pt>
                <c:pt idx="1439">
                  <c:v>0.10687525616923033</c:v>
                </c:pt>
                <c:pt idx="1440">
                  <c:v>0.10687525616923033</c:v>
                </c:pt>
                <c:pt idx="1441">
                  <c:v>0.10687525616923033</c:v>
                </c:pt>
                <c:pt idx="1442">
                  <c:v>0.10687525616923033</c:v>
                </c:pt>
                <c:pt idx="1443">
                  <c:v>0.10687525616923033</c:v>
                </c:pt>
                <c:pt idx="1444">
                  <c:v>0.10687525616923033</c:v>
                </c:pt>
                <c:pt idx="1445">
                  <c:v>0.10687525616923033</c:v>
                </c:pt>
                <c:pt idx="1446">
                  <c:v>0.10687525616923033</c:v>
                </c:pt>
                <c:pt idx="1447">
                  <c:v>0.10687525616923033</c:v>
                </c:pt>
                <c:pt idx="1448">
                  <c:v>0.10687525616923033</c:v>
                </c:pt>
                <c:pt idx="1449">
                  <c:v>0.10687525616923033</c:v>
                </c:pt>
                <c:pt idx="1450">
                  <c:v>0.10687525616923033</c:v>
                </c:pt>
                <c:pt idx="1451">
                  <c:v>0.10687525616923033</c:v>
                </c:pt>
                <c:pt idx="1452">
                  <c:v>0.10687525616923033</c:v>
                </c:pt>
                <c:pt idx="1453">
                  <c:v>0.10687525616923033</c:v>
                </c:pt>
                <c:pt idx="1454">
                  <c:v>0.10687525616923033</c:v>
                </c:pt>
                <c:pt idx="1455">
                  <c:v>0.10687525616923033</c:v>
                </c:pt>
                <c:pt idx="1456">
                  <c:v>0.10687525616923033</c:v>
                </c:pt>
                <c:pt idx="1457">
                  <c:v>0.10687525616923033</c:v>
                </c:pt>
                <c:pt idx="1458">
                  <c:v>0.10687525616923033</c:v>
                </c:pt>
                <c:pt idx="1459">
                  <c:v>0.10687525616923033</c:v>
                </c:pt>
                <c:pt idx="1460">
                  <c:v>0.10687525616923033</c:v>
                </c:pt>
                <c:pt idx="1461">
                  <c:v>0.10687525616923033</c:v>
                </c:pt>
                <c:pt idx="1462">
                  <c:v>0.13424605874512641</c:v>
                </c:pt>
                <c:pt idx="1463">
                  <c:v>0.13424605874512641</c:v>
                </c:pt>
                <c:pt idx="1464">
                  <c:v>0.13424605874512641</c:v>
                </c:pt>
                <c:pt idx="1465">
                  <c:v>0.13424605874512641</c:v>
                </c:pt>
                <c:pt idx="1466">
                  <c:v>0.13424605874512641</c:v>
                </c:pt>
                <c:pt idx="1467">
                  <c:v>0.13424605874512641</c:v>
                </c:pt>
                <c:pt idx="1468">
                  <c:v>0.13424605874512641</c:v>
                </c:pt>
                <c:pt idx="1469">
                  <c:v>0.13424605874512641</c:v>
                </c:pt>
                <c:pt idx="1470">
                  <c:v>0.13424605874512641</c:v>
                </c:pt>
                <c:pt idx="1471">
                  <c:v>0.13424605874512641</c:v>
                </c:pt>
                <c:pt idx="1472">
                  <c:v>0.13424605874512641</c:v>
                </c:pt>
                <c:pt idx="1473">
                  <c:v>0.13424605874512641</c:v>
                </c:pt>
                <c:pt idx="1474">
                  <c:v>0.13424605874512641</c:v>
                </c:pt>
                <c:pt idx="1475">
                  <c:v>0.13424605874512641</c:v>
                </c:pt>
                <c:pt idx="1476">
                  <c:v>0.13424605874512641</c:v>
                </c:pt>
                <c:pt idx="1477">
                  <c:v>0.13424605874512641</c:v>
                </c:pt>
                <c:pt idx="1478">
                  <c:v>0.13424605874512641</c:v>
                </c:pt>
                <c:pt idx="1479">
                  <c:v>0.13424605874512641</c:v>
                </c:pt>
                <c:pt idx="1480">
                  <c:v>0.13424605874512641</c:v>
                </c:pt>
                <c:pt idx="1481">
                  <c:v>0.13424605874512641</c:v>
                </c:pt>
                <c:pt idx="1482">
                  <c:v>0.13424605874512641</c:v>
                </c:pt>
                <c:pt idx="1483">
                  <c:v>0.13424605874512641</c:v>
                </c:pt>
                <c:pt idx="1484">
                  <c:v>0.13424605874512641</c:v>
                </c:pt>
                <c:pt idx="1485">
                  <c:v>0.13424605874512641</c:v>
                </c:pt>
                <c:pt idx="1486">
                  <c:v>0.13424605874512641</c:v>
                </c:pt>
                <c:pt idx="1487">
                  <c:v>0.13424605874512641</c:v>
                </c:pt>
                <c:pt idx="1488">
                  <c:v>0.13424605874512641</c:v>
                </c:pt>
                <c:pt idx="1489">
                  <c:v>0.13424605874512641</c:v>
                </c:pt>
                <c:pt idx="1490">
                  <c:v>0.13424605874512641</c:v>
                </c:pt>
                <c:pt idx="1491">
                  <c:v>0.13424605874512641</c:v>
                </c:pt>
                <c:pt idx="1492">
                  <c:v>0.13424605874512641</c:v>
                </c:pt>
                <c:pt idx="1493">
                  <c:v>0.1669755470074239</c:v>
                </c:pt>
                <c:pt idx="1494">
                  <c:v>0.1669755470074239</c:v>
                </c:pt>
                <c:pt idx="1495">
                  <c:v>0.1669755470074239</c:v>
                </c:pt>
                <c:pt idx="1496">
                  <c:v>0.1669755470074239</c:v>
                </c:pt>
                <c:pt idx="1497">
                  <c:v>0.1669755470074239</c:v>
                </c:pt>
                <c:pt idx="1498">
                  <c:v>0.1669755470074239</c:v>
                </c:pt>
                <c:pt idx="1499">
                  <c:v>0.1669755470074239</c:v>
                </c:pt>
                <c:pt idx="1500">
                  <c:v>0.1669755470074239</c:v>
                </c:pt>
                <c:pt idx="1501">
                  <c:v>0.1669755470074239</c:v>
                </c:pt>
                <c:pt idx="1502">
                  <c:v>0.1669755470074239</c:v>
                </c:pt>
                <c:pt idx="1503">
                  <c:v>0.1669755470074239</c:v>
                </c:pt>
                <c:pt idx="1504">
                  <c:v>0.1669755470074239</c:v>
                </c:pt>
                <c:pt idx="1505">
                  <c:v>0.1669755470074239</c:v>
                </c:pt>
                <c:pt idx="1506">
                  <c:v>0.1669755470074239</c:v>
                </c:pt>
                <c:pt idx="1507">
                  <c:v>0.1669755470074239</c:v>
                </c:pt>
                <c:pt idx="1508">
                  <c:v>0.1669755470074239</c:v>
                </c:pt>
                <c:pt idx="1509">
                  <c:v>0.1669755470074239</c:v>
                </c:pt>
                <c:pt idx="1510">
                  <c:v>0.1669755470074239</c:v>
                </c:pt>
                <c:pt idx="1511">
                  <c:v>0.1669755470074239</c:v>
                </c:pt>
                <c:pt idx="1512">
                  <c:v>0.1669755470074239</c:v>
                </c:pt>
                <c:pt idx="1513">
                  <c:v>0.1669755470074239</c:v>
                </c:pt>
                <c:pt idx="1514">
                  <c:v>0.1669755470074239</c:v>
                </c:pt>
                <c:pt idx="1515">
                  <c:v>0.1669755470074239</c:v>
                </c:pt>
                <c:pt idx="1516">
                  <c:v>0.1669755470074239</c:v>
                </c:pt>
                <c:pt idx="1517">
                  <c:v>0.1669755470074239</c:v>
                </c:pt>
                <c:pt idx="1518">
                  <c:v>0.1669755470074239</c:v>
                </c:pt>
                <c:pt idx="1519">
                  <c:v>0.1669755470074239</c:v>
                </c:pt>
                <c:pt idx="1520">
                  <c:v>0.1669755470074239</c:v>
                </c:pt>
                <c:pt idx="1521">
                  <c:v>0.18899395355473381</c:v>
                </c:pt>
                <c:pt idx="1522">
                  <c:v>0.18899395355473381</c:v>
                </c:pt>
                <c:pt idx="1523">
                  <c:v>0.18899395355473381</c:v>
                </c:pt>
                <c:pt idx="1524">
                  <c:v>0.18899395355473381</c:v>
                </c:pt>
                <c:pt idx="1525">
                  <c:v>0.18899395355473381</c:v>
                </c:pt>
                <c:pt idx="1526">
                  <c:v>0.18899395355473381</c:v>
                </c:pt>
                <c:pt idx="1527">
                  <c:v>0.18899395355473381</c:v>
                </c:pt>
                <c:pt idx="1528">
                  <c:v>0.18899395355473381</c:v>
                </c:pt>
                <c:pt idx="1529">
                  <c:v>0.18899395355473381</c:v>
                </c:pt>
                <c:pt idx="1530">
                  <c:v>0.18899395355473381</c:v>
                </c:pt>
                <c:pt idx="1531">
                  <c:v>0.18899395355473381</c:v>
                </c:pt>
                <c:pt idx="1532">
                  <c:v>0.18899395355473381</c:v>
                </c:pt>
                <c:pt idx="1533">
                  <c:v>0.18899395355473381</c:v>
                </c:pt>
                <c:pt idx="1534">
                  <c:v>0.18899395355473381</c:v>
                </c:pt>
                <c:pt idx="1535">
                  <c:v>0.18899395355473381</c:v>
                </c:pt>
                <c:pt idx="1536">
                  <c:v>0.18899395355473381</c:v>
                </c:pt>
                <c:pt idx="1537">
                  <c:v>0.18899395355473381</c:v>
                </c:pt>
                <c:pt idx="1538">
                  <c:v>0.18899395355473381</c:v>
                </c:pt>
                <c:pt idx="1539">
                  <c:v>0.18899395355473381</c:v>
                </c:pt>
                <c:pt idx="1540">
                  <c:v>0.18899395355473381</c:v>
                </c:pt>
                <c:pt idx="1541">
                  <c:v>0.18899395355473381</c:v>
                </c:pt>
                <c:pt idx="1542">
                  <c:v>0.18899395355473381</c:v>
                </c:pt>
                <c:pt idx="1543">
                  <c:v>0.18899395355473381</c:v>
                </c:pt>
                <c:pt idx="1544">
                  <c:v>0.18899395355473381</c:v>
                </c:pt>
                <c:pt idx="1545">
                  <c:v>0.18899395355473381</c:v>
                </c:pt>
                <c:pt idx="1546">
                  <c:v>0.18899395355473381</c:v>
                </c:pt>
                <c:pt idx="1547">
                  <c:v>0.18899395355473381</c:v>
                </c:pt>
                <c:pt idx="1548">
                  <c:v>0.18899395355473381</c:v>
                </c:pt>
                <c:pt idx="1549">
                  <c:v>0.18899395355473381</c:v>
                </c:pt>
                <c:pt idx="1550">
                  <c:v>0.18899395355473381</c:v>
                </c:pt>
                <c:pt idx="1551">
                  <c:v>0.18899395355473381</c:v>
                </c:pt>
                <c:pt idx="1552">
                  <c:v>0.20198197092226344</c:v>
                </c:pt>
                <c:pt idx="1553">
                  <c:v>0.20198197092226344</c:v>
                </c:pt>
                <c:pt idx="1554">
                  <c:v>0.20198197092226344</c:v>
                </c:pt>
                <c:pt idx="1555">
                  <c:v>0.20198197092226344</c:v>
                </c:pt>
                <c:pt idx="1556">
                  <c:v>0.20198197092226344</c:v>
                </c:pt>
                <c:pt idx="1557">
                  <c:v>0.20198197092226344</c:v>
                </c:pt>
                <c:pt idx="1558">
                  <c:v>0.20198197092226344</c:v>
                </c:pt>
                <c:pt idx="1559">
                  <c:v>0.20198197092226344</c:v>
                </c:pt>
                <c:pt idx="1560">
                  <c:v>0.20198197092226344</c:v>
                </c:pt>
                <c:pt idx="1561">
                  <c:v>0.20198197092226344</c:v>
                </c:pt>
                <c:pt idx="1562">
                  <c:v>0.20198197092226344</c:v>
                </c:pt>
                <c:pt idx="1563">
                  <c:v>0.20198197092226344</c:v>
                </c:pt>
                <c:pt idx="1564">
                  <c:v>0.20198197092226344</c:v>
                </c:pt>
                <c:pt idx="1565">
                  <c:v>0.20198197092226344</c:v>
                </c:pt>
                <c:pt idx="1566">
                  <c:v>0.20198197092226344</c:v>
                </c:pt>
                <c:pt idx="1567">
                  <c:v>0.20198197092226344</c:v>
                </c:pt>
                <c:pt idx="1568">
                  <c:v>0.20198197092226344</c:v>
                </c:pt>
                <c:pt idx="1569">
                  <c:v>0.20198197092226344</c:v>
                </c:pt>
                <c:pt idx="1570">
                  <c:v>0.20198197092226344</c:v>
                </c:pt>
                <c:pt idx="1571">
                  <c:v>0.20198197092226344</c:v>
                </c:pt>
                <c:pt idx="1572">
                  <c:v>0.20198197092226344</c:v>
                </c:pt>
                <c:pt idx="1573">
                  <c:v>0.20198197092226344</c:v>
                </c:pt>
                <c:pt idx="1574">
                  <c:v>0.20198197092226344</c:v>
                </c:pt>
                <c:pt idx="1575">
                  <c:v>0.20198197092226344</c:v>
                </c:pt>
                <c:pt idx="1576">
                  <c:v>0.20198197092226344</c:v>
                </c:pt>
                <c:pt idx="1577">
                  <c:v>0.20198197092226344</c:v>
                </c:pt>
                <c:pt idx="1578">
                  <c:v>0.20198197092226344</c:v>
                </c:pt>
                <c:pt idx="1579">
                  <c:v>0.20198197092226344</c:v>
                </c:pt>
                <c:pt idx="1580">
                  <c:v>0.20198197092226344</c:v>
                </c:pt>
                <c:pt idx="1581">
                  <c:v>0.20198197092226344</c:v>
                </c:pt>
                <c:pt idx="1582">
                  <c:v>0.21033735701606271</c:v>
                </c:pt>
                <c:pt idx="1583">
                  <c:v>0.21033735701606271</c:v>
                </c:pt>
                <c:pt idx="1584">
                  <c:v>0.21033735701606271</c:v>
                </c:pt>
                <c:pt idx="1585">
                  <c:v>0.21033735701606271</c:v>
                </c:pt>
                <c:pt idx="1586">
                  <c:v>0.21033735701606271</c:v>
                </c:pt>
                <c:pt idx="1587">
                  <c:v>0.21033735701606271</c:v>
                </c:pt>
                <c:pt idx="1588">
                  <c:v>0.21033735701606271</c:v>
                </c:pt>
                <c:pt idx="1589">
                  <c:v>0.21033735701606271</c:v>
                </c:pt>
                <c:pt idx="1590">
                  <c:v>0.21033735701606271</c:v>
                </c:pt>
                <c:pt idx="1591">
                  <c:v>0.21033735701606271</c:v>
                </c:pt>
                <c:pt idx="1592">
                  <c:v>0.21033735701606271</c:v>
                </c:pt>
                <c:pt idx="1593">
                  <c:v>0.21033735701606271</c:v>
                </c:pt>
                <c:pt idx="1594">
                  <c:v>0.21033735701606271</c:v>
                </c:pt>
                <c:pt idx="1595">
                  <c:v>0.21033735701606271</c:v>
                </c:pt>
                <c:pt idx="1596">
                  <c:v>0.21033735701606271</c:v>
                </c:pt>
                <c:pt idx="1597">
                  <c:v>0.21033735701606271</c:v>
                </c:pt>
                <c:pt idx="1598">
                  <c:v>0.21033735701606271</c:v>
                </c:pt>
                <c:pt idx="1599">
                  <c:v>0.21033735701606271</c:v>
                </c:pt>
                <c:pt idx="1600">
                  <c:v>0.21033735701606271</c:v>
                </c:pt>
                <c:pt idx="1601">
                  <c:v>0.21033735701606271</c:v>
                </c:pt>
                <c:pt idx="1602">
                  <c:v>0.21033735701606271</c:v>
                </c:pt>
                <c:pt idx="1603">
                  <c:v>0.21033735701606271</c:v>
                </c:pt>
                <c:pt idx="1604">
                  <c:v>0.21033735701606271</c:v>
                </c:pt>
                <c:pt idx="1605">
                  <c:v>0.21033735701606271</c:v>
                </c:pt>
                <c:pt idx="1606">
                  <c:v>0.21033735701606271</c:v>
                </c:pt>
                <c:pt idx="1607">
                  <c:v>0.21033735701606271</c:v>
                </c:pt>
                <c:pt idx="1608">
                  <c:v>0.21033735701606271</c:v>
                </c:pt>
                <c:pt idx="1609">
                  <c:v>0.21033735701606271</c:v>
                </c:pt>
                <c:pt idx="1610">
                  <c:v>0.21033735701606271</c:v>
                </c:pt>
                <c:pt idx="1611">
                  <c:v>0.21033735701606271</c:v>
                </c:pt>
                <c:pt idx="1612">
                  <c:v>0.21033735701606271</c:v>
                </c:pt>
                <c:pt idx="1613">
                  <c:v>0.2163410145409439</c:v>
                </c:pt>
                <c:pt idx="1614">
                  <c:v>0.2163410145409439</c:v>
                </c:pt>
                <c:pt idx="1615">
                  <c:v>0.2163410145409439</c:v>
                </c:pt>
                <c:pt idx="1616">
                  <c:v>0.2163410145409439</c:v>
                </c:pt>
                <c:pt idx="1617">
                  <c:v>0.2163410145409439</c:v>
                </c:pt>
                <c:pt idx="1618">
                  <c:v>0.2163410145409439</c:v>
                </c:pt>
                <c:pt idx="1619">
                  <c:v>0.2163410145409439</c:v>
                </c:pt>
                <c:pt idx="1620">
                  <c:v>0.2163410145409439</c:v>
                </c:pt>
                <c:pt idx="1621">
                  <c:v>0.2163410145409439</c:v>
                </c:pt>
                <c:pt idx="1622">
                  <c:v>0.2163410145409439</c:v>
                </c:pt>
                <c:pt idx="1623">
                  <c:v>0.2163410145409439</c:v>
                </c:pt>
                <c:pt idx="1624">
                  <c:v>0.2163410145409439</c:v>
                </c:pt>
                <c:pt idx="1625">
                  <c:v>0.2163410145409439</c:v>
                </c:pt>
                <c:pt idx="1626">
                  <c:v>0.2163410145409439</c:v>
                </c:pt>
                <c:pt idx="1627">
                  <c:v>0.2163410145409439</c:v>
                </c:pt>
                <c:pt idx="1628">
                  <c:v>0.2163410145409439</c:v>
                </c:pt>
                <c:pt idx="1629">
                  <c:v>0.2163410145409439</c:v>
                </c:pt>
                <c:pt idx="1630">
                  <c:v>0.2163410145409439</c:v>
                </c:pt>
                <c:pt idx="1631">
                  <c:v>0.2163410145409439</c:v>
                </c:pt>
                <c:pt idx="1632">
                  <c:v>0.2163410145409439</c:v>
                </c:pt>
                <c:pt idx="1633">
                  <c:v>0.2163410145409439</c:v>
                </c:pt>
                <c:pt idx="1634">
                  <c:v>0.2163410145409439</c:v>
                </c:pt>
                <c:pt idx="1635">
                  <c:v>0.2163410145409439</c:v>
                </c:pt>
                <c:pt idx="1636">
                  <c:v>0.2163410145409439</c:v>
                </c:pt>
                <c:pt idx="1637">
                  <c:v>0.2163410145409439</c:v>
                </c:pt>
                <c:pt idx="1638">
                  <c:v>0.2163410145409439</c:v>
                </c:pt>
                <c:pt idx="1639">
                  <c:v>0.2163410145409439</c:v>
                </c:pt>
                <c:pt idx="1640">
                  <c:v>0.2163410145409439</c:v>
                </c:pt>
                <c:pt idx="1641">
                  <c:v>0.2163410145409439</c:v>
                </c:pt>
                <c:pt idx="1642">
                  <c:v>0.2163410145409439</c:v>
                </c:pt>
                <c:pt idx="1643">
                  <c:v>0.22236847249208846</c:v>
                </c:pt>
                <c:pt idx="1644">
                  <c:v>0.22236847249208846</c:v>
                </c:pt>
                <c:pt idx="1645">
                  <c:v>0.22236847249208846</c:v>
                </c:pt>
                <c:pt idx="1646">
                  <c:v>0.22236847249208846</c:v>
                </c:pt>
                <c:pt idx="1647">
                  <c:v>0.22236847249208846</c:v>
                </c:pt>
                <c:pt idx="1648">
                  <c:v>0.22236847249208846</c:v>
                </c:pt>
                <c:pt idx="1649">
                  <c:v>0.22236847249208846</c:v>
                </c:pt>
                <c:pt idx="1650">
                  <c:v>0.22236847249208846</c:v>
                </c:pt>
                <c:pt idx="1651">
                  <c:v>0.22236847249208846</c:v>
                </c:pt>
                <c:pt idx="1652">
                  <c:v>0.22236847249208846</c:v>
                </c:pt>
                <c:pt idx="1653">
                  <c:v>0.22236847249208846</c:v>
                </c:pt>
                <c:pt idx="1654">
                  <c:v>0.22236847249208846</c:v>
                </c:pt>
                <c:pt idx="1655">
                  <c:v>0.22236847249208846</c:v>
                </c:pt>
                <c:pt idx="1656">
                  <c:v>0.22236847249208846</c:v>
                </c:pt>
                <c:pt idx="1657">
                  <c:v>0.22236847249208846</c:v>
                </c:pt>
                <c:pt idx="1658">
                  <c:v>0.22236847249208846</c:v>
                </c:pt>
                <c:pt idx="1659">
                  <c:v>0.22236847249208846</c:v>
                </c:pt>
                <c:pt idx="1660">
                  <c:v>0.22236847249208846</c:v>
                </c:pt>
                <c:pt idx="1661">
                  <c:v>0.22236847249208846</c:v>
                </c:pt>
                <c:pt idx="1662">
                  <c:v>0.22236847249208846</c:v>
                </c:pt>
                <c:pt idx="1663">
                  <c:v>0.22236847249208846</c:v>
                </c:pt>
                <c:pt idx="1664">
                  <c:v>0.22236847249208846</c:v>
                </c:pt>
                <c:pt idx="1665">
                  <c:v>0.22236847249208846</c:v>
                </c:pt>
                <c:pt idx="1666">
                  <c:v>0.22236847249208846</c:v>
                </c:pt>
                <c:pt idx="1667">
                  <c:v>0.22236847249208846</c:v>
                </c:pt>
                <c:pt idx="1668">
                  <c:v>0.22236847249208846</c:v>
                </c:pt>
                <c:pt idx="1669">
                  <c:v>0.22236847249208846</c:v>
                </c:pt>
                <c:pt idx="1670">
                  <c:v>0.22236847249208846</c:v>
                </c:pt>
                <c:pt idx="1671">
                  <c:v>0.22236847249208846</c:v>
                </c:pt>
                <c:pt idx="1672">
                  <c:v>0.22236847249208846</c:v>
                </c:pt>
                <c:pt idx="1673">
                  <c:v>0.22236847249208846</c:v>
                </c:pt>
                <c:pt idx="1674">
                  <c:v>0.22843180816913233</c:v>
                </c:pt>
                <c:pt idx="1675">
                  <c:v>0.22843180816913233</c:v>
                </c:pt>
                <c:pt idx="1676">
                  <c:v>0.22843180816913233</c:v>
                </c:pt>
                <c:pt idx="1677">
                  <c:v>0.22843180816913233</c:v>
                </c:pt>
                <c:pt idx="1678">
                  <c:v>0.22843180816913233</c:v>
                </c:pt>
                <c:pt idx="1679">
                  <c:v>0.22843180816913233</c:v>
                </c:pt>
                <c:pt idx="1680">
                  <c:v>0.22843180816913233</c:v>
                </c:pt>
                <c:pt idx="1681">
                  <c:v>0.22843180816913233</c:v>
                </c:pt>
                <c:pt idx="1682">
                  <c:v>0.22843180816913233</c:v>
                </c:pt>
                <c:pt idx="1683">
                  <c:v>0.22843180816913233</c:v>
                </c:pt>
                <c:pt idx="1684">
                  <c:v>0.22843180816913233</c:v>
                </c:pt>
                <c:pt idx="1685">
                  <c:v>0.22843180816913233</c:v>
                </c:pt>
                <c:pt idx="1686">
                  <c:v>0.22843180816913233</c:v>
                </c:pt>
                <c:pt idx="1687">
                  <c:v>0.22843180816913233</c:v>
                </c:pt>
                <c:pt idx="1688">
                  <c:v>0.22843180816913233</c:v>
                </c:pt>
                <c:pt idx="1689">
                  <c:v>0.22843180816913233</c:v>
                </c:pt>
                <c:pt idx="1690">
                  <c:v>0.22843180816913233</c:v>
                </c:pt>
                <c:pt idx="1691">
                  <c:v>0.22843180816913233</c:v>
                </c:pt>
                <c:pt idx="1692">
                  <c:v>0.22843180816913233</c:v>
                </c:pt>
                <c:pt idx="1693">
                  <c:v>0.22843180816913233</c:v>
                </c:pt>
                <c:pt idx="1694">
                  <c:v>0.22843180816913233</c:v>
                </c:pt>
                <c:pt idx="1695">
                  <c:v>0.22843180816913233</c:v>
                </c:pt>
                <c:pt idx="1696">
                  <c:v>0.22843180816913233</c:v>
                </c:pt>
                <c:pt idx="1697">
                  <c:v>0.22843180816913233</c:v>
                </c:pt>
                <c:pt idx="1698">
                  <c:v>0.22843180816913233</c:v>
                </c:pt>
                <c:pt idx="1699">
                  <c:v>0.22843180816913233</c:v>
                </c:pt>
                <c:pt idx="1700">
                  <c:v>0.22843180816913233</c:v>
                </c:pt>
                <c:pt idx="1701">
                  <c:v>0.22843180816913233</c:v>
                </c:pt>
                <c:pt idx="1702">
                  <c:v>0.22843180816913233</c:v>
                </c:pt>
                <c:pt idx="1703">
                  <c:v>0.22843180816913233</c:v>
                </c:pt>
                <c:pt idx="1704">
                  <c:v>0.22843180816913233</c:v>
                </c:pt>
                <c:pt idx="1705">
                  <c:v>0.23574390226537711</c:v>
                </c:pt>
                <c:pt idx="1706">
                  <c:v>0.23574390226537711</c:v>
                </c:pt>
                <c:pt idx="1707">
                  <c:v>0.23574390226537711</c:v>
                </c:pt>
                <c:pt idx="1708">
                  <c:v>0.23574390226537711</c:v>
                </c:pt>
                <c:pt idx="1709">
                  <c:v>0.23574390226537711</c:v>
                </c:pt>
                <c:pt idx="1710">
                  <c:v>0.23574390226537711</c:v>
                </c:pt>
                <c:pt idx="1711">
                  <c:v>0.23574390226537711</c:v>
                </c:pt>
                <c:pt idx="1712">
                  <c:v>0.23574390226537711</c:v>
                </c:pt>
                <c:pt idx="1713">
                  <c:v>0.23574390226537711</c:v>
                </c:pt>
                <c:pt idx="1714">
                  <c:v>0.23574390226537711</c:v>
                </c:pt>
                <c:pt idx="1715">
                  <c:v>0.23574390226537711</c:v>
                </c:pt>
                <c:pt idx="1716">
                  <c:v>0.23574390226537711</c:v>
                </c:pt>
                <c:pt idx="1717">
                  <c:v>0.23574390226537711</c:v>
                </c:pt>
                <c:pt idx="1718">
                  <c:v>0.23574390226537711</c:v>
                </c:pt>
                <c:pt idx="1719">
                  <c:v>0.23574390226537711</c:v>
                </c:pt>
                <c:pt idx="1720">
                  <c:v>0.23574390226537711</c:v>
                </c:pt>
                <c:pt idx="1721">
                  <c:v>0.23574390226537711</c:v>
                </c:pt>
                <c:pt idx="1722">
                  <c:v>0.23574390226537711</c:v>
                </c:pt>
                <c:pt idx="1723">
                  <c:v>0.23574390226537711</c:v>
                </c:pt>
                <c:pt idx="1724">
                  <c:v>0.23574390226537711</c:v>
                </c:pt>
                <c:pt idx="1725">
                  <c:v>0.23574390226537711</c:v>
                </c:pt>
                <c:pt idx="1726">
                  <c:v>0.23574390226537711</c:v>
                </c:pt>
                <c:pt idx="1727">
                  <c:v>0.23574390226537711</c:v>
                </c:pt>
                <c:pt idx="1728">
                  <c:v>0.23574390226537711</c:v>
                </c:pt>
                <c:pt idx="1729">
                  <c:v>0.23574390226537711</c:v>
                </c:pt>
                <c:pt idx="1730">
                  <c:v>0.23574390226537711</c:v>
                </c:pt>
                <c:pt idx="1731">
                  <c:v>0.23574390226537711</c:v>
                </c:pt>
                <c:pt idx="1732">
                  <c:v>0.23574390226537711</c:v>
                </c:pt>
                <c:pt idx="1733">
                  <c:v>0.23574390226537711</c:v>
                </c:pt>
                <c:pt idx="1734">
                  <c:v>0.23574390226537711</c:v>
                </c:pt>
                <c:pt idx="1735">
                  <c:v>0.23941806649411501</c:v>
                </c:pt>
                <c:pt idx="1736">
                  <c:v>0.23941806649411501</c:v>
                </c:pt>
                <c:pt idx="1737">
                  <c:v>0.23941806649411501</c:v>
                </c:pt>
                <c:pt idx="1738">
                  <c:v>0.23941806649411501</c:v>
                </c:pt>
                <c:pt idx="1739">
                  <c:v>0.23941806649411501</c:v>
                </c:pt>
                <c:pt idx="1740">
                  <c:v>0.23941806649411501</c:v>
                </c:pt>
                <c:pt idx="1741">
                  <c:v>0.23941806649411501</c:v>
                </c:pt>
                <c:pt idx="1742">
                  <c:v>0.23941806649411501</c:v>
                </c:pt>
                <c:pt idx="1743">
                  <c:v>0.23941806649411501</c:v>
                </c:pt>
                <c:pt idx="1744">
                  <c:v>0.23941806649411501</c:v>
                </c:pt>
                <c:pt idx="1745">
                  <c:v>0.23941806649411501</c:v>
                </c:pt>
                <c:pt idx="1746">
                  <c:v>0.23941806649411501</c:v>
                </c:pt>
                <c:pt idx="1747">
                  <c:v>0.23941806649411501</c:v>
                </c:pt>
                <c:pt idx="1748">
                  <c:v>0.23941806649411501</c:v>
                </c:pt>
                <c:pt idx="1749">
                  <c:v>0.23941806649411501</c:v>
                </c:pt>
                <c:pt idx="1750">
                  <c:v>0.23941806649411501</c:v>
                </c:pt>
                <c:pt idx="1751">
                  <c:v>0.23941806649411501</c:v>
                </c:pt>
                <c:pt idx="1752">
                  <c:v>0.23941806649411501</c:v>
                </c:pt>
                <c:pt idx="1753">
                  <c:v>0.23941806649411501</c:v>
                </c:pt>
                <c:pt idx="1754">
                  <c:v>0.23941806649411501</c:v>
                </c:pt>
                <c:pt idx="1755">
                  <c:v>0.23941806649411501</c:v>
                </c:pt>
                <c:pt idx="1756">
                  <c:v>0.23941806649411501</c:v>
                </c:pt>
                <c:pt idx="1757">
                  <c:v>0.23941806649411501</c:v>
                </c:pt>
                <c:pt idx="1758">
                  <c:v>0.23941806649411501</c:v>
                </c:pt>
                <c:pt idx="1759">
                  <c:v>0.23941806649411501</c:v>
                </c:pt>
                <c:pt idx="1760">
                  <c:v>0.23941806649411501</c:v>
                </c:pt>
                <c:pt idx="1761">
                  <c:v>0.23941806649411501</c:v>
                </c:pt>
                <c:pt idx="1762">
                  <c:v>0.23941806649411501</c:v>
                </c:pt>
                <c:pt idx="1763">
                  <c:v>0.23941806649411501</c:v>
                </c:pt>
                <c:pt idx="1764">
                  <c:v>0.23941806649411501</c:v>
                </c:pt>
                <c:pt idx="1765">
                  <c:v>0.23941806649411501</c:v>
                </c:pt>
                <c:pt idx="1766">
                  <c:v>0.24187479209667995</c:v>
                </c:pt>
                <c:pt idx="1767">
                  <c:v>0.24187479209667995</c:v>
                </c:pt>
                <c:pt idx="1768">
                  <c:v>0.24187479209667995</c:v>
                </c:pt>
                <c:pt idx="1769">
                  <c:v>0.24187479209667995</c:v>
                </c:pt>
                <c:pt idx="1770">
                  <c:v>0.24187479209667995</c:v>
                </c:pt>
                <c:pt idx="1771">
                  <c:v>0.24187479209667995</c:v>
                </c:pt>
                <c:pt idx="1772">
                  <c:v>0.24187479209667995</c:v>
                </c:pt>
                <c:pt idx="1773">
                  <c:v>0.24187479209667995</c:v>
                </c:pt>
                <c:pt idx="1774">
                  <c:v>0.24187479209667995</c:v>
                </c:pt>
                <c:pt idx="1775">
                  <c:v>0.24187479209667995</c:v>
                </c:pt>
                <c:pt idx="1776">
                  <c:v>0.24187479209667995</c:v>
                </c:pt>
                <c:pt idx="1777">
                  <c:v>0.24187479209667995</c:v>
                </c:pt>
                <c:pt idx="1778">
                  <c:v>0.24187479209667995</c:v>
                </c:pt>
                <c:pt idx="1779">
                  <c:v>0.24187479209667995</c:v>
                </c:pt>
                <c:pt idx="1780">
                  <c:v>0.24187479209667995</c:v>
                </c:pt>
                <c:pt idx="1781">
                  <c:v>0.24187479209667995</c:v>
                </c:pt>
                <c:pt idx="1782">
                  <c:v>0.24187479209667995</c:v>
                </c:pt>
                <c:pt idx="1783">
                  <c:v>0.24187479209667995</c:v>
                </c:pt>
                <c:pt idx="1784">
                  <c:v>0.24187479209667995</c:v>
                </c:pt>
                <c:pt idx="1785">
                  <c:v>0.24187479209667995</c:v>
                </c:pt>
                <c:pt idx="1786">
                  <c:v>0.24187479209667995</c:v>
                </c:pt>
                <c:pt idx="1787">
                  <c:v>0.24187479209667995</c:v>
                </c:pt>
                <c:pt idx="1788">
                  <c:v>0.24187479209667995</c:v>
                </c:pt>
                <c:pt idx="1789">
                  <c:v>0.24187479209667995</c:v>
                </c:pt>
                <c:pt idx="1790">
                  <c:v>0.24187479209667995</c:v>
                </c:pt>
                <c:pt idx="1791">
                  <c:v>0.24187479209667995</c:v>
                </c:pt>
                <c:pt idx="1792">
                  <c:v>0.24187479209667995</c:v>
                </c:pt>
                <c:pt idx="1793">
                  <c:v>0.24187479209667995</c:v>
                </c:pt>
                <c:pt idx="1794">
                  <c:v>0.24187479209667995</c:v>
                </c:pt>
                <c:pt idx="1795">
                  <c:v>0.24187479209667995</c:v>
                </c:pt>
                <c:pt idx="1796">
                  <c:v>0.23697587772943463</c:v>
                </c:pt>
                <c:pt idx="1797">
                  <c:v>0.23697587772943463</c:v>
                </c:pt>
                <c:pt idx="1798">
                  <c:v>0.23697587772943463</c:v>
                </c:pt>
                <c:pt idx="1799">
                  <c:v>0.23697587772943463</c:v>
                </c:pt>
                <c:pt idx="1800">
                  <c:v>0.23697587772943463</c:v>
                </c:pt>
                <c:pt idx="1801">
                  <c:v>0.23697587772943463</c:v>
                </c:pt>
                <c:pt idx="1802">
                  <c:v>0.23697587772943463</c:v>
                </c:pt>
                <c:pt idx="1803">
                  <c:v>0.23697587772943463</c:v>
                </c:pt>
                <c:pt idx="1804">
                  <c:v>0.23697587772943463</c:v>
                </c:pt>
                <c:pt idx="1805">
                  <c:v>0.23697587772943463</c:v>
                </c:pt>
                <c:pt idx="1806">
                  <c:v>0.23697587772943463</c:v>
                </c:pt>
                <c:pt idx="1807">
                  <c:v>0.23697587772943463</c:v>
                </c:pt>
                <c:pt idx="1808">
                  <c:v>0.23697587772943463</c:v>
                </c:pt>
                <c:pt idx="1809">
                  <c:v>0.23697587772943463</c:v>
                </c:pt>
                <c:pt idx="1810">
                  <c:v>0.23697587772943463</c:v>
                </c:pt>
                <c:pt idx="1811">
                  <c:v>0.23697587772943463</c:v>
                </c:pt>
                <c:pt idx="1812">
                  <c:v>0.23697587772943463</c:v>
                </c:pt>
                <c:pt idx="1813">
                  <c:v>0.23697587772943463</c:v>
                </c:pt>
                <c:pt idx="1814">
                  <c:v>0.23697587772943463</c:v>
                </c:pt>
                <c:pt idx="1815">
                  <c:v>0.23697587772943463</c:v>
                </c:pt>
                <c:pt idx="1816">
                  <c:v>0.23697587772943463</c:v>
                </c:pt>
                <c:pt idx="1817">
                  <c:v>0.23697587772943463</c:v>
                </c:pt>
                <c:pt idx="1818">
                  <c:v>0.23697587772943463</c:v>
                </c:pt>
                <c:pt idx="1819">
                  <c:v>0.23697587772943463</c:v>
                </c:pt>
                <c:pt idx="1820">
                  <c:v>0.23697587772943463</c:v>
                </c:pt>
                <c:pt idx="1821">
                  <c:v>0.23697587772943463</c:v>
                </c:pt>
                <c:pt idx="1822">
                  <c:v>0.23697587772943463</c:v>
                </c:pt>
                <c:pt idx="1823">
                  <c:v>0.23697587772943463</c:v>
                </c:pt>
                <c:pt idx="1824">
                  <c:v>0.23697587772943463</c:v>
                </c:pt>
                <c:pt idx="1825">
                  <c:v>0.23697587772943463</c:v>
                </c:pt>
                <c:pt idx="1826">
                  <c:v>0.23697587772943463</c:v>
                </c:pt>
                <c:pt idx="1827">
                  <c:v>0.20712607373017211</c:v>
                </c:pt>
                <c:pt idx="1828">
                  <c:v>0.20712607373017211</c:v>
                </c:pt>
                <c:pt idx="1829">
                  <c:v>0.20712607373017211</c:v>
                </c:pt>
                <c:pt idx="1830">
                  <c:v>0.20712607373017211</c:v>
                </c:pt>
                <c:pt idx="1831">
                  <c:v>0.20712607373017211</c:v>
                </c:pt>
                <c:pt idx="1832">
                  <c:v>0.20712607373017211</c:v>
                </c:pt>
                <c:pt idx="1833">
                  <c:v>0.20712607373017211</c:v>
                </c:pt>
                <c:pt idx="1834">
                  <c:v>0.20712607373017211</c:v>
                </c:pt>
                <c:pt idx="1835">
                  <c:v>0.20712607373017211</c:v>
                </c:pt>
                <c:pt idx="1836">
                  <c:v>0.20712607373017211</c:v>
                </c:pt>
                <c:pt idx="1837">
                  <c:v>0.20712607373017211</c:v>
                </c:pt>
                <c:pt idx="1838">
                  <c:v>0.20712607373017211</c:v>
                </c:pt>
                <c:pt idx="1839">
                  <c:v>0.20712607373017211</c:v>
                </c:pt>
                <c:pt idx="1840">
                  <c:v>0.20712607373017211</c:v>
                </c:pt>
                <c:pt idx="1841">
                  <c:v>0.20712607373017211</c:v>
                </c:pt>
                <c:pt idx="1842">
                  <c:v>0.20712607373017211</c:v>
                </c:pt>
                <c:pt idx="1843">
                  <c:v>0.20712607373017211</c:v>
                </c:pt>
                <c:pt idx="1844">
                  <c:v>0.20712607373017211</c:v>
                </c:pt>
                <c:pt idx="1845">
                  <c:v>0.20712607373017211</c:v>
                </c:pt>
                <c:pt idx="1846">
                  <c:v>0.20712607373017211</c:v>
                </c:pt>
                <c:pt idx="1847">
                  <c:v>0.20712607373017211</c:v>
                </c:pt>
                <c:pt idx="1848">
                  <c:v>0.20712607373017211</c:v>
                </c:pt>
                <c:pt idx="1849">
                  <c:v>0.20712607373017211</c:v>
                </c:pt>
                <c:pt idx="1850">
                  <c:v>0.20712607373017211</c:v>
                </c:pt>
                <c:pt idx="1851">
                  <c:v>0.20712607373017211</c:v>
                </c:pt>
                <c:pt idx="1852">
                  <c:v>0.20712607373017211</c:v>
                </c:pt>
                <c:pt idx="1853">
                  <c:v>0.20712607373017211</c:v>
                </c:pt>
                <c:pt idx="1854">
                  <c:v>0.20712607373017211</c:v>
                </c:pt>
                <c:pt idx="1855">
                  <c:v>0.20712607373017211</c:v>
                </c:pt>
                <c:pt idx="1856">
                  <c:v>0.20712607373017211</c:v>
                </c:pt>
                <c:pt idx="1857">
                  <c:v>0.20712607373017211</c:v>
                </c:pt>
                <c:pt idx="1858">
                  <c:v>0.17794024022605726</c:v>
                </c:pt>
                <c:pt idx="1859">
                  <c:v>0.17794024022605726</c:v>
                </c:pt>
                <c:pt idx="1860">
                  <c:v>0.17794024022605726</c:v>
                </c:pt>
                <c:pt idx="1861">
                  <c:v>0.17794024022605726</c:v>
                </c:pt>
                <c:pt idx="1862">
                  <c:v>0.17794024022605726</c:v>
                </c:pt>
                <c:pt idx="1863">
                  <c:v>0.17794024022605726</c:v>
                </c:pt>
                <c:pt idx="1864">
                  <c:v>0.17794024022605726</c:v>
                </c:pt>
                <c:pt idx="1865">
                  <c:v>0.17794024022605726</c:v>
                </c:pt>
                <c:pt idx="1866">
                  <c:v>0.17794024022605726</c:v>
                </c:pt>
                <c:pt idx="1867">
                  <c:v>0.17794024022605726</c:v>
                </c:pt>
                <c:pt idx="1868">
                  <c:v>0.17794024022605726</c:v>
                </c:pt>
                <c:pt idx="1869">
                  <c:v>0.17794024022605726</c:v>
                </c:pt>
                <c:pt idx="1870">
                  <c:v>0.17794024022605726</c:v>
                </c:pt>
                <c:pt idx="1871">
                  <c:v>0.17794024022605726</c:v>
                </c:pt>
                <c:pt idx="1872">
                  <c:v>0.17794024022605726</c:v>
                </c:pt>
                <c:pt idx="1873">
                  <c:v>0.17794024022605726</c:v>
                </c:pt>
                <c:pt idx="1874">
                  <c:v>0.17794024022605726</c:v>
                </c:pt>
                <c:pt idx="1875">
                  <c:v>0.17794024022605726</c:v>
                </c:pt>
                <c:pt idx="1876">
                  <c:v>0.17794024022605726</c:v>
                </c:pt>
                <c:pt idx="1877">
                  <c:v>0.17794024022605726</c:v>
                </c:pt>
                <c:pt idx="1878">
                  <c:v>0.17794024022605726</c:v>
                </c:pt>
                <c:pt idx="1879">
                  <c:v>0.17794024022605726</c:v>
                </c:pt>
                <c:pt idx="1880">
                  <c:v>0.17794024022605726</c:v>
                </c:pt>
                <c:pt idx="1881">
                  <c:v>0.17794024022605726</c:v>
                </c:pt>
                <c:pt idx="1882">
                  <c:v>0.17794024022605726</c:v>
                </c:pt>
                <c:pt idx="1883">
                  <c:v>0.17794024022605726</c:v>
                </c:pt>
                <c:pt idx="1884">
                  <c:v>0.17794024022605726</c:v>
                </c:pt>
                <c:pt idx="1885">
                  <c:v>0.17794024022605726</c:v>
                </c:pt>
                <c:pt idx="1886">
                  <c:v>0.16301507149024963</c:v>
                </c:pt>
                <c:pt idx="1887">
                  <c:v>0.16301507149024963</c:v>
                </c:pt>
                <c:pt idx="1888">
                  <c:v>0.16301507149024963</c:v>
                </c:pt>
                <c:pt idx="1889">
                  <c:v>0.16301507149024963</c:v>
                </c:pt>
                <c:pt idx="1890">
                  <c:v>0.16301507149024963</c:v>
                </c:pt>
                <c:pt idx="1891">
                  <c:v>0.16301507149024963</c:v>
                </c:pt>
                <c:pt idx="1892">
                  <c:v>0.16301507149024963</c:v>
                </c:pt>
                <c:pt idx="1893">
                  <c:v>0.16301507149024963</c:v>
                </c:pt>
                <c:pt idx="1894">
                  <c:v>0.16301507149024963</c:v>
                </c:pt>
                <c:pt idx="1895">
                  <c:v>0.16301507149024963</c:v>
                </c:pt>
                <c:pt idx="1896">
                  <c:v>0.16301507149024963</c:v>
                </c:pt>
                <c:pt idx="1897">
                  <c:v>0.16301507149024963</c:v>
                </c:pt>
                <c:pt idx="1898">
                  <c:v>0.16301507149024963</c:v>
                </c:pt>
                <c:pt idx="1899">
                  <c:v>0.16301507149024963</c:v>
                </c:pt>
                <c:pt idx="1900">
                  <c:v>0.16301507149024963</c:v>
                </c:pt>
                <c:pt idx="1901">
                  <c:v>0.16301507149024963</c:v>
                </c:pt>
                <c:pt idx="1902">
                  <c:v>0.16301507149024963</c:v>
                </c:pt>
                <c:pt idx="1903">
                  <c:v>0.16301507149024963</c:v>
                </c:pt>
                <c:pt idx="1904">
                  <c:v>0.16301507149024963</c:v>
                </c:pt>
                <c:pt idx="1905">
                  <c:v>0.16301507149024963</c:v>
                </c:pt>
                <c:pt idx="1906">
                  <c:v>0.16301507149024963</c:v>
                </c:pt>
                <c:pt idx="1907">
                  <c:v>0.16301507149024963</c:v>
                </c:pt>
                <c:pt idx="1908">
                  <c:v>0.16301507149024963</c:v>
                </c:pt>
                <c:pt idx="1909">
                  <c:v>0.16301507149024963</c:v>
                </c:pt>
                <c:pt idx="1910">
                  <c:v>0.16301507149024963</c:v>
                </c:pt>
                <c:pt idx="1911">
                  <c:v>0.16301507149024963</c:v>
                </c:pt>
                <c:pt idx="1912">
                  <c:v>0.16301507149024963</c:v>
                </c:pt>
                <c:pt idx="1913">
                  <c:v>0.16301507149024963</c:v>
                </c:pt>
                <c:pt idx="1914">
                  <c:v>0.16301507149024963</c:v>
                </c:pt>
                <c:pt idx="1915">
                  <c:v>0.16301507149024963</c:v>
                </c:pt>
                <c:pt idx="1916">
                  <c:v>0.16301507149024963</c:v>
                </c:pt>
                <c:pt idx="1917">
                  <c:v>0.155017914810061</c:v>
                </c:pt>
                <c:pt idx="1918">
                  <c:v>0.155017914810061</c:v>
                </c:pt>
                <c:pt idx="1919">
                  <c:v>0.155017914810061</c:v>
                </c:pt>
                <c:pt idx="1920">
                  <c:v>0.155017914810061</c:v>
                </c:pt>
                <c:pt idx="1921">
                  <c:v>0.155017914810061</c:v>
                </c:pt>
                <c:pt idx="1922">
                  <c:v>0.155017914810061</c:v>
                </c:pt>
                <c:pt idx="1923">
                  <c:v>0.155017914810061</c:v>
                </c:pt>
                <c:pt idx="1924">
                  <c:v>0.155017914810061</c:v>
                </c:pt>
                <c:pt idx="1925">
                  <c:v>0.155017914810061</c:v>
                </c:pt>
                <c:pt idx="1926">
                  <c:v>0.155017914810061</c:v>
                </c:pt>
                <c:pt idx="1927">
                  <c:v>0.155017914810061</c:v>
                </c:pt>
                <c:pt idx="1928">
                  <c:v>0.155017914810061</c:v>
                </c:pt>
                <c:pt idx="1929">
                  <c:v>0.155017914810061</c:v>
                </c:pt>
                <c:pt idx="1930">
                  <c:v>0.155017914810061</c:v>
                </c:pt>
                <c:pt idx="1931">
                  <c:v>0.155017914810061</c:v>
                </c:pt>
                <c:pt idx="1932">
                  <c:v>0.155017914810061</c:v>
                </c:pt>
                <c:pt idx="1933">
                  <c:v>0.155017914810061</c:v>
                </c:pt>
                <c:pt idx="1934">
                  <c:v>0.155017914810061</c:v>
                </c:pt>
                <c:pt idx="1935">
                  <c:v>0.155017914810061</c:v>
                </c:pt>
                <c:pt idx="1936">
                  <c:v>0.155017914810061</c:v>
                </c:pt>
                <c:pt idx="1937">
                  <c:v>0.155017914810061</c:v>
                </c:pt>
                <c:pt idx="1938">
                  <c:v>0.155017914810061</c:v>
                </c:pt>
                <c:pt idx="1939">
                  <c:v>0.155017914810061</c:v>
                </c:pt>
                <c:pt idx="1940">
                  <c:v>0.155017914810061</c:v>
                </c:pt>
                <c:pt idx="1941">
                  <c:v>0.155017914810061</c:v>
                </c:pt>
                <c:pt idx="1942">
                  <c:v>0.155017914810061</c:v>
                </c:pt>
                <c:pt idx="1943">
                  <c:v>0.155017914810061</c:v>
                </c:pt>
                <c:pt idx="1944">
                  <c:v>0.155017914810061</c:v>
                </c:pt>
                <c:pt idx="1945">
                  <c:v>0.155017914810061</c:v>
                </c:pt>
                <c:pt idx="1946">
                  <c:v>0.155017914810061</c:v>
                </c:pt>
                <c:pt idx="1947">
                  <c:v>0.15046163112244737</c:v>
                </c:pt>
                <c:pt idx="1948">
                  <c:v>0.15046163112244737</c:v>
                </c:pt>
                <c:pt idx="1949">
                  <c:v>0.15046163112244737</c:v>
                </c:pt>
                <c:pt idx="1950">
                  <c:v>0.15046163112244737</c:v>
                </c:pt>
                <c:pt idx="1951">
                  <c:v>0.15046163112244737</c:v>
                </c:pt>
                <c:pt idx="1952">
                  <c:v>0.15046163112244737</c:v>
                </c:pt>
                <c:pt idx="1953">
                  <c:v>0.15046163112244737</c:v>
                </c:pt>
                <c:pt idx="1954">
                  <c:v>0.15046163112244737</c:v>
                </c:pt>
                <c:pt idx="1955">
                  <c:v>0.15046163112244737</c:v>
                </c:pt>
                <c:pt idx="1956">
                  <c:v>0.15046163112244737</c:v>
                </c:pt>
                <c:pt idx="1957">
                  <c:v>0.15046163112244737</c:v>
                </c:pt>
                <c:pt idx="1958">
                  <c:v>0.15046163112244737</c:v>
                </c:pt>
                <c:pt idx="1959">
                  <c:v>0.15046163112244737</c:v>
                </c:pt>
                <c:pt idx="1960">
                  <c:v>0.15046163112244737</c:v>
                </c:pt>
                <c:pt idx="1961">
                  <c:v>0.15046163112244737</c:v>
                </c:pt>
                <c:pt idx="1962">
                  <c:v>0.15046163112244737</c:v>
                </c:pt>
                <c:pt idx="1963">
                  <c:v>0.15046163112244737</c:v>
                </c:pt>
                <c:pt idx="1964">
                  <c:v>0.15046163112244737</c:v>
                </c:pt>
                <c:pt idx="1965">
                  <c:v>0.15046163112244737</c:v>
                </c:pt>
                <c:pt idx="1966">
                  <c:v>0.15046163112244737</c:v>
                </c:pt>
                <c:pt idx="1967">
                  <c:v>0.15046163112244737</c:v>
                </c:pt>
                <c:pt idx="1968">
                  <c:v>0.15046163112244737</c:v>
                </c:pt>
                <c:pt idx="1969">
                  <c:v>0.15046163112244737</c:v>
                </c:pt>
                <c:pt idx="1970">
                  <c:v>0.15046163112244737</c:v>
                </c:pt>
                <c:pt idx="1971">
                  <c:v>0.15046163112244737</c:v>
                </c:pt>
                <c:pt idx="1972">
                  <c:v>0.15046163112244737</c:v>
                </c:pt>
                <c:pt idx="1973">
                  <c:v>0.15046163112244737</c:v>
                </c:pt>
                <c:pt idx="1974">
                  <c:v>0.15046163112244737</c:v>
                </c:pt>
                <c:pt idx="1975">
                  <c:v>0.15046163112244737</c:v>
                </c:pt>
                <c:pt idx="1976">
                  <c:v>0.15046163112244737</c:v>
                </c:pt>
                <c:pt idx="1977">
                  <c:v>0.15046163112244737</c:v>
                </c:pt>
                <c:pt idx="1978">
                  <c:v>0.1470545384340296</c:v>
                </c:pt>
                <c:pt idx="1979">
                  <c:v>0.1470545384340296</c:v>
                </c:pt>
                <c:pt idx="1980">
                  <c:v>0.1470545384340296</c:v>
                </c:pt>
                <c:pt idx="1981">
                  <c:v>0.1470545384340296</c:v>
                </c:pt>
                <c:pt idx="1982">
                  <c:v>0.1470545384340296</c:v>
                </c:pt>
                <c:pt idx="1983">
                  <c:v>0.1470545384340296</c:v>
                </c:pt>
                <c:pt idx="1984">
                  <c:v>0.1470545384340296</c:v>
                </c:pt>
                <c:pt idx="1985">
                  <c:v>0.1470545384340296</c:v>
                </c:pt>
                <c:pt idx="1986">
                  <c:v>0.1470545384340296</c:v>
                </c:pt>
                <c:pt idx="1987">
                  <c:v>0.1470545384340296</c:v>
                </c:pt>
                <c:pt idx="1988">
                  <c:v>0.1470545384340296</c:v>
                </c:pt>
                <c:pt idx="1989">
                  <c:v>0.1470545384340296</c:v>
                </c:pt>
                <c:pt idx="1990">
                  <c:v>0.1470545384340296</c:v>
                </c:pt>
                <c:pt idx="1991">
                  <c:v>0.1470545384340296</c:v>
                </c:pt>
                <c:pt idx="1992">
                  <c:v>0.1470545384340296</c:v>
                </c:pt>
                <c:pt idx="1993">
                  <c:v>0.1470545384340296</c:v>
                </c:pt>
                <c:pt idx="1994">
                  <c:v>0.1470545384340296</c:v>
                </c:pt>
                <c:pt idx="1995">
                  <c:v>0.1470545384340296</c:v>
                </c:pt>
                <c:pt idx="1996">
                  <c:v>0.1470545384340296</c:v>
                </c:pt>
                <c:pt idx="1997">
                  <c:v>0.1470545384340296</c:v>
                </c:pt>
                <c:pt idx="1998">
                  <c:v>0.1470545384340296</c:v>
                </c:pt>
                <c:pt idx="1999">
                  <c:v>0.1470545384340296</c:v>
                </c:pt>
                <c:pt idx="2000">
                  <c:v>0.1470545384340296</c:v>
                </c:pt>
                <c:pt idx="2001">
                  <c:v>0.1470545384340296</c:v>
                </c:pt>
                <c:pt idx="2002">
                  <c:v>0.1470545384340296</c:v>
                </c:pt>
                <c:pt idx="2003">
                  <c:v>0.1470545384340296</c:v>
                </c:pt>
                <c:pt idx="2004">
                  <c:v>0.1470545384340296</c:v>
                </c:pt>
                <c:pt idx="2005">
                  <c:v>0.1470545384340296</c:v>
                </c:pt>
                <c:pt idx="2006">
                  <c:v>0.1470545384340296</c:v>
                </c:pt>
                <c:pt idx="2007">
                  <c:v>0.1470545384340296</c:v>
                </c:pt>
                <c:pt idx="2008">
                  <c:v>0.14592332094050464</c:v>
                </c:pt>
                <c:pt idx="2009">
                  <c:v>0.14592332094050464</c:v>
                </c:pt>
                <c:pt idx="2010">
                  <c:v>0.14592332094050464</c:v>
                </c:pt>
                <c:pt idx="2011">
                  <c:v>0.14592332094050464</c:v>
                </c:pt>
                <c:pt idx="2012">
                  <c:v>0.14592332094050464</c:v>
                </c:pt>
                <c:pt idx="2013">
                  <c:v>0.14592332094050464</c:v>
                </c:pt>
                <c:pt idx="2014">
                  <c:v>0.14592332094050464</c:v>
                </c:pt>
                <c:pt idx="2015">
                  <c:v>0.14592332094050464</c:v>
                </c:pt>
                <c:pt idx="2016">
                  <c:v>0.14592332094050464</c:v>
                </c:pt>
                <c:pt idx="2017">
                  <c:v>0.14592332094050464</c:v>
                </c:pt>
                <c:pt idx="2018">
                  <c:v>0.14592332094050464</c:v>
                </c:pt>
                <c:pt idx="2019">
                  <c:v>0.14592332094050464</c:v>
                </c:pt>
                <c:pt idx="2020">
                  <c:v>0.14592332094050464</c:v>
                </c:pt>
                <c:pt idx="2021">
                  <c:v>0.14592332094050464</c:v>
                </c:pt>
                <c:pt idx="2022">
                  <c:v>0.14592332094050464</c:v>
                </c:pt>
                <c:pt idx="2023">
                  <c:v>0.14592332094050464</c:v>
                </c:pt>
                <c:pt idx="2024">
                  <c:v>0.14592332094050464</c:v>
                </c:pt>
                <c:pt idx="2025">
                  <c:v>0.14592332094050464</c:v>
                </c:pt>
                <c:pt idx="2026">
                  <c:v>0.14592332094050464</c:v>
                </c:pt>
                <c:pt idx="2027">
                  <c:v>0.14592332094050464</c:v>
                </c:pt>
                <c:pt idx="2028">
                  <c:v>0.14592332094050464</c:v>
                </c:pt>
                <c:pt idx="2029">
                  <c:v>0.14592332094050464</c:v>
                </c:pt>
                <c:pt idx="2030">
                  <c:v>0.14592332094050464</c:v>
                </c:pt>
                <c:pt idx="2031">
                  <c:v>0.14592332094050464</c:v>
                </c:pt>
                <c:pt idx="2032">
                  <c:v>0.14592332094050464</c:v>
                </c:pt>
                <c:pt idx="2033">
                  <c:v>0.14592332094050464</c:v>
                </c:pt>
                <c:pt idx="2034">
                  <c:v>0.14592332094050464</c:v>
                </c:pt>
                <c:pt idx="2035">
                  <c:v>0.14592332094050464</c:v>
                </c:pt>
                <c:pt idx="2036">
                  <c:v>0.14592332094050464</c:v>
                </c:pt>
                <c:pt idx="2037">
                  <c:v>0.14592332094050464</c:v>
                </c:pt>
                <c:pt idx="2038">
                  <c:v>0.14592332094050464</c:v>
                </c:pt>
                <c:pt idx="2039">
                  <c:v>0.14479210344698012</c:v>
                </c:pt>
                <c:pt idx="2040">
                  <c:v>0.14479210344698012</c:v>
                </c:pt>
                <c:pt idx="2041">
                  <c:v>0.14479210344698012</c:v>
                </c:pt>
                <c:pt idx="2042">
                  <c:v>0.14479210344698012</c:v>
                </c:pt>
                <c:pt idx="2043">
                  <c:v>0.14479210344698012</c:v>
                </c:pt>
                <c:pt idx="2044">
                  <c:v>0.14479210344698012</c:v>
                </c:pt>
                <c:pt idx="2045">
                  <c:v>0.14479210344698012</c:v>
                </c:pt>
                <c:pt idx="2046">
                  <c:v>0.14479210344698012</c:v>
                </c:pt>
                <c:pt idx="2047">
                  <c:v>0.14479210344698012</c:v>
                </c:pt>
                <c:pt idx="2048">
                  <c:v>0.14479210344698012</c:v>
                </c:pt>
                <c:pt idx="2049">
                  <c:v>0.14479210344698012</c:v>
                </c:pt>
                <c:pt idx="2050">
                  <c:v>0.14479210344698012</c:v>
                </c:pt>
                <c:pt idx="2051">
                  <c:v>0.14479210344698012</c:v>
                </c:pt>
                <c:pt idx="2052">
                  <c:v>0.14479210344698012</c:v>
                </c:pt>
                <c:pt idx="2053">
                  <c:v>0.14479210344698012</c:v>
                </c:pt>
                <c:pt idx="2054">
                  <c:v>0.14479210344698012</c:v>
                </c:pt>
                <c:pt idx="2055">
                  <c:v>0.14479210344698012</c:v>
                </c:pt>
                <c:pt idx="2056">
                  <c:v>0.14479210344698012</c:v>
                </c:pt>
                <c:pt idx="2057">
                  <c:v>0.14479210344698012</c:v>
                </c:pt>
                <c:pt idx="2058">
                  <c:v>0.14479210344698012</c:v>
                </c:pt>
                <c:pt idx="2059">
                  <c:v>0.14479210344698012</c:v>
                </c:pt>
                <c:pt idx="2060">
                  <c:v>0.14479210344698012</c:v>
                </c:pt>
                <c:pt idx="2061">
                  <c:v>0.14479210344698012</c:v>
                </c:pt>
                <c:pt idx="2062">
                  <c:v>0.14479210344698012</c:v>
                </c:pt>
                <c:pt idx="2063">
                  <c:v>0.14479210344698012</c:v>
                </c:pt>
                <c:pt idx="2064">
                  <c:v>0.14479210344698012</c:v>
                </c:pt>
                <c:pt idx="2065">
                  <c:v>0.14479210344698012</c:v>
                </c:pt>
                <c:pt idx="2066">
                  <c:v>0.14479210344698012</c:v>
                </c:pt>
                <c:pt idx="2067">
                  <c:v>0.14479210344698012</c:v>
                </c:pt>
                <c:pt idx="2068">
                  <c:v>0.14479210344698012</c:v>
                </c:pt>
                <c:pt idx="2069">
                  <c:v>0.14479210344698012</c:v>
                </c:pt>
                <c:pt idx="2070">
                  <c:v>0.1425341308563548</c:v>
                </c:pt>
                <c:pt idx="2071">
                  <c:v>0.1425341308563548</c:v>
                </c:pt>
                <c:pt idx="2072">
                  <c:v>0.1425341308563548</c:v>
                </c:pt>
                <c:pt idx="2073">
                  <c:v>0.1425341308563548</c:v>
                </c:pt>
                <c:pt idx="2074">
                  <c:v>0.1425341308563548</c:v>
                </c:pt>
                <c:pt idx="2075">
                  <c:v>0.1425341308563548</c:v>
                </c:pt>
                <c:pt idx="2076">
                  <c:v>0.1425341308563548</c:v>
                </c:pt>
                <c:pt idx="2077">
                  <c:v>0.1425341308563548</c:v>
                </c:pt>
                <c:pt idx="2078">
                  <c:v>0.1425341308563548</c:v>
                </c:pt>
                <c:pt idx="2079">
                  <c:v>0.1425341308563548</c:v>
                </c:pt>
                <c:pt idx="2080">
                  <c:v>0.1425341308563548</c:v>
                </c:pt>
                <c:pt idx="2081">
                  <c:v>0.1425341308563548</c:v>
                </c:pt>
                <c:pt idx="2082">
                  <c:v>0.1425341308563548</c:v>
                </c:pt>
                <c:pt idx="2083">
                  <c:v>0.1425341308563548</c:v>
                </c:pt>
                <c:pt idx="2084">
                  <c:v>0.1425341308563548</c:v>
                </c:pt>
                <c:pt idx="2085">
                  <c:v>0.1425341308563548</c:v>
                </c:pt>
                <c:pt idx="2086">
                  <c:v>0.1425341308563548</c:v>
                </c:pt>
                <c:pt idx="2087">
                  <c:v>0.1425341308563548</c:v>
                </c:pt>
                <c:pt idx="2088">
                  <c:v>0.1425341308563548</c:v>
                </c:pt>
                <c:pt idx="2089">
                  <c:v>0.1425341308563548</c:v>
                </c:pt>
                <c:pt idx="2090">
                  <c:v>0.1425341308563548</c:v>
                </c:pt>
                <c:pt idx="2091">
                  <c:v>0.1425341308563548</c:v>
                </c:pt>
                <c:pt idx="2092">
                  <c:v>0.1425341308563548</c:v>
                </c:pt>
                <c:pt idx="2093">
                  <c:v>0.1425341308563548</c:v>
                </c:pt>
                <c:pt idx="2094">
                  <c:v>0.1425341308563548</c:v>
                </c:pt>
                <c:pt idx="2095">
                  <c:v>0.1425341308563548</c:v>
                </c:pt>
                <c:pt idx="2096">
                  <c:v>0.1425341308563548</c:v>
                </c:pt>
                <c:pt idx="2097">
                  <c:v>0.1425341308563548</c:v>
                </c:pt>
                <c:pt idx="2098">
                  <c:v>0.1425341308563548</c:v>
                </c:pt>
                <c:pt idx="2099">
                  <c:v>0.1425341308563548</c:v>
                </c:pt>
                <c:pt idx="2100">
                  <c:v>0.14140514456104203</c:v>
                </c:pt>
                <c:pt idx="2101">
                  <c:v>0.14140514456104203</c:v>
                </c:pt>
                <c:pt idx="2102">
                  <c:v>0.14140514456104203</c:v>
                </c:pt>
                <c:pt idx="2103">
                  <c:v>0.14140514456104203</c:v>
                </c:pt>
                <c:pt idx="2104">
                  <c:v>0.14140514456104203</c:v>
                </c:pt>
                <c:pt idx="2105">
                  <c:v>0.14140514456104203</c:v>
                </c:pt>
                <c:pt idx="2106">
                  <c:v>0.14140514456104203</c:v>
                </c:pt>
                <c:pt idx="2107">
                  <c:v>0.14140514456104203</c:v>
                </c:pt>
                <c:pt idx="2108">
                  <c:v>0.14140514456104203</c:v>
                </c:pt>
                <c:pt idx="2109">
                  <c:v>0.14140514456104203</c:v>
                </c:pt>
                <c:pt idx="2110">
                  <c:v>0.14140514456104203</c:v>
                </c:pt>
                <c:pt idx="2111">
                  <c:v>0.14140514456104203</c:v>
                </c:pt>
                <c:pt idx="2112">
                  <c:v>0.14140514456104203</c:v>
                </c:pt>
                <c:pt idx="2113">
                  <c:v>0.14140514456104203</c:v>
                </c:pt>
                <c:pt idx="2114">
                  <c:v>0.14140514456104203</c:v>
                </c:pt>
                <c:pt idx="2115">
                  <c:v>0.14140514456104203</c:v>
                </c:pt>
                <c:pt idx="2116">
                  <c:v>0.14140514456104203</c:v>
                </c:pt>
                <c:pt idx="2117">
                  <c:v>0.14140514456104203</c:v>
                </c:pt>
                <c:pt idx="2118">
                  <c:v>0.14140514456104203</c:v>
                </c:pt>
                <c:pt idx="2119">
                  <c:v>0.14140514456104203</c:v>
                </c:pt>
                <c:pt idx="2120">
                  <c:v>0.14140514456104203</c:v>
                </c:pt>
                <c:pt idx="2121">
                  <c:v>0.14140514456104203</c:v>
                </c:pt>
                <c:pt idx="2122">
                  <c:v>0.14140514456104203</c:v>
                </c:pt>
                <c:pt idx="2123">
                  <c:v>0.14140514456104203</c:v>
                </c:pt>
                <c:pt idx="2124">
                  <c:v>0.14140514456104203</c:v>
                </c:pt>
                <c:pt idx="2125">
                  <c:v>0.14140514456104203</c:v>
                </c:pt>
                <c:pt idx="2126">
                  <c:v>0.14140514456104203</c:v>
                </c:pt>
                <c:pt idx="2127">
                  <c:v>0.14140514456104203</c:v>
                </c:pt>
                <c:pt idx="2128">
                  <c:v>0.14140514456104203</c:v>
                </c:pt>
                <c:pt idx="2129">
                  <c:v>0.14140514456104203</c:v>
                </c:pt>
                <c:pt idx="2130">
                  <c:v>0.14140514456104203</c:v>
                </c:pt>
                <c:pt idx="2131">
                  <c:v>0.15156602121885587</c:v>
                </c:pt>
                <c:pt idx="2132">
                  <c:v>0.15156602121885587</c:v>
                </c:pt>
                <c:pt idx="2133">
                  <c:v>0.15156602121885587</c:v>
                </c:pt>
                <c:pt idx="2134">
                  <c:v>0.15156602121885587</c:v>
                </c:pt>
                <c:pt idx="2135">
                  <c:v>0.15156602121885587</c:v>
                </c:pt>
                <c:pt idx="2136">
                  <c:v>0.15156602121885587</c:v>
                </c:pt>
                <c:pt idx="2137">
                  <c:v>0.15156602121885587</c:v>
                </c:pt>
                <c:pt idx="2138">
                  <c:v>0.15156602121885587</c:v>
                </c:pt>
                <c:pt idx="2139">
                  <c:v>0.15156602121885587</c:v>
                </c:pt>
                <c:pt idx="2140">
                  <c:v>0.15156602121885587</c:v>
                </c:pt>
                <c:pt idx="2141">
                  <c:v>0.15156602121885587</c:v>
                </c:pt>
                <c:pt idx="2142">
                  <c:v>0.15156602121885587</c:v>
                </c:pt>
                <c:pt idx="2143">
                  <c:v>0.15156602121885587</c:v>
                </c:pt>
                <c:pt idx="2144">
                  <c:v>0.15156602121885587</c:v>
                </c:pt>
                <c:pt idx="2145">
                  <c:v>0.15156602121885587</c:v>
                </c:pt>
                <c:pt idx="2146">
                  <c:v>0.15156602121885587</c:v>
                </c:pt>
                <c:pt idx="2147">
                  <c:v>0.15156602121885587</c:v>
                </c:pt>
                <c:pt idx="2148">
                  <c:v>0.15156602121885587</c:v>
                </c:pt>
                <c:pt idx="2149">
                  <c:v>0.15156602121885587</c:v>
                </c:pt>
                <c:pt idx="2150">
                  <c:v>0.15156602121885587</c:v>
                </c:pt>
                <c:pt idx="2151">
                  <c:v>0.15156602121885587</c:v>
                </c:pt>
                <c:pt idx="2152">
                  <c:v>0.15156602121885587</c:v>
                </c:pt>
                <c:pt idx="2153">
                  <c:v>0.15156602121885587</c:v>
                </c:pt>
                <c:pt idx="2154">
                  <c:v>0.15156602121885587</c:v>
                </c:pt>
                <c:pt idx="2155">
                  <c:v>0.15156602121885587</c:v>
                </c:pt>
                <c:pt idx="2156">
                  <c:v>0.15156602121885587</c:v>
                </c:pt>
                <c:pt idx="2157">
                  <c:v>0.15156602121885587</c:v>
                </c:pt>
                <c:pt idx="2158">
                  <c:v>0.15156602121885587</c:v>
                </c:pt>
                <c:pt idx="2159">
                  <c:v>0.15156602121885587</c:v>
                </c:pt>
                <c:pt idx="2160">
                  <c:v>0.15156602121885587</c:v>
                </c:pt>
                <c:pt idx="2161">
                  <c:v>0.18463078816474376</c:v>
                </c:pt>
                <c:pt idx="2162">
                  <c:v>0.18463078816474376</c:v>
                </c:pt>
                <c:pt idx="2163">
                  <c:v>0.18463078816474376</c:v>
                </c:pt>
                <c:pt idx="2164">
                  <c:v>0.18463078816474376</c:v>
                </c:pt>
                <c:pt idx="2165">
                  <c:v>0.18463078816474376</c:v>
                </c:pt>
                <c:pt idx="2166">
                  <c:v>0.18463078816474376</c:v>
                </c:pt>
                <c:pt idx="2167">
                  <c:v>0.18463078816474376</c:v>
                </c:pt>
                <c:pt idx="2168">
                  <c:v>0.18463078816474376</c:v>
                </c:pt>
                <c:pt idx="2169">
                  <c:v>0.18463078816474376</c:v>
                </c:pt>
                <c:pt idx="2170">
                  <c:v>0.18463078816474376</c:v>
                </c:pt>
                <c:pt idx="2171">
                  <c:v>0.18463078816474376</c:v>
                </c:pt>
                <c:pt idx="2172">
                  <c:v>0.18463078816474376</c:v>
                </c:pt>
                <c:pt idx="2173">
                  <c:v>0.18463078816474376</c:v>
                </c:pt>
                <c:pt idx="2174">
                  <c:v>0.18463078816474376</c:v>
                </c:pt>
                <c:pt idx="2175">
                  <c:v>0.18463078816474376</c:v>
                </c:pt>
                <c:pt idx="2176">
                  <c:v>0.18463078816474376</c:v>
                </c:pt>
                <c:pt idx="2177">
                  <c:v>0.18463078816474376</c:v>
                </c:pt>
                <c:pt idx="2178">
                  <c:v>0.18463078816474376</c:v>
                </c:pt>
                <c:pt idx="2179">
                  <c:v>0.18463078816474376</c:v>
                </c:pt>
                <c:pt idx="2180">
                  <c:v>0.18463078816474376</c:v>
                </c:pt>
                <c:pt idx="2181">
                  <c:v>0.18463078816474376</c:v>
                </c:pt>
                <c:pt idx="2182">
                  <c:v>0.18463078816474376</c:v>
                </c:pt>
                <c:pt idx="2183">
                  <c:v>0.18463078816474376</c:v>
                </c:pt>
                <c:pt idx="2184">
                  <c:v>0.18463078816474376</c:v>
                </c:pt>
                <c:pt idx="2185">
                  <c:v>0.18463078816474376</c:v>
                </c:pt>
                <c:pt idx="2186">
                  <c:v>0.18463078816474376</c:v>
                </c:pt>
                <c:pt idx="2187">
                  <c:v>0.18463078816474376</c:v>
                </c:pt>
                <c:pt idx="2188">
                  <c:v>0.18463078816474376</c:v>
                </c:pt>
                <c:pt idx="2189">
                  <c:v>0.18463078816474376</c:v>
                </c:pt>
                <c:pt idx="2190">
                  <c:v>0.18463078816474376</c:v>
                </c:pt>
                <c:pt idx="2191">
                  <c:v>0.18463078816474376</c:v>
                </c:pt>
                <c:pt idx="2192">
                  <c:v>0.21978303707170954</c:v>
                </c:pt>
                <c:pt idx="2193">
                  <c:v>0.21978303707170954</c:v>
                </c:pt>
                <c:pt idx="2194">
                  <c:v>0.21978303707170954</c:v>
                </c:pt>
                <c:pt idx="2195">
                  <c:v>0.21978303707170954</c:v>
                </c:pt>
                <c:pt idx="2196">
                  <c:v>0.21978303707170954</c:v>
                </c:pt>
                <c:pt idx="2197">
                  <c:v>0.21978303707170954</c:v>
                </c:pt>
                <c:pt idx="2198">
                  <c:v>0.21978303707170954</c:v>
                </c:pt>
                <c:pt idx="2199">
                  <c:v>0.21978303707170954</c:v>
                </c:pt>
                <c:pt idx="2200">
                  <c:v>0.21978303707170954</c:v>
                </c:pt>
                <c:pt idx="2201">
                  <c:v>0.21978303707170954</c:v>
                </c:pt>
                <c:pt idx="2202">
                  <c:v>0.21978303707170954</c:v>
                </c:pt>
                <c:pt idx="2203">
                  <c:v>0.21978303707170954</c:v>
                </c:pt>
                <c:pt idx="2204">
                  <c:v>0.21978303707170954</c:v>
                </c:pt>
                <c:pt idx="2205">
                  <c:v>0.21978303707170954</c:v>
                </c:pt>
                <c:pt idx="2206">
                  <c:v>0.21978303707170954</c:v>
                </c:pt>
                <c:pt idx="2207">
                  <c:v>0.21978303707170954</c:v>
                </c:pt>
                <c:pt idx="2208">
                  <c:v>0.21978303707170954</c:v>
                </c:pt>
                <c:pt idx="2209">
                  <c:v>0.21978303707170954</c:v>
                </c:pt>
                <c:pt idx="2210">
                  <c:v>0.21978303707170954</c:v>
                </c:pt>
                <c:pt idx="2211">
                  <c:v>0.21978303707170954</c:v>
                </c:pt>
                <c:pt idx="2212">
                  <c:v>0.21978303707170954</c:v>
                </c:pt>
                <c:pt idx="2213">
                  <c:v>0.21978303707170954</c:v>
                </c:pt>
                <c:pt idx="2214">
                  <c:v>0.21978303707170954</c:v>
                </c:pt>
                <c:pt idx="2215">
                  <c:v>0.21978303707170954</c:v>
                </c:pt>
                <c:pt idx="2216">
                  <c:v>0.21978303707170954</c:v>
                </c:pt>
                <c:pt idx="2217">
                  <c:v>0.21978303707170954</c:v>
                </c:pt>
                <c:pt idx="2218">
                  <c:v>0.21978303707170954</c:v>
                </c:pt>
                <c:pt idx="2219">
                  <c:v>0.21978303707170954</c:v>
                </c:pt>
                <c:pt idx="2220">
                  <c:v>0.21978303707170954</c:v>
                </c:pt>
                <c:pt idx="2221">
                  <c:v>0.21978303707170954</c:v>
                </c:pt>
                <c:pt idx="2222">
                  <c:v>0.21978303707170954</c:v>
                </c:pt>
                <c:pt idx="2223">
                  <c:v>0.24154328946743875</c:v>
                </c:pt>
                <c:pt idx="2224">
                  <c:v>0.24154328946743875</c:v>
                </c:pt>
                <c:pt idx="2225">
                  <c:v>0.24154328946743875</c:v>
                </c:pt>
                <c:pt idx="2226">
                  <c:v>0.24154328946743875</c:v>
                </c:pt>
                <c:pt idx="2227">
                  <c:v>0.24154328946743875</c:v>
                </c:pt>
                <c:pt idx="2228">
                  <c:v>0.24154328946743875</c:v>
                </c:pt>
                <c:pt idx="2229">
                  <c:v>0.24154328946743875</c:v>
                </c:pt>
                <c:pt idx="2230">
                  <c:v>0.24154328946743875</c:v>
                </c:pt>
                <c:pt idx="2231">
                  <c:v>0.24154328946743875</c:v>
                </c:pt>
                <c:pt idx="2232">
                  <c:v>0.24154328946743875</c:v>
                </c:pt>
                <c:pt idx="2233">
                  <c:v>0.24154328946743875</c:v>
                </c:pt>
                <c:pt idx="2234">
                  <c:v>0.24154328946743875</c:v>
                </c:pt>
                <c:pt idx="2235">
                  <c:v>0.24154328946743875</c:v>
                </c:pt>
                <c:pt idx="2236">
                  <c:v>0.24154328946743875</c:v>
                </c:pt>
                <c:pt idx="2237">
                  <c:v>0.24154328946743875</c:v>
                </c:pt>
                <c:pt idx="2238">
                  <c:v>0.24154328946743875</c:v>
                </c:pt>
                <c:pt idx="2239">
                  <c:v>0.24154328946743875</c:v>
                </c:pt>
                <c:pt idx="2240">
                  <c:v>0.24154328946743875</c:v>
                </c:pt>
                <c:pt idx="2241">
                  <c:v>0.24154328946743875</c:v>
                </c:pt>
                <c:pt idx="2242">
                  <c:v>0.24154328946743875</c:v>
                </c:pt>
                <c:pt idx="2243">
                  <c:v>0.24154328946743875</c:v>
                </c:pt>
                <c:pt idx="2244">
                  <c:v>0.24154328946743875</c:v>
                </c:pt>
                <c:pt idx="2245">
                  <c:v>0.24154328946743875</c:v>
                </c:pt>
                <c:pt idx="2246">
                  <c:v>0.24154328946743875</c:v>
                </c:pt>
                <c:pt idx="2247">
                  <c:v>0.24154328946743875</c:v>
                </c:pt>
                <c:pt idx="2248">
                  <c:v>0.24154328946743875</c:v>
                </c:pt>
                <c:pt idx="2249">
                  <c:v>0.24154328946743875</c:v>
                </c:pt>
                <c:pt idx="2250">
                  <c:v>0.24154328946743875</c:v>
                </c:pt>
                <c:pt idx="2251">
                  <c:v>0.24154328946743875</c:v>
                </c:pt>
                <c:pt idx="2252">
                  <c:v>0.26237866549996247</c:v>
                </c:pt>
                <c:pt idx="2253">
                  <c:v>0.26237866549996247</c:v>
                </c:pt>
                <c:pt idx="2254">
                  <c:v>0.26237866549996247</c:v>
                </c:pt>
                <c:pt idx="2255">
                  <c:v>0.26237866549996247</c:v>
                </c:pt>
                <c:pt idx="2256">
                  <c:v>0.26237866549996247</c:v>
                </c:pt>
                <c:pt idx="2257">
                  <c:v>0.26237866549996247</c:v>
                </c:pt>
                <c:pt idx="2258">
                  <c:v>0.26237866549996247</c:v>
                </c:pt>
                <c:pt idx="2259">
                  <c:v>0.26237866549996247</c:v>
                </c:pt>
                <c:pt idx="2260">
                  <c:v>0.26237866549996247</c:v>
                </c:pt>
                <c:pt idx="2261">
                  <c:v>0.26237866549996247</c:v>
                </c:pt>
                <c:pt idx="2262">
                  <c:v>0.26237866549996247</c:v>
                </c:pt>
                <c:pt idx="2263">
                  <c:v>0.26237866549996247</c:v>
                </c:pt>
                <c:pt idx="2264">
                  <c:v>0.26237866549996247</c:v>
                </c:pt>
                <c:pt idx="2265">
                  <c:v>0.26237866549996247</c:v>
                </c:pt>
                <c:pt idx="2266">
                  <c:v>0.26237866549996247</c:v>
                </c:pt>
                <c:pt idx="2267">
                  <c:v>0.26237866549996247</c:v>
                </c:pt>
                <c:pt idx="2268">
                  <c:v>0.26237866549996247</c:v>
                </c:pt>
                <c:pt idx="2269">
                  <c:v>0.26237866549996247</c:v>
                </c:pt>
                <c:pt idx="2270">
                  <c:v>0.26237866549996247</c:v>
                </c:pt>
                <c:pt idx="2271">
                  <c:v>0.26237866549996247</c:v>
                </c:pt>
                <c:pt idx="2272">
                  <c:v>0.26237866549996247</c:v>
                </c:pt>
                <c:pt idx="2273">
                  <c:v>0.26237866549996247</c:v>
                </c:pt>
                <c:pt idx="2274">
                  <c:v>0.26237866549996247</c:v>
                </c:pt>
                <c:pt idx="2275">
                  <c:v>0.26237866549996247</c:v>
                </c:pt>
                <c:pt idx="2276">
                  <c:v>0.26237866549996247</c:v>
                </c:pt>
                <c:pt idx="2277">
                  <c:v>0.26237866549996247</c:v>
                </c:pt>
                <c:pt idx="2278">
                  <c:v>0.26237866549996247</c:v>
                </c:pt>
                <c:pt idx="2279">
                  <c:v>0.26237866549996247</c:v>
                </c:pt>
                <c:pt idx="2280">
                  <c:v>0.26237866549996247</c:v>
                </c:pt>
                <c:pt idx="2281">
                  <c:v>0.26237866549996247</c:v>
                </c:pt>
                <c:pt idx="2282">
                  <c:v>0.26237866549996247</c:v>
                </c:pt>
                <c:pt idx="2283">
                  <c:v>0.29109746797919023</c:v>
                </c:pt>
                <c:pt idx="2284">
                  <c:v>0.29109746797919023</c:v>
                </c:pt>
                <c:pt idx="2285">
                  <c:v>0.29109746797919023</c:v>
                </c:pt>
                <c:pt idx="2286">
                  <c:v>0.29109746797919023</c:v>
                </c:pt>
                <c:pt idx="2287">
                  <c:v>0.29109746797919023</c:v>
                </c:pt>
                <c:pt idx="2288">
                  <c:v>0.29109746797919023</c:v>
                </c:pt>
                <c:pt idx="2289">
                  <c:v>0.29109746797919023</c:v>
                </c:pt>
                <c:pt idx="2290">
                  <c:v>0.29109746797919023</c:v>
                </c:pt>
                <c:pt idx="2291">
                  <c:v>0.29109746797919023</c:v>
                </c:pt>
                <c:pt idx="2292">
                  <c:v>0.29109746797919023</c:v>
                </c:pt>
                <c:pt idx="2293">
                  <c:v>0.29109746797919023</c:v>
                </c:pt>
                <c:pt idx="2294">
                  <c:v>0.29109746797919023</c:v>
                </c:pt>
                <c:pt idx="2295">
                  <c:v>0.29109746797919023</c:v>
                </c:pt>
                <c:pt idx="2296">
                  <c:v>0.29109746797919023</c:v>
                </c:pt>
                <c:pt idx="2297">
                  <c:v>0.29109746797919023</c:v>
                </c:pt>
                <c:pt idx="2298">
                  <c:v>0.29109746797919023</c:v>
                </c:pt>
                <c:pt idx="2299">
                  <c:v>0.29109746797919023</c:v>
                </c:pt>
                <c:pt idx="2300">
                  <c:v>0.29109746797919023</c:v>
                </c:pt>
                <c:pt idx="2301">
                  <c:v>0.29109746797919023</c:v>
                </c:pt>
                <c:pt idx="2302">
                  <c:v>0.29109746797919023</c:v>
                </c:pt>
                <c:pt idx="2303">
                  <c:v>0.29109746797919023</c:v>
                </c:pt>
                <c:pt idx="2304">
                  <c:v>0.29109746797919023</c:v>
                </c:pt>
                <c:pt idx="2305">
                  <c:v>0.29109746797919023</c:v>
                </c:pt>
                <c:pt idx="2306">
                  <c:v>0.29109746797919023</c:v>
                </c:pt>
                <c:pt idx="2307">
                  <c:v>0.29109746797919023</c:v>
                </c:pt>
                <c:pt idx="2308">
                  <c:v>0.29109746797919023</c:v>
                </c:pt>
                <c:pt idx="2309">
                  <c:v>0.29109746797919023</c:v>
                </c:pt>
                <c:pt idx="2310">
                  <c:v>0.29109746797919023</c:v>
                </c:pt>
                <c:pt idx="2311">
                  <c:v>0.29109746797919023</c:v>
                </c:pt>
                <c:pt idx="2312">
                  <c:v>0.29109746797919023</c:v>
                </c:pt>
                <c:pt idx="2313">
                  <c:v>0.33200352637061026</c:v>
                </c:pt>
                <c:pt idx="2314">
                  <c:v>0.33200352637061026</c:v>
                </c:pt>
                <c:pt idx="2315">
                  <c:v>0.33200352637061026</c:v>
                </c:pt>
                <c:pt idx="2316">
                  <c:v>0.33200352637061026</c:v>
                </c:pt>
                <c:pt idx="2317">
                  <c:v>0.33200352637061026</c:v>
                </c:pt>
                <c:pt idx="2318">
                  <c:v>0.33200352637061026</c:v>
                </c:pt>
                <c:pt idx="2319">
                  <c:v>0.33200352637061026</c:v>
                </c:pt>
                <c:pt idx="2320">
                  <c:v>0.33200352637061026</c:v>
                </c:pt>
                <c:pt idx="2321">
                  <c:v>0.33200352637061026</c:v>
                </c:pt>
                <c:pt idx="2322">
                  <c:v>0.33200352637061026</c:v>
                </c:pt>
                <c:pt idx="2323">
                  <c:v>0.33200352637061026</c:v>
                </c:pt>
                <c:pt idx="2324">
                  <c:v>0.33200352637061026</c:v>
                </c:pt>
                <c:pt idx="2325">
                  <c:v>0.33200352637061026</c:v>
                </c:pt>
                <c:pt idx="2326">
                  <c:v>0.33200352637061026</c:v>
                </c:pt>
                <c:pt idx="2327">
                  <c:v>0.33200352637061026</c:v>
                </c:pt>
                <c:pt idx="2328">
                  <c:v>0.33200352637061026</c:v>
                </c:pt>
                <c:pt idx="2329">
                  <c:v>0.33200352637061026</c:v>
                </c:pt>
                <c:pt idx="2330">
                  <c:v>0.33200352637061026</c:v>
                </c:pt>
                <c:pt idx="2331">
                  <c:v>0.33200352637061026</c:v>
                </c:pt>
                <c:pt idx="2332">
                  <c:v>0.33200352637061026</c:v>
                </c:pt>
                <c:pt idx="2333">
                  <c:v>0.33200352637061026</c:v>
                </c:pt>
                <c:pt idx="2334">
                  <c:v>0.33200352637061026</c:v>
                </c:pt>
                <c:pt idx="2335">
                  <c:v>0.33200352637061026</c:v>
                </c:pt>
                <c:pt idx="2336">
                  <c:v>0.33200352637061026</c:v>
                </c:pt>
                <c:pt idx="2337">
                  <c:v>0.33200352637061026</c:v>
                </c:pt>
                <c:pt idx="2338">
                  <c:v>0.33200352637061026</c:v>
                </c:pt>
                <c:pt idx="2339">
                  <c:v>0.33200352637061026</c:v>
                </c:pt>
                <c:pt idx="2340">
                  <c:v>0.33200352637061026</c:v>
                </c:pt>
                <c:pt idx="2341">
                  <c:v>0.33200352637061026</c:v>
                </c:pt>
                <c:pt idx="2342">
                  <c:v>0.33200352637061026</c:v>
                </c:pt>
                <c:pt idx="2343">
                  <c:v>0.33200352637061026</c:v>
                </c:pt>
                <c:pt idx="2344">
                  <c:v>0.35969864919613781</c:v>
                </c:pt>
                <c:pt idx="2345">
                  <c:v>0.35969864919613781</c:v>
                </c:pt>
                <c:pt idx="2346">
                  <c:v>0.35969864919613781</c:v>
                </c:pt>
                <c:pt idx="2347">
                  <c:v>0.35969864919613781</c:v>
                </c:pt>
                <c:pt idx="2348">
                  <c:v>0.35969864919613781</c:v>
                </c:pt>
                <c:pt idx="2349">
                  <c:v>0.35969864919613781</c:v>
                </c:pt>
                <c:pt idx="2350">
                  <c:v>0.35969864919613781</c:v>
                </c:pt>
                <c:pt idx="2351">
                  <c:v>0.35969864919613781</c:v>
                </c:pt>
                <c:pt idx="2352">
                  <c:v>0.35969864919613781</c:v>
                </c:pt>
                <c:pt idx="2353">
                  <c:v>0.35969864919613781</c:v>
                </c:pt>
                <c:pt idx="2354">
                  <c:v>0.35969864919613781</c:v>
                </c:pt>
                <c:pt idx="2355">
                  <c:v>0.35969864919613781</c:v>
                </c:pt>
                <c:pt idx="2356">
                  <c:v>0.35969864919613781</c:v>
                </c:pt>
                <c:pt idx="2357">
                  <c:v>0.35969864919613781</c:v>
                </c:pt>
                <c:pt idx="2358">
                  <c:v>0.35969864919613781</c:v>
                </c:pt>
                <c:pt idx="2359">
                  <c:v>0.35969864919613781</c:v>
                </c:pt>
                <c:pt idx="2360">
                  <c:v>0.35969864919613781</c:v>
                </c:pt>
                <c:pt idx="2361">
                  <c:v>0.35969864919613781</c:v>
                </c:pt>
                <c:pt idx="2362">
                  <c:v>0.35969864919613781</c:v>
                </c:pt>
                <c:pt idx="2363">
                  <c:v>0.35969864919613781</c:v>
                </c:pt>
                <c:pt idx="2364">
                  <c:v>0.35969864919613781</c:v>
                </c:pt>
                <c:pt idx="2365">
                  <c:v>0.35969864919613781</c:v>
                </c:pt>
                <c:pt idx="2366">
                  <c:v>0.35969864919613781</c:v>
                </c:pt>
                <c:pt idx="2367">
                  <c:v>0.35969864919613781</c:v>
                </c:pt>
                <c:pt idx="2368">
                  <c:v>0.35969864919613781</c:v>
                </c:pt>
                <c:pt idx="2369">
                  <c:v>0.35969864919613781</c:v>
                </c:pt>
                <c:pt idx="2370">
                  <c:v>0.35969864919613781</c:v>
                </c:pt>
                <c:pt idx="2371">
                  <c:v>0.35969864919613781</c:v>
                </c:pt>
                <c:pt idx="2372">
                  <c:v>0.35969864919613781</c:v>
                </c:pt>
                <c:pt idx="2373">
                  <c:v>0.35969864919613781</c:v>
                </c:pt>
                <c:pt idx="2374">
                  <c:v>0.36909439504448249</c:v>
                </c:pt>
                <c:pt idx="2375">
                  <c:v>0.36909439504448249</c:v>
                </c:pt>
                <c:pt idx="2376">
                  <c:v>0.36909439504448249</c:v>
                </c:pt>
                <c:pt idx="2377">
                  <c:v>0.36909439504448249</c:v>
                </c:pt>
                <c:pt idx="2378">
                  <c:v>0.36909439504448249</c:v>
                </c:pt>
                <c:pt idx="2379">
                  <c:v>0.36909439504448249</c:v>
                </c:pt>
                <c:pt idx="2380">
                  <c:v>0.36909439504448249</c:v>
                </c:pt>
                <c:pt idx="2381">
                  <c:v>0.36909439504448249</c:v>
                </c:pt>
                <c:pt idx="2382">
                  <c:v>0.36909439504448249</c:v>
                </c:pt>
                <c:pt idx="2383">
                  <c:v>0.36909439504448249</c:v>
                </c:pt>
                <c:pt idx="2384">
                  <c:v>0.36909439504448249</c:v>
                </c:pt>
                <c:pt idx="2385">
                  <c:v>0.36909439504448249</c:v>
                </c:pt>
                <c:pt idx="2386">
                  <c:v>0.36909439504448249</c:v>
                </c:pt>
                <c:pt idx="2387">
                  <c:v>0.36909439504448249</c:v>
                </c:pt>
                <c:pt idx="2388">
                  <c:v>0.36909439504448249</c:v>
                </c:pt>
                <c:pt idx="2389">
                  <c:v>0.36909439504448249</c:v>
                </c:pt>
                <c:pt idx="2390">
                  <c:v>0.36909439504448249</c:v>
                </c:pt>
                <c:pt idx="2391">
                  <c:v>0.36909439504448249</c:v>
                </c:pt>
                <c:pt idx="2392">
                  <c:v>0.36909439504448249</c:v>
                </c:pt>
                <c:pt idx="2393">
                  <c:v>0.36909439504448249</c:v>
                </c:pt>
                <c:pt idx="2394">
                  <c:v>0.36909439504448249</c:v>
                </c:pt>
                <c:pt idx="2395">
                  <c:v>0.36909439504448249</c:v>
                </c:pt>
                <c:pt idx="2396">
                  <c:v>0.36909439504448249</c:v>
                </c:pt>
                <c:pt idx="2397">
                  <c:v>0.36909439504448249</c:v>
                </c:pt>
                <c:pt idx="2398">
                  <c:v>0.36909439504448249</c:v>
                </c:pt>
                <c:pt idx="2399">
                  <c:v>0.36909439504448249</c:v>
                </c:pt>
                <c:pt idx="2400">
                  <c:v>0.36909439504448249</c:v>
                </c:pt>
                <c:pt idx="2401">
                  <c:v>0.36909439504448249</c:v>
                </c:pt>
                <c:pt idx="2402">
                  <c:v>0.36909439504448249</c:v>
                </c:pt>
                <c:pt idx="2403">
                  <c:v>0.36909439504448249</c:v>
                </c:pt>
                <c:pt idx="2404">
                  <c:v>0.36909439504448249</c:v>
                </c:pt>
                <c:pt idx="2405">
                  <c:v>0.35556579430293622</c:v>
                </c:pt>
                <c:pt idx="2406">
                  <c:v>0.35556579430293622</c:v>
                </c:pt>
                <c:pt idx="2407">
                  <c:v>0.35556579430293622</c:v>
                </c:pt>
                <c:pt idx="2408">
                  <c:v>0.35556579430293622</c:v>
                </c:pt>
                <c:pt idx="2409">
                  <c:v>0.35556579430293622</c:v>
                </c:pt>
                <c:pt idx="2410">
                  <c:v>0.35556579430293622</c:v>
                </c:pt>
                <c:pt idx="2411">
                  <c:v>0.35556579430293622</c:v>
                </c:pt>
                <c:pt idx="2412">
                  <c:v>0.35556579430293622</c:v>
                </c:pt>
                <c:pt idx="2413">
                  <c:v>0.35556579430293622</c:v>
                </c:pt>
                <c:pt idx="2414">
                  <c:v>0.35556579430293622</c:v>
                </c:pt>
                <c:pt idx="2415">
                  <c:v>0.35556579430293622</c:v>
                </c:pt>
                <c:pt idx="2416">
                  <c:v>0.35556579430293622</c:v>
                </c:pt>
                <c:pt idx="2417">
                  <c:v>0.35556579430293622</c:v>
                </c:pt>
                <c:pt idx="2418">
                  <c:v>0.35556579430293622</c:v>
                </c:pt>
                <c:pt idx="2419">
                  <c:v>0.35556579430293622</c:v>
                </c:pt>
                <c:pt idx="2420">
                  <c:v>0.35556579430293622</c:v>
                </c:pt>
                <c:pt idx="2421">
                  <c:v>0.35556579430293622</c:v>
                </c:pt>
                <c:pt idx="2422">
                  <c:v>0.35556579430293622</c:v>
                </c:pt>
                <c:pt idx="2423">
                  <c:v>0.35556579430293622</c:v>
                </c:pt>
                <c:pt idx="2424">
                  <c:v>0.35556579430293622</c:v>
                </c:pt>
                <c:pt idx="2425">
                  <c:v>0.35556579430293622</c:v>
                </c:pt>
                <c:pt idx="2426">
                  <c:v>0.35556579430293622</c:v>
                </c:pt>
                <c:pt idx="2427">
                  <c:v>0.35556579430293622</c:v>
                </c:pt>
                <c:pt idx="2428">
                  <c:v>0.35556579430293622</c:v>
                </c:pt>
                <c:pt idx="2429">
                  <c:v>0.35556579430293622</c:v>
                </c:pt>
                <c:pt idx="2430">
                  <c:v>0.35556579430293622</c:v>
                </c:pt>
                <c:pt idx="2431">
                  <c:v>0.35556579430293622</c:v>
                </c:pt>
                <c:pt idx="2432">
                  <c:v>0.35556579430293622</c:v>
                </c:pt>
                <c:pt idx="2433">
                  <c:v>0.35556579430293622</c:v>
                </c:pt>
                <c:pt idx="2434">
                  <c:v>0.35556579430293622</c:v>
                </c:pt>
                <c:pt idx="2435">
                  <c:v>0.35556579430293622</c:v>
                </c:pt>
                <c:pt idx="2436">
                  <c:v>0.35422630241133257</c:v>
                </c:pt>
                <c:pt idx="2437">
                  <c:v>0.35422630241133257</c:v>
                </c:pt>
                <c:pt idx="2438">
                  <c:v>0.35422630241133257</c:v>
                </c:pt>
                <c:pt idx="2439">
                  <c:v>0.35422630241133257</c:v>
                </c:pt>
                <c:pt idx="2440">
                  <c:v>0.35422630241133257</c:v>
                </c:pt>
                <c:pt idx="2441">
                  <c:v>0.35422630241133257</c:v>
                </c:pt>
                <c:pt idx="2442">
                  <c:v>0.35422630241133257</c:v>
                </c:pt>
                <c:pt idx="2443">
                  <c:v>0.35422630241133257</c:v>
                </c:pt>
                <c:pt idx="2444">
                  <c:v>0.35422630241133257</c:v>
                </c:pt>
                <c:pt idx="2445">
                  <c:v>0.35422630241133257</c:v>
                </c:pt>
                <c:pt idx="2446">
                  <c:v>0.35422630241133257</c:v>
                </c:pt>
                <c:pt idx="2447">
                  <c:v>0.35422630241133257</c:v>
                </c:pt>
                <c:pt idx="2448">
                  <c:v>0.35422630241133257</c:v>
                </c:pt>
                <c:pt idx="2449">
                  <c:v>0.35422630241133257</c:v>
                </c:pt>
                <c:pt idx="2450">
                  <c:v>0.35422630241133257</c:v>
                </c:pt>
                <c:pt idx="2451">
                  <c:v>0.35422630241133257</c:v>
                </c:pt>
                <c:pt idx="2452">
                  <c:v>0.35422630241133257</c:v>
                </c:pt>
                <c:pt idx="2453">
                  <c:v>0.35422630241133257</c:v>
                </c:pt>
                <c:pt idx="2454">
                  <c:v>0.35422630241133257</c:v>
                </c:pt>
                <c:pt idx="2455">
                  <c:v>0.35422630241133257</c:v>
                </c:pt>
                <c:pt idx="2456">
                  <c:v>0.35422630241133257</c:v>
                </c:pt>
                <c:pt idx="2457">
                  <c:v>0.35422630241133257</c:v>
                </c:pt>
                <c:pt idx="2458">
                  <c:v>0.35422630241133257</c:v>
                </c:pt>
                <c:pt idx="2459">
                  <c:v>0.35422630241133257</c:v>
                </c:pt>
                <c:pt idx="2460">
                  <c:v>0.35422630241133257</c:v>
                </c:pt>
                <c:pt idx="2461">
                  <c:v>0.35422630241133257</c:v>
                </c:pt>
                <c:pt idx="2462">
                  <c:v>0.35422630241133257</c:v>
                </c:pt>
                <c:pt idx="2463">
                  <c:v>0.35422630241133257</c:v>
                </c:pt>
                <c:pt idx="2464">
                  <c:v>0.35422630241133257</c:v>
                </c:pt>
                <c:pt idx="2465">
                  <c:v>0.35422630241133257</c:v>
                </c:pt>
                <c:pt idx="2466">
                  <c:v>0.37163969700218069</c:v>
                </c:pt>
                <c:pt idx="2467">
                  <c:v>0.37163969700218069</c:v>
                </c:pt>
                <c:pt idx="2468">
                  <c:v>0.37163969700218069</c:v>
                </c:pt>
                <c:pt idx="2469">
                  <c:v>0.37163969700218069</c:v>
                </c:pt>
                <c:pt idx="2470">
                  <c:v>0.37163969700218069</c:v>
                </c:pt>
                <c:pt idx="2471">
                  <c:v>0.37163969700218069</c:v>
                </c:pt>
                <c:pt idx="2472">
                  <c:v>0.37163969700218069</c:v>
                </c:pt>
                <c:pt idx="2473">
                  <c:v>0.37163969700218069</c:v>
                </c:pt>
                <c:pt idx="2474">
                  <c:v>0.37163969700218069</c:v>
                </c:pt>
                <c:pt idx="2475">
                  <c:v>0.37163969700218069</c:v>
                </c:pt>
                <c:pt idx="2476">
                  <c:v>0.37163969700218069</c:v>
                </c:pt>
                <c:pt idx="2477">
                  <c:v>0.37163969700218069</c:v>
                </c:pt>
                <c:pt idx="2478">
                  <c:v>0.37163969700218069</c:v>
                </c:pt>
                <c:pt idx="2479">
                  <c:v>0.37163969700218069</c:v>
                </c:pt>
                <c:pt idx="2480">
                  <c:v>0.37163969700218069</c:v>
                </c:pt>
                <c:pt idx="2481">
                  <c:v>0.37163969700218069</c:v>
                </c:pt>
                <c:pt idx="2482">
                  <c:v>0.37163969700218069</c:v>
                </c:pt>
                <c:pt idx="2483">
                  <c:v>0.37163969700218069</c:v>
                </c:pt>
                <c:pt idx="2484">
                  <c:v>0.37163969700218069</c:v>
                </c:pt>
                <c:pt idx="2485">
                  <c:v>0.37163969700218069</c:v>
                </c:pt>
                <c:pt idx="2486">
                  <c:v>0.37163969700218069</c:v>
                </c:pt>
                <c:pt idx="2487">
                  <c:v>0.37163969700218069</c:v>
                </c:pt>
                <c:pt idx="2488">
                  <c:v>0.37163969700218069</c:v>
                </c:pt>
                <c:pt idx="2489">
                  <c:v>0.37163969700218069</c:v>
                </c:pt>
                <c:pt idx="2490">
                  <c:v>0.37163969700218069</c:v>
                </c:pt>
                <c:pt idx="2491">
                  <c:v>0.37163969700218069</c:v>
                </c:pt>
                <c:pt idx="2492">
                  <c:v>0.37163969700218069</c:v>
                </c:pt>
                <c:pt idx="2493">
                  <c:v>0.37163969700218069</c:v>
                </c:pt>
                <c:pt idx="2494">
                  <c:v>0.37163969700218069</c:v>
                </c:pt>
                <c:pt idx="2495">
                  <c:v>0.37163969700218069</c:v>
                </c:pt>
                <c:pt idx="2496">
                  <c:v>0.37163969700218069</c:v>
                </c:pt>
                <c:pt idx="2497">
                  <c:v>0.36626071779825042</c:v>
                </c:pt>
                <c:pt idx="2498">
                  <c:v>0.36626071779825042</c:v>
                </c:pt>
                <c:pt idx="2499">
                  <c:v>0.36626071779825042</c:v>
                </c:pt>
                <c:pt idx="2500">
                  <c:v>0.36626071779825042</c:v>
                </c:pt>
                <c:pt idx="2501">
                  <c:v>0.36626071779825042</c:v>
                </c:pt>
                <c:pt idx="2502">
                  <c:v>0.36626071779825042</c:v>
                </c:pt>
                <c:pt idx="2503">
                  <c:v>0.36626071779825042</c:v>
                </c:pt>
                <c:pt idx="2504">
                  <c:v>0.36626071779825042</c:v>
                </c:pt>
                <c:pt idx="2505">
                  <c:v>0.36626071779825042</c:v>
                </c:pt>
                <c:pt idx="2506">
                  <c:v>0.36626071779825042</c:v>
                </c:pt>
                <c:pt idx="2507">
                  <c:v>0.36626071779825042</c:v>
                </c:pt>
                <c:pt idx="2508">
                  <c:v>0.36626071779825042</c:v>
                </c:pt>
                <c:pt idx="2509">
                  <c:v>0.36626071779825042</c:v>
                </c:pt>
                <c:pt idx="2510">
                  <c:v>0.36626071779825042</c:v>
                </c:pt>
                <c:pt idx="2511">
                  <c:v>0.36626071779825042</c:v>
                </c:pt>
                <c:pt idx="2512">
                  <c:v>0.36626071779825042</c:v>
                </c:pt>
                <c:pt idx="2513">
                  <c:v>0.36626071779825042</c:v>
                </c:pt>
                <c:pt idx="2514">
                  <c:v>0.36626071779825042</c:v>
                </c:pt>
                <c:pt idx="2515">
                  <c:v>0.36626071779825042</c:v>
                </c:pt>
                <c:pt idx="2516">
                  <c:v>0.36626071779825042</c:v>
                </c:pt>
                <c:pt idx="2517">
                  <c:v>0.36626071779825042</c:v>
                </c:pt>
                <c:pt idx="2518">
                  <c:v>0.36626071779825042</c:v>
                </c:pt>
                <c:pt idx="2519">
                  <c:v>0.36626071779825042</c:v>
                </c:pt>
                <c:pt idx="2520">
                  <c:v>0.36626071779825042</c:v>
                </c:pt>
                <c:pt idx="2521">
                  <c:v>0.36626071779825042</c:v>
                </c:pt>
                <c:pt idx="2522">
                  <c:v>0.36626071779825042</c:v>
                </c:pt>
                <c:pt idx="2523">
                  <c:v>0.36626071779825042</c:v>
                </c:pt>
                <c:pt idx="2524">
                  <c:v>0.36626071779825042</c:v>
                </c:pt>
                <c:pt idx="2525">
                  <c:v>0.36626071779825042</c:v>
                </c:pt>
                <c:pt idx="2526">
                  <c:v>0.36626071779825042</c:v>
                </c:pt>
                <c:pt idx="2527">
                  <c:v>0.33075634880830562</c:v>
                </c:pt>
                <c:pt idx="2528">
                  <c:v>0.33075634880830562</c:v>
                </c:pt>
                <c:pt idx="2529">
                  <c:v>0.33075634880830562</c:v>
                </c:pt>
                <c:pt idx="2530">
                  <c:v>0.33075634880830562</c:v>
                </c:pt>
                <c:pt idx="2531">
                  <c:v>0.33075634880830562</c:v>
                </c:pt>
                <c:pt idx="2532">
                  <c:v>0.33075634880830562</c:v>
                </c:pt>
                <c:pt idx="2533">
                  <c:v>0.33075634880830562</c:v>
                </c:pt>
                <c:pt idx="2534">
                  <c:v>0.33075634880830562</c:v>
                </c:pt>
                <c:pt idx="2535">
                  <c:v>0.33075634880830562</c:v>
                </c:pt>
                <c:pt idx="2536">
                  <c:v>0.33075634880830562</c:v>
                </c:pt>
                <c:pt idx="2537">
                  <c:v>0.33075634880830562</c:v>
                </c:pt>
                <c:pt idx="2538">
                  <c:v>0.33075634880830562</c:v>
                </c:pt>
                <c:pt idx="2539">
                  <c:v>0.33075634880830562</c:v>
                </c:pt>
                <c:pt idx="2540">
                  <c:v>0.33075634880830562</c:v>
                </c:pt>
                <c:pt idx="2541">
                  <c:v>0.33075634880830562</c:v>
                </c:pt>
                <c:pt idx="2542">
                  <c:v>0.33075634880830562</c:v>
                </c:pt>
                <c:pt idx="2543">
                  <c:v>0.33075634880830562</c:v>
                </c:pt>
                <c:pt idx="2544">
                  <c:v>0.33075634880830562</c:v>
                </c:pt>
                <c:pt idx="2545">
                  <c:v>0.33075634880830562</c:v>
                </c:pt>
                <c:pt idx="2546">
                  <c:v>0.33075634880830562</c:v>
                </c:pt>
                <c:pt idx="2547">
                  <c:v>0.33075634880830562</c:v>
                </c:pt>
                <c:pt idx="2548">
                  <c:v>0.33075634880830562</c:v>
                </c:pt>
                <c:pt idx="2549">
                  <c:v>0.33075634880830562</c:v>
                </c:pt>
                <c:pt idx="2550">
                  <c:v>0.33075634880830562</c:v>
                </c:pt>
                <c:pt idx="2551">
                  <c:v>0.33075634880830562</c:v>
                </c:pt>
                <c:pt idx="2552">
                  <c:v>0.33075634880830562</c:v>
                </c:pt>
                <c:pt idx="2553">
                  <c:v>0.33075634880830562</c:v>
                </c:pt>
                <c:pt idx="2554">
                  <c:v>0.33075634880830562</c:v>
                </c:pt>
                <c:pt idx="2555">
                  <c:v>0.33075634880830562</c:v>
                </c:pt>
                <c:pt idx="2556">
                  <c:v>0.33075634880830562</c:v>
                </c:pt>
                <c:pt idx="2557">
                  <c:v>0.33075634880830562</c:v>
                </c:pt>
                <c:pt idx="2558">
                  <c:v>0.2986174963919852</c:v>
                </c:pt>
                <c:pt idx="2559">
                  <c:v>0.2986174963919852</c:v>
                </c:pt>
                <c:pt idx="2560">
                  <c:v>0.2986174963919852</c:v>
                </c:pt>
                <c:pt idx="2561">
                  <c:v>0.2986174963919852</c:v>
                </c:pt>
                <c:pt idx="2562">
                  <c:v>0.2986174963919852</c:v>
                </c:pt>
                <c:pt idx="2563">
                  <c:v>0.2986174963919852</c:v>
                </c:pt>
                <c:pt idx="2564">
                  <c:v>0.2986174963919852</c:v>
                </c:pt>
                <c:pt idx="2565">
                  <c:v>0.2986174963919852</c:v>
                </c:pt>
                <c:pt idx="2566">
                  <c:v>0.2986174963919852</c:v>
                </c:pt>
                <c:pt idx="2567">
                  <c:v>0.2986174963919852</c:v>
                </c:pt>
                <c:pt idx="2568">
                  <c:v>0.2986174963919852</c:v>
                </c:pt>
                <c:pt idx="2569">
                  <c:v>0.2986174963919852</c:v>
                </c:pt>
                <c:pt idx="2570">
                  <c:v>0.2986174963919852</c:v>
                </c:pt>
                <c:pt idx="2571">
                  <c:v>0.2986174963919852</c:v>
                </c:pt>
                <c:pt idx="2572">
                  <c:v>0.2986174963919852</c:v>
                </c:pt>
                <c:pt idx="2573">
                  <c:v>0.2986174963919852</c:v>
                </c:pt>
                <c:pt idx="2574">
                  <c:v>0.2986174963919852</c:v>
                </c:pt>
                <c:pt idx="2575">
                  <c:v>0.2986174963919852</c:v>
                </c:pt>
                <c:pt idx="2576">
                  <c:v>0.2986174963919852</c:v>
                </c:pt>
                <c:pt idx="2577">
                  <c:v>0.2986174963919852</c:v>
                </c:pt>
                <c:pt idx="2578">
                  <c:v>0.2986174963919852</c:v>
                </c:pt>
                <c:pt idx="2579">
                  <c:v>0.2986174963919852</c:v>
                </c:pt>
                <c:pt idx="2580">
                  <c:v>0.2986174963919852</c:v>
                </c:pt>
                <c:pt idx="2581">
                  <c:v>0.2986174963919852</c:v>
                </c:pt>
                <c:pt idx="2582">
                  <c:v>0.2986174963919852</c:v>
                </c:pt>
                <c:pt idx="2583">
                  <c:v>0.2986174963919852</c:v>
                </c:pt>
                <c:pt idx="2584">
                  <c:v>0.2986174963919852</c:v>
                </c:pt>
                <c:pt idx="2585">
                  <c:v>0.2986174963919852</c:v>
                </c:pt>
                <c:pt idx="2586">
                  <c:v>0.2986174963919852</c:v>
                </c:pt>
                <c:pt idx="2587">
                  <c:v>0.2986174963919852</c:v>
                </c:pt>
                <c:pt idx="2588">
                  <c:v>0.2986174963919852</c:v>
                </c:pt>
                <c:pt idx="2589">
                  <c:v>0.29061609087680784</c:v>
                </c:pt>
                <c:pt idx="2590">
                  <c:v>0.29061609087680784</c:v>
                </c:pt>
                <c:pt idx="2591">
                  <c:v>0.29061609087680784</c:v>
                </c:pt>
                <c:pt idx="2592">
                  <c:v>0.29061609087680784</c:v>
                </c:pt>
                <c:pt idx="2593">
                  <c:v>0.29061609087680784</c:v>
                </c:pt>
                <c:pt idx="2594">
                  <c:v>0.29061609087680784</c:v>
                </c:pt>
                <c:pt idx="2595">
                  <c:v>0.29061609087680784</c:v>
                </c:pt>
                <c:pt idx="2596">
                  <c:v>0.29061609087680784</c:v>
                </c:pt>
                <c:pt idx="2597">
                  <c:v>0.29061609087680784</c:v>
                </c:pt>
                <c:pt idx="2598">
                  <c:v>0.29061609087680784</c:v>
                </c:pt>
                <c:pt idx="2599">
                  <c:v>0.29061609087680784</c:v>
                </c:pt>
                <c:pt idx="2600">
                  <c:v>0.29061609087680784</c:v>
                </c:pt>
                <c:pt idx="2601">
                  <c:v>0.29061609087680784</c:v>
                </c:pt>
                <c:pt idx="2602">
                  <c:v>0.29061609087680784</c:v>
                </c:pt>
                <c:pt idx="2603">
                  <c:v>0.29061609087680784</c:v>
                </c:pt>
                <c:pt idx="2604">
                  <c:v>0.29061609087680784</c:v>
                </c:pt>
                <c:pt idx="2605">
                  <c:v>0.29061609087680784</c:v>
                </c:pt>
                <c:pt idx="2606">
                  <c:v>0.29061609087680784</c:v>
                </c:pt>
                <c:pt idx="2607">
                  <c:v>0.29061609087680784</c:v>
                </c:pt>
                <c:pt idx="2608">
                  <c:v>0.29061609087680784</c:v>
                </c:pt>
                <c:pt idx="2609">
                  <c:v>0.29061609087680784</c:v>
                </c:pt>
                <c:pt idx="2610">
                  <c:v>0.29061609087680784</c:v>
                </c:pt>
                <c:pt idx="2611">
                  <c:v>0.29061609087680784</c:v>
                </c:pt>
                <c:pt idx="2612">
                  <c:v>0.29061609087680784</c:v>
                </c:pt>
                <c:pt idx="2613">
                  <c:v>0.29061609087680784</c:v>
                </c:pt>
                <c:pt idx="2614">
                  <c:v>0.29061609087680784</c:v>
                </c:pt>
                <c:pt idx="2615">
                  <c:v>0.29061609087680784</c:v>
                </c:pt>
                <c:pt idx="2616">
                  <c:v>0.29061609087680784</c:v>
                </c:pt>
                <c:pt idx="2617">
                  <c:v>0.28277452979984563</c:v>
                </c:pt>
                <c:pt idx="2618">
                  <c:v>0.28277452979984563</c:v>
                </c:pt>
                <c:pt idx="2619">
                  <c:v>0.28277452979984563</c:v>
                </c:pt>
                <c:pt idx="2620">
                  <c:v>0.28277452979984563</c:v>
                </c:pt>
                <c:pt idx="2621">
                  <c:v>0.28277452979984563</c:v>
                </c:pt>
                <c:pt idx="2622">
                  <c:v>0.28277452979984563</c:v>
                </c:pt>
                <c:pt idx="2623">
                  <c:v>0.28277452979984563</c:v>
                </c:pt>
                <c:pt idx="2624">
                  <c:v>0.28277452979984563</c:v>
                </c:pt>
                <c:pt idx="2625">
                  <c:v>0.28277452979984563</c:v>
                </c:pt>
                <c:pt idx="2626">
                  <c:v>0.28277452979984563</c:v>
                </c:pt>
                <c:pt idx="2627">
                  <c:v>0.28277452979984563</c:v>
                </c:pt>
                <c:pt idx="2628">
                  <c:v>0.28277452979984563</c:v>
                </c:pt>
                <c:pt idx="2629">
                  <c:v>0.28277452979984563</c:v>
                </c:pt>
                <c:pt idx="2630">
                  <c:v>0.28277452979984563</c:v>
                </c:pt>
                <c:pt idx="2631">
                  <c:v>0.28277452979984563</c:v>
                </c:pt>
                <c:pt idx="2632">
                  <c:v>0.28277452979984563</c:v>
                </c:pt>
                <c:pt idx="2633">
                  <c:v>0.28277452979984563</c:v>
                </c:pt>
                <c:pt idx="2634">
                  <c:v>0.28277452979984563</c:v>
                </c:pt>
                <c:pt idx="2635">
                  <c:v>0.28277452979984563</c:v>
                </c:pt>
                <c:pt idx="2636">
                  <c:v>0.28277452979984563</c:v>
                </c:pt>
                <c:pt idx="2637">
                  <c:v>0.28277452979984563</c:v>
                </c:pt>
                <c:pt idx="2638">
                  <c:v>0.28277452979984563</c:v>
                </c:pt>
                <c:pt idx="2639">
                  <c:v>0.28277452979984563</c:v>
                </c:pt>
                <c:pt idx="2640">
                  <c:v>0.28277452979984563</c:v>
                </c:pt>
                <c:pt idx="2641">
                  <c:v>0.28277452979984563</c:v>
                </c:pt>
                <c:pt idx="2642">
                  <c:v>0.28277452979984563</c:v>
                </c:pt>
                <c:pt idx="2643">
                  <c:v>0.28277452979984563</c:v>
                </c:pt>
                <c:pt idx="2644">
                  <c:v>0.28277452979984563</c:v>
                </c:pt>
                <c:pt idx="2645">
                  <c:v>0.28277452979984563</c:v>
                </c:pt>
                <c:pt idx="2646">
                  <c:v>0.28277452979984563</c:v>
                </c:pt>
                <c:pt idx="2647">
                  <c:v>0.28277452979984563</c:v>
                </c:pt>
                <c:pt idx="2648">
                  <c:v>0.27354240130580432</c:v>
                </c:pt>
                <c:pt idx="2649">
                  <c:v>0.27354240130580432</c:v>
                </c:pt>
                <c:pt idx="2650">
                  <c:v>0.27354240130580432</c:v>
                </c:pt>
                <c:pt idx="2651">
                  <c:v>0.27354240130580432</c:v>
                </c:pt>
                <c:pt idx="2652">
                  <c:v>0.27354240130580432</c:v>
                </c:pt>
                <c:pt idx="2653">
                  <c:v>0.27354240130580432</c:v>
                </c:pt>
                <c:pt idx="2654">
                  <c:v>0.27354240130580432</c:v>
                </c:pt>
                <c:pt idx="2655">
                  <c:v>0.27354240130580432</c:v>
                </c:pt>
                <c:pt idx="2656">
                  <c:v>0.27354240130580432</c:v>
                </c:pt>
                <c:pt idx="2657">
                  <c:v>0.27354240130580432</c:v>
                </c:pt>
                <c:pt idx="2658">
                  <c:v>0.27354240130580432</c:v>
                </c:pt>
                <c:pt idx="2659">
                  <c:v>0.27354240130580432</c:v>
                </c:pt>
                <c:pt idx="2660">
                  <c:v>0.27354240130580432</c:v>
                </c:pt>
                <c:pt idx="2661">
                  <c:v>0.27354240130580432</c:v>
                </c:pt>
                <c:pt idx="2662">
                  <c:v>0.27354240130580432</c:v>
                </c:pt>
                <c:pt idx="2663">
                  <c:v>0.27354240130580432</c:v>
                </c:pt>
                <c:pt idx="2664">
                  <c:v>0.27354240130580432</c:v>
                </c:pt>
                <c:pt idx="2665">
                  <c:v>0.27354240130580432</c:v>
                </c:pt>
                <c:pt idx="2666">
                  <c:v>0.27354240130580432</c:v>
                </c:pt>
                <c:pt idx="2667">
                  <c:v>0.27354240130580432</c:v>
                </c:pt>
                <c:pt idx="2668">
                  <c:v>0.27354240130580432</c:v>
                </c:pt>
                <c:pt idx="2669">
                  <c:v>0.27354240130580432</c:v>
                </c:pt>
                <c:pt idx="2670">
                  <c:v>0.27354240130580432</c:v>
                </c:pt>
                <c:pt idx="2671">
                  <c:v>0.27354240130580432</c:v>
                </c:pt>
                <c:pt idx="2672">
                  <c:v>0.27354240130580432</c:v>
                </c:pt>
                <c:pt idx="2673">
                  <c:v>0.27354240130580432</c:v>
                </c:pt>
                <c:pt idx="2674">
                  <c:v>0.27354240130580432</c:v>
                </c:pt>
                <c:pt idx="2675">
                  <c:v>0.27354240130580432</c:v>
                </c:pt>
                <c:pt idx="2676">
                  <c:v>0.27354240130580432</c:v>
                </c:pt>
                <c:pt idx="2677">
                  <c:v>0.27354240130580432</c:v>
                </c:pt>
                <c:pt idx="2678">
                  <c:v>0.23974525344011788</c:v>
                </c:pt>
                <c:pt idx="2679">
                  <c:v>0.23974525344011788</c:v>
                </c:pt>
                <c:pt idx="2680">
                  <c:v>0.23974525344011788</c:v>
                </c:pt>
                <c:pt idx="2681">
                  <c:v>0.23974525344011788</c:v>
                </c:pt>
                <c:pt idx="2682">
                  <c:v>0.23974525344011788</c:v>
                </c:pt>
                <c:pt idx="2683">
                  <c:v>0.23974525344011788</c:v>
                </c:pt>
                <c:pt idx="2684">
                  <c:v>0.23974525344011788</c:v>
                </c:pt>
                <c:pt idx="2685">
                  <c:v>0.23974525344011788</c:v>
                </c:pt>
                <c:pt idx="2686">
                  <c:v>0.23974525344011788</c:v>
                </c:pt>
                <c:pt idx="2687">
                  <c:v>0.23974525344011788</c:v>
                </c:pt>
                <c:pt idx="2688">
                  <c:v>0.23974525344011788</c:v>
                </c:pt>
                <c:pt idx="2689">
                  <c:v>0.23974525344011788</c:v>
                </c:pt>
                <c:pt idx="2690">
                  <c:v>0.23974525344011788</c:v>
                </c:pt>
                <c:pt idx="2691">
                  <c:v>0.23974525344011788</c:v>
                </c:pt>
                <c:pt idx="2692">
                  <c:v>0.23974525344011788</c:v>
                </c:pt>
                <c:pt idx="2693">
                  <c:v>0.23974525344011788</c:v>
                </c:pt>
                <c:pt idx="2694">
                  <c:v>0.23974525344011788</c:v>
                </c:pt>
                <c:pt idx="2695">
                  <c:v>0.23974525344011788</c:v>
                </c:pt>
                <c:pt idx="2696">
                  <c:v>0.23974525344011788</c:v>
                </c:pt>
                <c:pt idx="2697">
                  <c:v>0.23974525344011788</c:v>
                </c:pt>
                <c:pt idx="2698">
                  <c:v>0.23974525344011788</c:v>
                </c:pt>
                <c:pt idx="2699">
                  <c:v>0.23974525344011788</c:v>
                </c:pt>
                <c:pt idx="2700">
                  <c:v>0.23974525344011788</c:v>
                </c:pt>
                <c:pt idx="2701">
                  <c:v>0.23974525344011788</c:v>
                </c:pt>
                <c:pt idx="2702">
                  <c:v>0.23974525344011788</c:v>
                </c:pt>
                <c:pt idx="2703">
                  <c:v>0.23974525344011788</c:v>
                </c:pt>
                <c:pt idx="2704">
                  <c:v>0.23974525344011788</c:v>
                </c:pt>
                <c:pt idx="2705">
                  <c:v>0.23974525344011788</c:v>
                </c:pt>
                <c:pt idx="2706">
                  <c:v>0.23974525344011788</c:v>
                </c:pt>
                <c:pt idx="2707">
                  <c:v>0.23974525344011788</c:v>
                </c:pt>
                <c:pt idx="2708">
                  <c:v>0.23974525344011788</c:v>
                </c:pt>
                <c:pt idx="2709">
                  <c:v>0.21680303367525222</c:v>
                </c:pt>
                <c:pt idx="2710">
                  <c:v>0.21680303367525222</c:v>
                </c:pt>
                <c:pt idx="2711">
                  <c:v>0.21680303367525222</c:v>
                </c:pt>
                <c:pt idx="2712">
                  <c:v>0.21680303367525222</c:v>
                </c:pt>
                <c:pt idx="2713">
                  <c:v>0.21680303367525222</c:v>
                </c:pt>
                <c:pt idx="2714">
                  <c:v>0.21680303367525222</c:v>
                </c:pt>
                <c:pt idx="2715">
                  <c:v>0.21680303367525222</c:v>
                </c:pt>
                <c:pt idx="2716">
                  <c:v>0.21680303367525222</c:v>
                </c:pt>
                <c:pt idx="2717">
                  <c:v>0.21680303367525222</c:v>
                </c:pt>
                <c:pt idx="2718">
                  <c:v>0.21680303367525222</c:v>
                </c:pt>
                <c:pt idx="2719">
                  <c:v>0.21680303367525222</c:v>
                </c:pt>
                <c:pt idx="2720">
                  <c:v>0.21680303367525222</c:v>
                </c:pt>
                <c:pt idx="2721">
                  <c:v>0.21680303367525222</c:v>
                </c:pt>
                <c:pt idx="2722">
                  <c:v>0.21680303367525222</c:v>
                </c:pt>
                <c:pt idx="2723">
                  <c:v>0.21680303367525222</c:v>
                </c:pt>
                <c:pt idx="2724">
                  <c:v>0.21680303367525222</c:v>
                </c:pt>
                <c:pt idx="2725">
                  <c:v>0.21680303367525222</c:v>
                </c:pt>
                <c:pt idx="2726">
                  <c:v>0.21680303367525222</c:v>
                </c:pt>
                <c:pt idx="2727">
                  <c:v>0.21680303367525222</c:v>
                </c:pt>
                <c:pt idx="2728">
                  <c:v>0.21680303367525222</c:v>
                </c:pt>
                <c:pt idx="2729">
                  <c:v>0.21680303367525222</c:v>
                </c:pt>
                <c:pt idx="2730">
                  <c:v>0.21680303367525222</c:v>
                </c:pt>
                <c:pt idx="2731">
                  <c:v>0.21680303367525222</c:v>
                </c:pt>
                <c:pt idx="2732">
                  <c:v>0.21680303367525222</c:v>
                </c:pt>
                <c:pt idx="2733">
                  <c:v>0.21680303367525222</c:v>
                </c:pt>
                <c:pt idx="2734">
                  <c:v>0.21680303367525222</c:v>
                </c:pt>
                <c:pt idx="2735">
                  <c:v>0.21680303367525222</c:v>
                </c:pt>
                <c:pt idx="2736">
                  <c:v>0.21680303367525222</c:v>
                </c:pt>
                <c:pt idx="2737">
                  <c:v>0.21680303367525222</c:v>
                </c:pt>
                <c:pt idx="2738">
                  <c:v>0.21680303367525222</c:v>
                </c:pt>
                <c:pt idx="2739">
                  <c:v>0.21360912000789578</c:v>
                </c:pt>
                <c:pt idx="2740">
                  <c:v>0.21360912000789578</c:v>
                </c:pt>
                <c:pt idx="2741">
                  <c:v>0.21360912000789578</c:v>
                </c:pt>
                <c:pt idx="2742">
                  <c:v>0.21360912000789578</c:v>
                </c:pt>
                <c:pt idx="2743">
                  <c:v>0.21360912000789578</c:v>
                </c:pt>
                <c:pt idx="2744">
                  <c:v>0.21360912000789578</c:v>
                </c:pt>
                <c:pt idx="2745">
                  <c:v>0.21360912000789578</c:v>
                </c:pt>
                <c:pt idx="2746">
                  <c:v>0.21360912000789578</c:v>
                </c:pt>
                <c:pt idx="2747">
                  <c:v>0.21360912000789578</c:v>
                </c:pt>
                <c:pt idx="2748">
                  <c:v>0.21360912000789578</c:v>
                </c:pt>
                <c:pt idx="2749">
                  <c:v>0.21360912000789578</c:v>
                </c:pt>
                <c:pt idx="2750">
                  <c:v>0.21360912000789578</c:v>
                </c:pt>
                <c:pt idx="2751">
                  <c:v>0.21360912000789578</c:v>
                </c:pt>
                <c:pt idx="2752">
                  <c:v>0.21360912000789578</c:v>
                </c:pt>
                <c:pt idx="2753">
                  <c:v>0.21360912000789578</c:v>
                </c:pt>
                <c:pt idx="2754">
                  <c:v>0.21360912000789578</c:v>
                </c:pt>
                <c:pt idx="2755">
                  <c:v>0.21360912000789578</c:v>
                </c:pt>
                <c:pt idx="2756">
                  <c:v>0.21360912000789578</c:v>
                </c:pt>
                <c:pt idx="2757">
                  <c:v>0.21360912000789578</c:v>
                </c:pt>
                <c:pt idx="2758">
                  <c:v>0.21360912000789578</c:v>
                </c:pt>
                <c:pt idx="2759">
                  <c:v>0.21360912000789578</c:v>
                </c:pt>
                <c:pt idx="2760">
                  <c:v>0.21360912000789578</c:v>
                </c:pt>
                <c:pt idx="2761">
                  <c:v>0.21360912000789578</c:v>
                </c:pt>
                <c:pt idx="2762">
                  <c:v>0.21360912000789578</c:v>
                </c:pt>
                <c:pt idx="2763">
                  <c:v>0.21360912000789578</c:v>
                </c:pt>
                <c:pt idx="2764">
                  <c:v>0.21360912000789578</c:v>
                </c:pt>
                <c:pt idx="2765">
                  <c:v>0.21360912000789578</c:v>
                </c:pt>
                <c:pt idx="2766">
                  <c:v>0.21360912000789578</c:v>
                </c:pt>
                <c:pt idx="2767">
                  <c:v>0.21360912000789578</c:v>
                </c:pt>
                <c:pt idx="2768">
                  <c:v>0.21360912000789578</c:v>
                </c:pt>
                <c:pt idx="2769">
                  <c:v>0.21360912000789578</c:v>
                </c:pt>
                <c:pt idx="2770">
                  <c:v>0.22818282226250552</c:v>
                </c:pt>
                <c:pt idx="2771">
                  <c:v>0.22818282226250552</c:v>
                </c:pt>
                <c:pt idx="2772">
                  <c:v>0.22818282226250552</c:v>
                </c:pt>
                <c:pt idx="2773">
                  <c:v>0.22818282226250552</c:v>
                </c:pt>
                <c:pt idx="2774">
                  <c:v>0.22818282226250552</c:v>
                </c:pt>
                <c:pt idx="2775">
                  <c:v>0.22818282226250552</c:v>
                </c:pt>
                <c:pt idx="2776">
                  <c:v>0.22818282226250552</c:v>
                </c:pt>
                <c:pt idx="2777">
                  <c:v>0.22818282226250552</c:v>
                </c:pt>
                <c:pt idx="2778">
                  <c:v>0.22818282226250552</c:v>
                </c:pt>
                <c:pt idx="2779">
                  <c:v>0.22818282226250552</c:v>
                </c:pt>
                <c:pt idx="2780">
                  <c:v>0.22818282226250552</c:v>
                </c:pt>
                <c:pt idx="2781">
                  <c:v>0.22818282226250552</c:v>
                </c:pt>
                <c:pt idx="2782">
                  <c:v>0.22818282226250552</c:v>
                </c:pt>
                <c:pt idx="2783">
                  <c:v>0.22818282226250552</c:v>
                </c:pt>
                <c:pt idx="2784">
                  <c:v>0.22818282226250552</c:v>
                </c:pt>
                <c:pt idx="2785">
                  <c:v>0.22818282226250552</c:v>
                </c:pt>
                <c:pt idx="2786">
                  <c:v>0.22818282226250552</c:v>
                </c:pt>
                <c:pt idx="2787">
                  <c:v>0.22818282226250552</c:v>
                </c:pt>
                <c:pt idx="2788">
                  <c:v>0.22818282226250552</c:v>
                </c:pt>
                <c:pt idx="2789">
                  <c:v>0.22818282226250552</c:v>
                </c:pt>
                <c:pt idx="2790">
                  <c:v>0.22818282226250552</c:v>
                </c:pt>
                <c:pt idx="2791">
                  <c:v>0.22818282226250552</c:v>
                </c:pt>
                <c:pt idx="2792">
                  <c:v>0.22818282226250552</c:v>
                </c:pt>
                <c:pt idx="2793">
                  <c:v>0.22818282226250552</c:v>
                </c:pt>
                <c:pt idx="2794">
                  <c:v>0.22818282226250552</c:v>
                </c:pt>
                <c:pt idx="2795">
                  <c:v>0.22818282226250552</c:v>
                </c:pt>
                <c:pt idx="2796">
                  <c:v>0.22818282226250552</c:v>
                </c:pt>
                <c:pt idx="2797">
                  <c:v>0.22818282226250552</c:v>
                </c:pt>
                <c:pt idx="2798">
                  <c:v>0.22818282226250552</c:v>
                </c:pt>
                <c:pt idx="2799">
                  <c:v>0.22818282226250552</c:v>
                </c:pt>
                <c:pt idx="2800">
                  <c:v>0.22818282226250552</c:v>
                </c:pt>
                <c:pt idx="2801">
                  <c:v>0.23787762692915226</c:v>
                </c:pt>
                <c:pt idx="2802">
                  <c:v>0.23787762692915226</c:v>
                </c:pt>
                <c:pt idx="2803">
                  <c:v>0.23787762692915226</c:v>
                </c:pt>
                <c:pt idx="2804">
                  <c:v>0.23787762692915226</c:v>
                </c:pt>
                <c:pt idx="2805">
                  <c:v>0.23787762692915226</c:v>
                </c:pt>
                <c:pt idx="2806">
                  <c:v>0.23787762692915226</c:v>
                </c:pt>
                <c:pt idx="2807">
                  <c:v>0.23787762692915226</c:v>
                </c:pt>
                <c:pt idx="2808">
                  <c:v>0.23787762692915226</c:v>
                </c:pt>
                <c:pt idx="2809">
                  <c:v>0.23787762692915226</c:v>
                </c:pt>
                <c:pt idx="2810">
                  <c:v>0.23787762692915226</c:v>
                </c:pt>
                <c:pt idx="2811">
                  <c:v>0.23787762692915226</c:v>
                </c:pt>
                <c:pt idx="2812">
                  <c:v>0.23787762692915226</c:v>
                </c:pt>
                <c:pt idx="2813">
                  <c:v>0.23787762692915226</c:v>
                </c:pt>
                <c:pt idx="2814">
                  <c:v>0.23787762692915226</c:v>
                </c:pt>
                <c:pt idx="2815">
                  <c:v>0.23787762692915226</c:v>
                </c:pt>
                <c:pt idx="2816">
                  <c:v>0.23787762692915226</c:v>
                </c:pt>
                <c:pt idx="2817">
                  <c:v>0.23787762692915226</c:v>
                </c:pt>
                <c:pt idx="2818">
                  <c:v>0.23787762692915226</c:v>
                </c:pt>
                <c:pt idx="2819">
                  <c:v>0.23787762692915226</c:v>
                </c:pt>
                <c:pt idx="2820">
                  <c:v>0.23787762692915226</c:v>
                </c:pt>
                <c:pt idx="2821">
                  <c:v>0.23787762692915226</c:v>
                </c:pt>
                <c:pt idx="2822">
                  <c:v>0.23787762692915226</c:v>
                </c:pt>
                <c:pt idx="2823">
                  <c:v>0.23787762692915226</c:v>
                </c:pt>
                <c:pt idx="2824">
                  <c:v>0.23787762692915226</c:v>
                </c:pt>
                <c:pt idx="2825">
                  <c:v>0.23787762692915226</c:v>
                </c:pt>
                <c:pt idx="2826">
                  <c:v>0.23787762692915226</c:v>
                </c:pt>
                <c:pt idx="2827">
                  <c:v>0.23787762692915226</c:v>
                </c:pt>
                <c:pt idx="2828">
                  <c:v>0.23787762692915226</c:v>
                </c:pt>
                <c:pt idx="2829">
                  <c:v>0.23787762692915226</c:v>
                </c:pt>
                <c:pt idx="2830">
                  <c:v>0.23787762692915226</c:v>
                </c:pt>
                <c:pt idx="2831">
                  <c:v>0.22717594137600017</c:v>
                </c:pt>
                <c:pt idx="2832">
                  <c:v>0.22717594137600017</c:v>
                </c:pt>
                <c:pt idx="2833">
                  <c:v>0.22717594137600017</c:v>
                </c:pt>
                <c:pt idx="2834">
                  <c:v>0.22717594137600017</c:v>
                </c:pt>
                <c:pt idx="2835">
                  <c:v>0.22717594137600017</c:v>
                </c:pt>
                <c:pt idx="2836">
                  <c:v>0.22717594137600017</c:v>
                </c:pt>
                <c:pt idx="2837">
                  <c:v>0.22717594137600017</c:v>
                </c:pt>
                <c:pt idx="2838">
                  <c:v>0.22717594137600017</c:v>
                </c:pt>
                <c:pt idx="2839">
                  <c:v>0.22717594137600017</c:v>
                </c:pt>
                <c:pt idx="2840">
                  <c:v>0.22717594137600017</c:v>
                </c:pt>
                <c:pt idx="2841">
                  <c:v>0.22717594137600017</c:v>
                </c:pt>
                <c:pt idx="2842">
                  <c:v>0.22717594137600017</c:v>
                </c:pt>
                <c:pt idx="2843">
                  <c:v>0.22717594137600017</c:v>
                </c:pt>
                <c:pt idx="2844">
                  <c:v>0.22717594137600017</c:v>
                </c:pt>
                <c:pt idx="2845">
                  <c:v>0.22717594137600017</c:v>
                </c:pt>
                <c:pt idx="2846">
                  <c:v>0.22717594137600017</c:v>
                </c:pt>
                <c:pt idx="2847">
                  <c:v>0.22717594137600017</c:v>
                </c:pt>
                <c:pt idx="2848">
                  <c:v>0.22717594137600017</c:v>
                </c:pt>
                <c:pt idx="2849">
                  <c:v>0.22717594137600017</c:v>
                </c:pt>
                <c:pt idx="2850">
                  <c:v>0.22717594137600017</c:v>
                </c:pt>
                <c:pt idx="2851">
                  <c:v>0.22717594137600017</c:v>
                </c:pt>
                <c:pt idx="2852">
                  <c:v>0.22717594137600017</c:v>
                </c:pt>
                <c:pt idx="2853">
                  <c:v>0.22717594137600017</c:v>
                </c:pt>
                <c:pt idx="2854">
                  <c:v>0.22717594137600017</c:v>
                </c:pt>
                <c:pt idx="2855">
                  <c:v>0.22717594137600017</c:v>
                </c:pt>
                <c:pt idx="2856">
                  <c:v>0.22717594137600017</c:v>
                </c:pt>
                <c:pt idx="2857">
                  <c:v>0.22717594137600017</c:v>
                </c:pt>
                <c:pt idx="2858">
                  <c:v>0.22717594137600017</c:v>
                </c:pt>
                <c:pt idx="2859">
                  <c:v>0.22717594137600017</c:v>
                </c:pt>
                <c:pt idx="2860">
                  <c:v>0.22717594137600017</c:v>
                </c:pt>
                <c:pt idx="2861">
                  <c:v>0.22717594137600017</c:v>
                </c:pt>
                <c:pt idx="2862">
                  <c:v>0.22445928000000026</c:v>
                </c:pt>
                <c:pt idx="2863">
                  <c:v>0.22445928000000026</c:v>
                </c:pt>
                <c:pt idx="2864">
                  <c:v>0.22445928000000026</c:v>
                </c:pt>
                <c:pt idx="2865">
                  <c:v>0.22445928000000026</c:v>
                </c:pt>
                <c:pt idx="2866">
                  <c:v>0.22445928000000026</c:v>
                </c:pt>
                <c:pt idx="2867">
                  <c:v>0.22445928000000026</c:v>
                </c:pt>
                <c:pt idx="2868">
                  <c:v>0.22445928000000026</c:v>
                </c:pt>
                <c:pt idx="2869">
                  <c:v>0.22445928000000026</c:v>
                </c:pt>
                <c:pt idx="2870">
                  <c:v>0.22445928000000026</c:v>
                </c:pt>
                <c:pt idx="2871">
                  <c:v>0.22445928000000026</c:v>
                </c:pt>
                <c:pt idx="2872">
                  <c:v>0.22445928000000026</c:v>
                </c:pt>
                <c:pt idx="2873">
                  <c:v>0.22445928000000026</c:v>
                </c:pt>
                <c:pt idx="2874">
                  <c:v>0.22445928000000026</c:v>
                </c:pt>
                <c:pt idx="2875">
                  <c:v>0.22445928000000026</c:v>
                </c:pt>
                <c:pt idx="2876">
                  <c:v>0.22445928000000026</c:v>
                </c:pt>
                <c:pt idx="2877">
                  <c:v>0.22445928000000026</c:v>
                </c:pt>
                <c:pt idx="2878">
                  <c:v>0.22445928000000026</c:v>
                </c:pt>
                <c:pt idx="2879">
                  <c:v>0.22445928000000026</c:v>
                </c:pt>
                <c:pt idx="2880">
                  <c:v>0.22445928000000026</c:v>
                </c:pt>
                <c:pt idx="2881">
                  <c:v>0.22445928000000026</c:v>
                </c:pt>
                <c:pt idx="2882">
                  <c:v>0.22445928000000026</c:v>
                </c:pt>
                <c:pt idx="2883">
                  <c:v>0.22445928000000026</c:v>
                </c:pt>
                <c:pt idx="2884">
                  <c:v>0.22445928000000026</c:v>
                </c:pt>
                <c:pt idx="2885">
                  <c:v>0.22445928000000026</c:v>
                </c:pt>
                <c:pt idx="2886">
                  <c:v>0.22445928000000026</c:v>
                </c:pt>
                <c:pt idx="2887">
                  <c:v>0.22445928000000026</c:v>
                </c:pt>
                <c:pt idx="2888">
                  <c:v>0.22445928000000026</c:v>
                </c:pt>
                <c:pt idx="2889">
                  <c:v>0.22445928000000026</c:v>
                </c:pt>
                <c:pt idx="2890">
                  <c:v>0.22445928000000026</c:v>
                </c:pt>
                <c:pt idx="2891">
                  <c:v>0.22445928000000026</c:v>
                </c:pt>
                <c:pt idx="2892">
                  <c:v>0.24795600000000007</c:v>
                </c:pt>
                <c:pt idx="2893">
                  <c:v>0.24795600000000007</c:v>
                </c:pt>
                <c:pt idx="2894">
                  <c:v>0.24795600000000007</c:v>
                </c:pt>
                <c:pt idx="2895">
                  <c:v>0.24795600000000007</c:v>
                </c:pt>
                <c:pt idx="2896">
                  <c:v>0.24795600000000007</c:v>
                </c:pt>
                <c:pt idx="2897">
                  <c:v>0.24795600000000007</c:v>
                </c:pt>
                <c:pt idx="2898">
                  <c:v>0.24795600000000007</c:v>
                </c:pt>
                <c:pt idx="2899">
                  <c:v>0.24795600000000007</c:v>
                </c:pt>
                <c:pt idx="2900">
                  <c:v>0.24795600000000007</c:v>
                </c:pt>
                <c:pt idx="2901">
                  <c:v>0.24795600000000007</c:v>
                </c:pt>
                <c:pt idx="2902">
                  <c:v>0.24795600000000007</c:v>
                </c:pt>
                <c:pt idx="2903">
                  <c:v>0.24795600000000007</c:v>
                </c:pt>
                <c:pt idx="2904">
                  <c:v>0.24795600000000007</c:v>
                </c:pt>
                <c:pt idx="2905">
                  <c:v>0.24795600000000007</c:v>
                </c:pt>
                <c:pt idx="2906">
                  <c:v>0.24795600000000007</c:v>
                </c:pt>
                <c:pt idx="2907">
                  <c:v>0.24795600000000007</c:v>
                </c:pt>
                <c:pt idx="2908">
                  <c:v>0.24795600000000007</c:v>
                </c:pt>
                <c:pt idx="2909">
                  <c:v>0.24795600000000007</c:v>
                </c:pt>
                <c:pt idx="2910">
                  <c:v>0.24795600000000007</c:v>
                </c:pt>
                <c:pt idx="2911">
                  <c:v>0.24795600000000007</c:v>
                </c:pt>
                <c:pt idx="2912">
                  <c:v>0.24795600000000007</c:v>
                </c:pt>
                <c:pt idx="2913">
                  <c:v>0.24795600000000007</c:v>
                </c:pt>
                <c:pt idx="2914">
                  <c:v>0.24795600000000007</c:v>
                </c:pt>
                <c:pt idx="2915">
                  <c:v>0.24795600000000007</c:v>
                </c:pt>
                <c:pt idx="2916">
                  <c:v>0.24795600000000007</c:v>
                </c:pt>
                <c:pt idx="2917">
                  <c:v>0.24795600000000007</c:v>
                </c:pt>
                <c:pt idx="2918">
                  <c:v>0.24795600000000007</c:v>
                </c:pt>
                <c:pt idx="2919">
                  <c:v>0.24795600000000007</c:v>
                </c:pt>
                <c:pt idx="2920">
                  <c:v>0.24795600000000007</c:v>
                </c:pt>
                <c:pt idx="2921">
                  <c:v>0.24795600000000007</c:v>
                </c:pt>
                <c:pt idx="2922">
                  <c:v>0.24795600000000007</c:v>
                </c:pt>
                <c:pt idx="2923">
                  <c:v>0.25006226257777908</c:v>
                </c:pt>
                <c:pt idx="2924">
                  <c:v>0.25006226257777908</c:v>
                </c:pt>
                <c:pt idx="2925">
                  <c:v>0.25006226257777908</c:v>
                </c:pt>
                <c:pt idx="2926">
                  <c:v>0.25006226257777908</c:v>
                </c:pt>
                <c:pt idx="2927">
                  <c:v>0.25006226257777908</c:v>
                </c:pt>
                <c:pt idx="2928">
                  <c:v>0.25006226257777908</c:v>
                </c:pt>
                <c:pt idx="2929">
                  <c:v>0.25006226257777908</c:v>
                </c:pt>
                <c:pt idx="2930">
                  <c:v>0.25006226257777908</c:v>
                </c:pt>
                <c:pt idx="2931">
                  <c:v>0.25006226257777908</c:v>
                </c:pt>
                <c:pt idx="2932">
                  <c:v>0.25006226257777908</c:v>
                </c:pt>
                <c:pt idx="2933">
                  <c:v>0.25006226257777908</c:v>
                </c:pt>
                <c:pt idx="2934">
                  <c:v>0.25006226257777908</c:v>
                </c:pt>
                <c:pt idx="2935">
                  <c:v>0.25006226257777908</c:v>
                </c:pt>
                <c:pt idx="2936">
                  <c:v>0.25006226257777908</c:v>
                </c:pt>
                <c:pt idx="2937">
                  <c:v>0.25006226257777908</c:v>
                </c:pt>
                <c:pt idx="2938">
                  <c:v>0.25006226257777908</c:v>
                </c:pt>
                <c:pt idx="2939">
                  <c:v>0.25006226257777908</c:v>
                </c:pt>
                <c:pt idx="2940">
                  <c:v>0.25006226257777908</c:v>
                </c:pt>
                <c:pt idx="2941">
                  <c:v>0.25006226257777908</c:v>
                </c:pt>
                <c:pt idx="2942">
                  <c:v>0.25006226257777908</c:v>
                </c:pt>
                <c:pt idx="2943">
                  <c:v>0.25006226257777908</c:v>
                </c:pt>
                <c:pt idx="2944">
                  <c:v>0.25006226257777908</c:v>
                </c:pt>
                <c:pt idx="2945">
                  <c:v>0.25006226257777908</c:v>
                </c:pt>
                <c:pt idx="2946">
                  <c:v>0.25006226257777908</c:v>
                </c:pt>
                <c:pt idx="2947">
                  <c:v>0.25006226257777908</c:v>
                </c:pt>
                <c:pt idx="2948">
                  <c:v>0.25006226257777908</c:v>
                </c:pt>
                <c:pt idx="2949">
                  <c:v>0.25006226257777908</c:v>
                </c:pt>
                <c:pt idx="2950">
                  <c:v>0.25006226257777908</c:v>
                </c:pt>
                <c:pt idx="2951">
                  <c:v>0.25006226257777908</c:v>
                </c:pt>
                <c:pt idx="2952">
                  <c:v>0.25006226257777908</c:v>
                </c:pt>
                <c:pt idx="2953">
                  <c:v>0.25006226257777908</c:v>
                </c:pt>
                <c:pt idx="2954">
                  <c:v>0.25437113435867342</c:v>
                </c:pt>
                <c:pt idx="2955">
                  <c:v>0.25437113435867342</c:v>
                </c:pt>
                <c:pt idx="2956">
                  <c:v>0.25437113435867342</c:v>
                </c:pt>
                <c:pt idx="2957">
                  <c:v>0.25437113435867342</c:v>
                </c:pt>
                <c:pt idx="2958">
                  <c:v>0.25437113435867342</c:v>
                </c:pt>
                <c:pt idx="2959">
                  <c:v>0.25437113435867342</c:v>
                </c:pt>
                <c:pt idx="2960">
                  <c:v>0.25437113435867342</c:v>
                </c:pt>
                <c:pt idx="2961">
                  <c:v>0.25437113435867342</c:v>
                </c:pt>
                <c:pt idx="2962">
                  <c:v>0.25437113435867342</c:v>
                </c:pt>
                <c:pt idx="2963">
                  <c:v>0.25437113435867342</c:v>
                </c:pt>
                <c:pt idx="2964">
                  <c:v>0.25437113435867342</c:v>
                </c:pt>
                <c:pt idx="2965">
                  <c:v>0.25437113435867342</c:v>
                </c:pt>
                <c:pt idx="2966">
                  <c:v>0.25437113435867342</c:v>
                </c:pt>
                <c:pt idx="2967">
                  <c:v>0.25437113435867342</c:v>
                </c:pt>
                <c:pt idx="2968">
                  <c:v>0.25437113435867342</c:v>
                </c:pt>
                <c:pt idx="2969">
                  <c:v>0.25437113435867342</c:v>
                </c:pt>
                <c:pt idx="2970">
                  <c:v>0.25437113435867342</c:v>
                </c:pt>
                <c:pt idx="2971">
                  <c:v>0.25437113435867342</c:v>
                </c:pt>
                <c:pt idx="2972">
                  <c:v>0.25437113435867342</c:v>
                </c:pt>
                <c:pt idx="2973">
                  <c:v>0.25437113435867342</c:v>
                </c:pt>
                <c:pt idx="2974">
                  <c:v>0.25437113435867342</c:v>
                </c:pt>
                <c:pt idx="2975">
                  <c:v>0.25437113435867342</c:v>
                </c:pt>
                <c:pt idx="2976">
                  <c:v>0.25437113435867342</c:v>
                </c:pt>
                <c:pt idx="2977">
                  <c:v>0.25437113435867342</c:v>
                </c:pt>
                <c:pt idx="2978">
                  <c:v>0.25437113435867342</c:v>
                </c:pt>
                <c:pt idx="2979">
                  <c:v>0.25437113435867342</c:v>
                </c:pt>
                <c:pt idx="2980">
                  <c:v>0.25437113435867342</c:v>
                </c:pt>
                <c:pt idx="2981">
                  <c:v>0.25437113435867342</c:v>
                </c:pt>
                <c:pt idx="2982">
                  <c:v>0.25396523331662735</c:v>
                </c:pt>
                <c:pt idx="2983">
                  <c:v>0.25396523331662735</c:v>
                </c:pt>
                <c:pt idx="2984">
                  <c:v>0.25396523331662735</c:v>
                </c:pt>
                <c:pt idx="2985">
                  <c:v>0.25396523331662735</c:v>
                </c:pt>
                <c:pt idx="2986">
                  <c:v>0.25396523331662735</c:v>
                </c:pt>
                <c:pt idx="2987">
                  <c:v>0.25396523331662735</c:v>
                </c:pt>
                <c:pt idx="2988">
                  <c:v>0.25396523331662735</c:v>
                </c:pt>
                <c:pt idx="2989">
                  <c:v>0.25396523331662735</c:v>
                </c:pt>
                <c:pt idx="2990">
                  <c:v>0.25396523331662735</c:v>
                </c:pt>
                <c:pt idx="2991">
                  <c:v>0.25396523331662735</c:v>
                </c:pt>
                <c:pt idx="2992">
                  <c:v>0.25396523331662735</c:v>
                </c:pt>
                <c:pt idx="2993">
                  <c:v>0.25396523331662735</c:v>
                </c:pt>
                <c:pt idx="2994">
                  <c:v>0.25396523331662735</c:v>
                </c:pt>
                <c:pt idx="2995">
                  <c:v>0.25396523331662735</c:v>
                </c:pt>
                <c:pt idx="2996">
                  <c:v>0.25396523331662735</c:v>
                </c:pt>
                <c:pt idx="2997">
                  <c:v>0.25396523331662735</c:v>
                </c:pt>
                <c:pt idx="2998">
                  <c:v>0.25396523331662735</c:v>
                </c:pt>
                <c:pt idx="2999">
                  <c:v>0.25396523331662735</c:v>
                </c:pt>
                <c:pt idx="3000">
                  <c:v>0.25396523331662735</c:v>
                </c:pt>
                <c:pt idx="3001">
                  <c:v>0.25396523331662735</c:v>
                </c:pt>
                <c:pt idx="3002">
                  <c:v>0.25396523331662735</c:v>
                </c:pt>
                <c:pt idx="3003">
                  <c:v>0.25396523331662735</c:v>
                </c:pt>
                <c:pt idx="3004">
                  <c:v>0.25396523331662735</c:v>
                </c:pt>
                <c:pt idx="3005">
                  <c:v>0.25396523331662735</c:v>
                </c:pt>
                <c:pt idx="3006">
                  <c:v>0.25396523331662735</c:v>
                </c:pt>
                <c:pt idx="3007">
                  <c:v>0.25396523331662735</c:v>
                </c:pt>
                <c:pt idx="3008">
                  <c:v>0.25396523331662735</c:v>
                </c:pt>
                <c:pt idx="3009">
                  <c:v>0.25396523331662735</c:v>
                </c:pt>
                <c:pt idx="3010">
                  <c:v>0.25396523331662735</c:v>
                </c:pt>
                <c:pt idx="3011">
                  <c:v>0.25396523331662735</c:v>
                </c:pt>
                <c:pt idx="3012">
                  <c:v>0.25396523331662735</c:v>
                </c:pt>
                <c:pt idx="3013">
                  <c:v>0.25498156776336312</c:v>
                </c:pt>
                <c:pt idx="3014">
                  <c:v>0.25498156776336312</c:v>
                </c:pt>
                <c:pt idx="3015">
                  <c:v>0.25498156776336312</c:v>
                </c:pt>
                <c:pt idx="3016">
                  <c:v>0.25498156776336312</c:v>
                </c:pt>
                <c:pt idx="3017">
                  <c:v>0.25498156776336312</c:v>
                </c:pt>
                <c:pt idx="3018">
                  <c:v>0.25498156776336312</c:v>
                </c:pt>
                <c:pt idx="3019">
                  <c:v>0.25498156776336312</c:v>
                </c:pt>
                <c:pt idx="3020">
                  <c:v>0.25498156776336312</c:v>
                </c:pt>
                <c:pt idx="3021">
                  <c:v>0.25498156776336312</c:v>
                </c:pt>
                <c:pt idx="3022">
                  <c:v>0.25498156776336312</c:v>
                </c:pt>
                <c:pt idx="3023">
                  <c:v>0.25498156776336312</c:v>
                </c:pt>
                <c:pt idx="3024">
                  <c:v>0.25498156776336312</c:v>
                </c:pt>
                <c:pt idx="3025">
                  <c:v>0.25498156776336312</c:v>
                </c:pt>
                <c:pt idx="3026">
                  <c:v>0.25498156776336312</c:v>
                </c:pt>
                <c:pt idx="3027">
                  <c:v>0.25498156776336312</c:v>
                </c:pt>
                <c:pt idx="3028">
                  <c:v>0.25498156776336312</c:v>
                </c:pt>
                <c:pt idx="3029">
                  <c:v>0.25498156776336312</c:v>
                </c:pt>
                <c:pt idx="3030">
                  <c:v>0.25498156776336312</c:v>
                </c:pt>
                <c:pt idx="3031">
                  <c:v>0.25498156776336312</c:v>
                </c:pt>
                <c:pt idx="3032">
                  <c:v>0.25498156776336312</c:v>
                </c:pt>
                <c:pt idx="3033">
                  <c:v>0.25498156776336312</c:v>
                </c:pt>
                <c:pt idx="3034">
                  <c:v>0.25498156776336312</c:v>
                </c:pt>
                <c:pt idx="3035">
                  <c:v>0.25498156776336312</c:v>
                </c:pt>
                <c:pt idx="3036">
                  <c:v>0.25498156776336312</c:v>
                </c:pt>
                <c:pt idx="3037">
                  <c:v>0.25498156776336312</c:v>
                </c:pt>
                <c:pt idx="3038">
                  <c:v>0.25498156776336312</c:v>
                </c:pt>
                <c:pt idx="3039">
                  <c:v>0.25498156776336312</c:v>
                </c:pt>
                <c:pt idx="3040">
                  <c:v>0.25498156776336312</c:v>
                </c:pt>
                <c:pt idx="3041">
                  <c:v>0.25498156776336312</c:v>
                </c:pt>
                <c:pt idx="3042">
                  <c:v>0.25498156776336312</c:v>
                </c:pt>
                <c:pt idx="3043">
                  <c:v>0.2629075699741521</c:v>
                </c:pt>
                <c:pt idx="3044">
                  <c:v>0.2629075699741521</c:v>
                </c:pt>
                <c:pt idx="3045">
                  <c:v>0.2629075699741521</c:v>
                </c:pt>
                <c:pt idx="3046">
                  <c:v>0.2629075699741521</c:v>
                </c:pt>
                <c:pt idx="3047">
                  <c:v>0.2629075699741521</c:v>
                </c:pt>
                <c:pt idx="3048">
                  <c:v>0.2629075699741521</c:v>
                </c:pt>
                <c:pt idx="3049">
                  <c:v>0.2629075699741521</c:v>
                </c:pt>
                <c:pt idx="3050">
                  <c:v>0.2629075699741521</c:v>
                </c:pt>
                <c:pt idx="3051">
                  <c:v>0.2629075699741521</c:v>
                </c:pt>
                <c:pt idx="3052">
                  <c:v>0.2629075699741521</c:v>
                </c:pt>
                <c:pt idx="3053">
                  <c:v>0.2629075699741521</c:v>
                </c:pt>
                <c:pt idx="3054">
                  <c:v>0.2629075699741521</c:v>
                </c:pt>
                <c:pt idx="3055">
                  <c:v>0.2629075699741521</c:v>
                </c:pt>
                <c:pt idx="3056">
                  <c:v>0.2629075699741521</c:v>
                </c:pt>
                <c:pt idx="3057">
                  <c:v>0.2629075699741521</c:v>
                </c:pt>
                <c:pt idx="3058">
                  <c:v>0.2629075699741521</c:v>
                </c:pt>
                <c:pt idx="3059">
                  <c:v>0.2629075699741521</c:v>
                </c:pt>
                <c:pt idx="3060">
                  <c:v>0.2629075699741521</c:v>
                </c:pt>
                <c:pt idx="3061">
                  <c:v>0.2629075699741521</c:v>
                </c:pt>
                <c:pt idx="3062">
                  <c:v>0.2629075699741521</c:v>
                </c:pt>
                <c:pt idx="3063">
                  <c:v>0.2629075699741521</c:v>
                </c:pt>
                <c:pt idx="3064">
                  <c:v>0.2629075699741521</c:v>
                </c:pt>
                <c:pt idx="3065">
                  <c:v>0.2629075699741521</c:v>
                </c:pt>
                <c:pt idx="3066">
                  <c:v>0.2629075699741521</c:v>
                </c:pt>
                <c:pt idx="3067">
                  <c:v>0.2629075699741521</c:v>
                </c:pt>
                <c:pt idx="3068">
                  <c:v>0.2629075699741521</c:v>
                </c:pt>
                <c:pt idx="3069">
                  <c:v>0.2629075699741521</c:v>
                </c:pt>
                <c:pt idx="3070">
                  <c:v>0.2629075699741521</c:v>
                </c:pt>
                <c:pt idx="3071">
                  <c:v>0.2629075699741521</c:v>
                </c:pt>
                <c:pt idx="3072">
                  <c:v>0.2629075699741521</c:v>
                </c:pt>
                <c:pt idx="3073">
                  <c:v>0.2629075699741521</c:v>
                </c:pt>
                <c:pt idx="3074">
                  <c:v>0.29466497746489217</c:v>
                </c:pt>
                <c:pt idx="3075">
                  <c:v>0.29466497746489217</c:v>
                </c:pt>
                <c:pt idx="3076">
                  <c:v>0.29466497746489217</c:v>
                </c:pt>
                <c:pt idx="3077">
                  <c:v>0.29466497746489217</c:v>
                </c:pt>
                <c:pt idx="3078">
                  <c:v>0.29466497746489217</c:v>
                </c:pt>
                <c:pt idx="3079">
                  <c:v>0.29466497746489217</c:v>
                </c:pt>
                <c:pt idx="3080">
                  <c:v>0.29466497746489217</c:v>
                </c:pt>
                <c:pt idx="3081">
                  <c:v>0.29466497746489217</c:v>
                </c:pt>
                <c:pt idx="3082">
                  <c:v>0.29466497746489217</c:v>
                </c:pt>
                <c:pt idx="3083">
                  <c:v>0.29466497746489217</c:v>
                </c:pt>
                <c:pt idx="3084">
                  <c:v>0.29466497746489217</c:v>
                </c:pt>
                <c:pt idx="3085">
                  <c:v>0.29466497746489217</c:v>
                </c:pt>
                <c:pt idx="3086">
                  <c:v>0.29466497746489217</c:v>
                </c:pt>
                <c:pt idx="3087">
                  <c:v>0.29466497746489217</c:v>
                </c:pt>
                <c:pt idx="3088">
                  <c:v>0.29466497746489217</c:v>
                </c:pt>
                <c:pt idx="3089">
                  <c:v>0.29466497746489217</c:v>
                </c:pt>
                <c:pt idx="3090">
                  <c:v>0.29466497746489217</c:v>
                </c:pt>
                <c:pt idx="3091">
                  <c:v>0.29466497746489217</c:v>
                </c:pt>
                <c:pt idx="3092">
                  <c:v>0.29466497746489217</c:v>
                </c:pt>
                <c:pt idx="3093">
                  <c:v>0.29466497746489217</c:v>
                </c:pt>
                <c:pt idx="3094">
                  <c:v>0.29466497746489217</c:v>
                </c:pt>
                <c:pt idx="3095">
                  <c:v>0.29466497746489217</c:v>
                </c:pt>
                <c:pt idx="3096">
                  <c:v>0.29466497746489217</c:v>
                </c:pt>
                <c:pt idx="3097">
                  <c:v>0.29466497746489217</c:v>
                </c:pt>
                <c:pt idx="3098">
                  <c:v>0.29466497746489217</c:v>
                </c:pt>
                <c:pt idx="3099">
                  <c:v>0.29466497746489217</c:v>
                </c:pt>
                <c:pt idx="3100">
                  <c:v>0.29466497746489217</c:v>
                </c:pt>
                <c:pt idx="3101">
                  <c:v>0.29466497746489217</c:v>
                </c:pt>
                <c:pt idx="3102">
                  <c:v>0.29466497746489217</c:v>
                </c:pt>
                <c:pt idx="3103">
                  <c:v>0.29466497746489217</c:v>
                </c:pt>
                <c:pt idx="3104">
                  <c:v>0.31209155496496965</c:v>
                </c:pt>
                <c:pt idx="3105">
                  <c:v>0.31209155496496965</c:v>
                </c:pt>
                <c:pt idx="3106">
                  <c:v>0.31209155496496965</c:v>
                </c:pt>
                <c:pt idx="3107">
                  <c:v>0.31209155496496965</c:v>
                </c:pt>
                <c:pt idx="3108">
                  <c:v>0.31209155496496965</c:v>
                </c:pt>
                <c:pt idx="3109">
                  <c:v>0.31209155496496965</c:v>
                </c:pt>
                <c:pt idx="3110">
                  <c:v>0.31209155496496965</c:v>
                </c:pt>
                <c:pt idx="3111">
                  <c:v>0.31209155496496965</c:v>
                </c:pt>
                <c:pt idx="3112">
                  <c:v>0.31209155496496965</c:v>
                </c:pt>
                <c:pt idx="3113">
                  <c:v>0.31209155496496965</c:v>
                </c:pt>
                <c:pt idx="3114">
                  <c:v>0.31209155496496965</c:v>
                </c:pt>
                <c:pt idx="3115">
                  <c:v>0.31209155496496965</c:v>
                </c:pt>
                <c:pt idx="3116">
                  <c:v>0.31209155496496965</c:v>
                </c:pt>
                <c:pt idx="3117">
                  <c:v>0.31209155496496965</c:v>
                </c:pt>
                <c:pt idx="3118">
                  <c:v>0.31209155496496965</c:v>
                </c:pt>
                <c:pt idx="3119">
                  <c:v>0.31209155496496965</c:v>
                </c:pt>
                <c:pt idx="3120">
                  <c:v>0.31209155496496965</c:v>
                </c:pt>
                <c:pt idx="3121">
                  <c:v>0.31209155496496965</c:v>
                </c:pt>
                <c:pt idx="3122">
                  <c:v>0.31209155496496965</c:v>
                </c:pt>
                <c:pt idx="3123">
                  <c:v>0.31209155496496965</c:v>
                </c:pt>
                <c:pt idx="3124">
                  <c:v>0.31209155496496965</c:v>
                </c:pt>
                <c:pt idx="3125">
                  <c:v>0.31209155496496965</c:v>
                </c:pt>
                <c:pt idx="3126">
                  <c:v>0.31209155496496965</c:v>
                </c:pt>
                <c:pt idx="3127">
                  <c:v>0.31209155496496965</c:v>
                </c:pt>
                <c:pt idx="3128">
                  <c:v>0.31209155496496965</c:v>
                </c:pt>
                <c:pt idx="3129">
                  <c:v>0.31209155496496965</c:v>
                </c:pt>
                <c:pt idx="3130">
                  <c:v>0.31209155496496965</c:v>
                </c:pt>
                <c:pt idx="3131">
                  <c:v>0.31209155496496965</c:v>
                </c:pt>
                <c:pt idx="3132">
                  <c:v>0.31209155496496965</c:v>
                </c:pt>
                <c:pt idx="3133">
                  <c:v>0.31209155496496965</c:v>
                </c:pt>
                <c:pt idx="3134">
                  <c:v>0.31209155496496965</c:v>
                </c:pt>
                <c:pt idx="3135">
                  <c:v>0.34426110161125822</c:v>
                </c:pt>
                <c:pt idx="3136">
                  <c:v>0.34426110161125822</c:v>
                </c:pt>
                <c:pt idx="3137">
                  <c:v>0.34426110161125822</c:v>
                </c:pt>
                <c:pt idx="3138">
                  <c:v>0.34426110161125822</c:v>
                </c:pt>
                <c:pt idx="3139">
                  <c:v>0.34426110161125822</c:v>
                </c:pt>
                <c:pt idx="3140">
                  <c:v>0.34426110161125822</c:v>
                </c:pt>
                <c:pt idx="3141">
                  <c:v>0.34426110161125822</c:v>
                </c:pt>
                <c:pt idx="3142">
                  <c:v>0.34426110161125822</c:v>
                </c:pt>
                <c:pt idx="3143">
                  <c:v>0.34426110161125822</c:v>
                </c:pt>
                <c:pt idx="3144">
                  <c:v>0.34426110161125822</c:v>
                </c:pt>
                <c:pt idx="3145">
                  <c:v>0.34426110161125822</c:v>
                </c:pt>
                <c:pt idx="3146">
                  <c:v>0.34426110161125822</c:v>
                </c:pt>
                <c:pt idx="3147">
                  <c:v>0.34426110161125822</c:v>
                </c:pt>
                <c:pt idx="3148">
                  <c:v>0.34426110161125822</c:v>
                </c:pt>
                <c:pt idx="3149">
                  <c:v>0.34426110161125822</c:v>
                </c:pt>
                <c:pt idx="3150">
                  <c:v>0.34426110161125822</c:v>
                </c:pt>
                <c:pt idx="3151">
                  <c:v>0.34426110161125822</c:v>
                </c:pt>
                <c:pt idx="3152">
                  <c:v>0.34426110161125822</c:v>
                </c:pt>
                <c:pt idx="3153">
                  <c:v>0.34426110161125822</c:v>
                </c:pt>
                <c:pt idx="3154">
                  <c:v>0.34426110161125822</c:v>
                </c:pt>
                <c:pt idx="3155">
                  <c:v>0.34426110161125822</c:v>
                </c:pt>
                <c:pt idx="3156">
                  <c:v>0.34426110161125822</c:v>
                </c:pt>
                <c:pt idx="3157">
                  <c:v>0.34426110161125822</c:v>
                </c:pt>
                <c:pt idx="3158">
                  <c:v>0.34426110161125822</c:v>
                </c:pt>
                <c:pt idx="3159">
                  <c:v>0.34426110161125822</c:v>
                </c:pt>
                <c:pt idx="3160">
                  <c:v>0.34426110161125822</c:v>
                </c:pt>
                <c:pt idx="3161">
                  <c:v>0.34426110161125822</c:v>
                </c:pt>
                <c:pt idx="3162">
                  <c:v>0.34426110161125822</c:v>
                </c:pt>
                <c:pt idx="3163">
                  <c:v>0.34426110161125822</c:v>
                </c:pt>
                <c:pt idx="3164">
                  <c:v>0.34426110161125822</c:v>
                </c:pt>
                <c:pt idx="3165">
                  <c:v>0.34426110161125822</c:v>
                </c:pt>
                <c:pt idx="3166">
                  <c:v>0.40542340474212013</c:v>
                </c:pt>
                <c:pt idx="3167">
                  <c:v>0.40542340474212013</c:v>
                </c:pt>
                <c:pt idx="3168">
                  <c:v>0.40542340474212013</c:v>
                </c:pt>
                <c:pt idx="3169">
                  <c:v>0.40542340474212013</c:v>
                </c:pt>
                <c:pt idx="3170">
                  <c:v>0.40542340474212013</c:v>
                </c:pt>
                <c:pt idx="3171">
                  <c:v>0.40542340474212013</c:v>
                </c:pt>
                <c:pt idx="3172">
                  <c:v>0.40542340474212013</c:v>
                </c:pt>
                <c:pt idx="3173">
                  <c:v>0.40542340474212013</c:v>
                </c:pt>
                <c:pt idx="3174">
                  <c:v>0.40542340474212013</c:v>
                </c:pt>
                <c:pt idx="3175">
                  <c:v>0.40542340474212013</c:v>
                </c:pt>
                <c:pt idx="3176">
                  <c:v>0.40542340474212013</c:v>
                </c:pt>
                <c:pt idx="3177">
                  <c:v>0.40542340474212013</c:v>
                </c:pt>
                <c:pt idx="3178">
                  <c:v>0.40542340474212013</c:v>
                </c:pt>
                <c:pt idx="3179">
                  <c:v>0.40542340474212013</c:v>
                </c:pt>
                <c:pt idx="3180">
                  <c:v>0.40542340474212013</c:v>
                </c:pt>
                <c:pt idx="3181">
                  <c:v>0.40542340474212013</c:v>
                </c:pt>
                <c:pt idx="3182">
                  <c:v>0.40542340474212013</c:v>
                </c:pt>
                <c:pt idx="3183">
                  <c:v>0.40542340474212013</c:v>
                </c:pt>
                <c:pt idx="3184">
                  <c:v>0.40542340474212013</c:v>
                </c:pt>
                <c:pt idx="3185">
                  <c:v>0.40542340474212013</c:v>
                </c:pt>
                <c:pt idx="3186">
                  <c:v>0.40542340474212013</c:v>
                </c:pt>
                <c:pt idx="3187">
                  <c:v>0.40542340474212013</c:v>
                </c:pt>
                <c:pt idx="3188">
                  <c:v>0.40542340474212013</c:v>
                </c:pt>
                <c:pt idx="3189">
                  <c:v>0.40542340474212013</c:v>
                </c:pt>
                <c:pt idx="3190">
                  <c:v>0.40542340474212013</c:v>
                </c:pt>
                <c:pt idx="3191">
                  <c:v>0.40542340474212013</c:v>
                </c:pt>
                <c:pt idx="3192">
                  <c:v>0.40542340474212013</c:v>
                </c:pt>
                <c:pt idx="3193">
                  <c:v>0.40542340474212013</c:v>
                </c:pt>
                <c:pt idx="3194">
                  <c:v>0.40542340474212013</c:v>
                </c:pt>
                <c:pt idx="3195">
                  <c:v>0.40542340474212013</c:v>
                </c:pt>
                <c:pt idx="3196">
                  <c:v>0.45909689592535785</c:v>
                </c:pt>
                <c:pt idx="3197">
                  <c:v>0.45909689592535785</c:v>
                </c:pt>
                <c:pt idx="3198">
                  <c:v>0.45909689592535785</c:v>
                </c:pt>
                <c:pt idx="3199">
                  <c:v>0.45909689592535785</c:v>
                </c:pt>
                <c:pt idx="3200">
                  <c:v>0.45909689592535785</c:v>
                </c:pt>
                <c:pt idx="3201">
                  <c:v>0.45909689592535785</c:v>
                </c:pt>
                <c:pt idx="3202">
                  <c:v>0.45909689592535785</c:v>
                </c:pt>
                <c:pt idx="3203">
                  <c:v>0.45909689592535785</c:v>
                </c:pt>
                <c:pt idx="3204">
                  <c:v>0.45909689592535785</c:v>
                </c:pt>
                <c:pt idx="3205">
                  <c:v>0.45909689592535785</c:v>
                </c:pt>
                <c:pt idx="3206">
                  <c:v>0.45909689592535785</c:v>
                </c:pt>
                <c:pt idx="3207">
                  <c:v>0.45909689592535785</c:v>
                </c:pt>
                <c:pt idx="3208">
                  <c:v>0.45909689592535785</c:v>
                </c:pt>
                <c:pt idx="3209">
                  <c:v>0.45909689592535785</c:v>
                </c:pt>
                <c:pt idx="3210">
                  <c:v>0.45909689592535785</c:v>
                </c:pt>
                <c:pt idx="3211">
                  <c:v>0.45909689592535785</c:v>
                </c:pt>
                <c:pt idx="3212">
                  <c:v>0.45909689592535785</c:v>
                </c:pt>
                <c:pt idx="3213">
                  <c:v>0.45909689592535785</c:v>
                </c:pt>
                <c:pt idx="3214">
                  <c:v>0.45909689592535785</c:v>
                </c:pt>
                <c:pt idx="3215">
                  <c:v>0.45909689592535785</c:v>
                </c:pt>
                <c:pt idx="3216">
                  <c:v>0.45909689592535785</c:v>
                </c:pt>
                <c:pt idx="3217">
                  <c:v>0.45909689592535785</c:v>
                </c:pt>
                <c:pt idx="3218">
                  <c:v>0.45909689592535785</c:v>
                </c:pt>
                <c:pt idx="3219">
                  <c:v>0.45909689592535785</c:v>
                </c:pt>
                <c:pt idx="3220">
                  <c:v>0.45909689592535785</c:v>
                </c:pt>
                <c:pt idx="3221">
                  <c:v>0.45909689592535785</c:v>
                </c:pt>
                <c:pt idx="3222">
                  <c:v>0.45909689592535785</c:v>
                </c:pt>
                <c:pt idx="3223">
                  <c:v>0.45909689592535785</c:v>
                </c:pt>
                <c:pt idx="3224">
                  <c:v>0.45909689592535785</c:v>
                </c:pt>
                <c:pt idx="3225">
                  <c:v>0.45909689592535785</c:v>
                </c:pt>
                <c:pt idx="3226">
                  <c:v>0.45909689592535785</c:v>
                </c:pt>
                <c:pt idx="3227">
                  <c:v>0.48469180289931768</c:v>
                </c:pt>
                <c:pt idx="3228">
                  <c:v>0.48469180289931768</c:v>
                </c:pt>
                <c:pt idx="3229">
                  <c:v>0.48469180289931768</c:v>
                </c:pt>
                <c:pt idx="3230">
                  <c:v>0.48469180289931768</c:v>
                </c:pt>
                <c:pt idx="3231">
                  <c:v>0.48469180289931768</c:v>
                </c:pt>
                <c:pt idx="3232">
                  <c:v>0.48469180289931768</c:v>
                </c:pt>
                <c:pt idx="3233">
                  <c:v>0.48469180289931768</c:v>
                </c:pt>
                <c:pt idx="3234">
                  <c:v>0.48469180289931768</c:v>
                </c:pt>
                <c:pt idx="3235">
                  <c:v>0.48469180289931768</c:v>
                </c:pt>
                <c:pt idx="3236">
                  <c:v>0.48469180289931768</c:v>
                </c:pt>
                <c:pt idx="3237">
                  <c:v>0.48469180289931768</c:v>
                </c:pt>
                <c:pt idx="3238">
                  <c:v>0.48469180289931768</c:v>
                </c:pt>
                <c:pt idx="3239">
                  <c:v>0.48469180289931768</c:v>
                </c:pt>
                <c:pt idx="3240">
                  <c:v>0.48469180289931768</c:v>
                </c:pt>
                <c:pt idx="3241">
                  <c:v>0.48469180289931768</c:v>
                </c:pt>
                <c:pt idx="3242">
                  <c:v>0.48469180289931768</c:v>
                </c:pt>
                <c:pt idx="3243">
                  <c:v>0.48469180289931768</c:v>
                </c:pt>
                <c:pt idx="3244">
                  <c:v>0.48469180289931768</c:v>
                </c:pt>
                <c:pt idx="3245">
                  <c:v>0.48469180289931768</c:v>
                </c:pt>
                <c:pt idx="3246">
                  <c:v>0.48469180289931768</c:v>
                </c:pt>
                <c:pt idx="3247">
                  <c:v>0.48469180289931768</c:v>
                </c:pt>
                <c:pt idx="3248">
                  <c:v>0.48469180289931768</c:v>
                </c:pt>
                <c:pt idx="3249">
                  <c:v>0.48469180289931768</c:v>
                </c:pt>
                <c:pt idx="3250">
                  <c:v>0.48469180289931768</c:v>
                </c:pt>
                <c:pt idx="3251">
                  <c:v>0.48469180289931768</c:v>
                </c:pt>
                <c:pt idx="3252">
                  <c:v>0.48469180289931768</c:v>
                </c:pt>
                <c:pt idx="3253">
                  <c:v>0.48469180289931768</c:v>
                </c:pt>
                <c:pt idx="3254">
                  <c:v>0.48469180289931768</c:v>
                </c:pt>
                <c:pt idx="3255">
                  <c:v>0.48469180289931768</c:v>
                </c:pt>
                <c:pt idx="3256">
                  <c:v>0.48469180289931768</c:v>
                </c:pt>
                <c:pt idx="3257">
                  <c:v>0.47645590068880672</c:v>
                </c:pt>
                <c:pt idx="3258">
                  <c:v>0.47645590068880672</c:v>
                </c:pt>
                <c:pt idx="3259">
                  <c:v>0.47645590068880672</c:v>
                </c:pt>
                <c:pt idx="3260">
                  <c:v>0.47645590068880672</c:v>
                </c:pt>
                <c:pt idx="3261">
                  <c:v>0.47645590068880672</c:v>
                </c:pt>
                <c:pt idx="3262">
                  <c:v>0.47645590068880672</c:v>
                </c:pt>
                <c:pt idx="3263">
                  <c:v>0.47645590068880672</c:v>
                </c:pt>
                <c:pt idx="3264">
                  <c:v>0.47645590068880672</c:v>
                </c:pt>
                <c:pt idx="3265">
                  <c:v>0.47645590068880672</c:v>
                </c:pt>
                <c:pt idx="3266">
                  <c:v>0.47645590068880672</c:v>
                </c:pt>
                <c:pt idx="3267">
                  <c:v>0.47645590068880672</c:v>
                </c:pt>
                <c:pt idx="3268">
                  <c:v>0.47645590068880672</c:v>
                </c:pt>
                <c:pt idx="3269">
                  <c:v>0.47645590068880672</c:v>
                </c:pt>
                <c:pt idx="3270">
                  <c:v>0.47645590068880672</c:v>
                </c:pt>
                <c:pt idx="3271">
                  <c:v>0.47645590068880672</c:v>
                </c:pt>
                <c:pt idx="3272">
                  <c:v>0.47645590068880672</c:v>
                </c:pt>
                <c:pt idx="3273">
                  <c:v>0.47645590068880672</c:v>
                </c:pt>
                <c:pt idx="3274">
                  <c:v>0.47645590068880672</c:v>
                </c:pt>
                <c:pt idx="3275">
                  <c:v>0.47645590068880672</c:v>
                </c:pt>
                <c:pt idx="3276">
                  <c:v>0.47645590068880672</c:v>
                </c:pt>
                <c:pt idx="3277">
                  <c:v>0.47645590068880672</c:v>
                </c:pt>
                <c:pt idx="3278">
                  <c:v>0.47645590068880672</c:v>
                </c:pt>
                <c:pt idx="3279">
                  <c:v>0.47645590068880672</c:v>
                </c:pt>
                <c:pt idx="3280">
                  <c:v>0.47645590068880672</c:v>
                </c:pt>
                <c:pt idx="3281">
                  <c:v>0.47645590068880672</c:v>
                </c:pt>
                <c:pt idx="3282">
                  <c:v>0.47645590068880672</c:v>
                </c:pt>
                <c:pt idx="3283">
                  <c:v>0.47645590068880672</c:v>
                </c:pt>
                <c:pt idx="3284">
                  <c:v>0.47645590068880672</c:v>
                </c:pt>
                <c:pt idx="3285">
                  <c:v>0.47645590068880672</c:v>
                </c:pt>
                <c:pt idx="3286">
                  <c:v>0.47645590068880672</c:v>
                </c:pt>
                <c:pt idx="3287">
                  <c:v>0.47645590068880672</c:v>
                </c:pt>
                <c:pt idx="3288">
                  <c:v>0.49312576630834104</c:v>
                </c:pt>
                <c:pt idx="3289">
                  <c:v>0.49312576630834104</c:v>
                </c:pt>
                <c:pt idx="3290">
                  <c:v>0.49312576630834104</c:v>
                </c:pt>
                <c:pt idx="3291">
                  <c:v>0.49312576630834104</c:v>
                </c:pt>
                <c:pt idx="3292">
                  <c:v>0.49312576630834104</c:v>
                </c:pt>
                <c:pt idx="3293">
                  <c:v>0.49312576630834104</c:v>
                </c:pt>
                <c:pt idx="3294">
                  <c:v>0.49312576630834104</c:v>
                </c:pt>
                <c:pt idx="3295">
                  <c:v>0.49312576630834104</c:v>
                </c:pt>
                <c:pt idx="3296">
                  <c:v>0.49312576630834104</c:v>
                </c:pt>
                <c:pt idx="3297">
                  <c:v>0.49312576630834104</c:v>
                </c:pt>
                <c:pt idx="3298">
                  <c:v>0.49312576630834104</c:v>
                </c:pt>
                <c:pt idx="3299">
                  <c:v>0.49312576630834104</c:v>
                </c:pt>
                <c:pt idx="3300">
                  <c:v>0.49312576630834104</c:v>
                </c:pt>
                <c:pt idx="3301">
                  <c:v>0.49312576630834104</c:v>
                </c:pt>
                <c:pt idx="3302">
                  <c:v>0.49312576630834104</c:v>
                </c:pt>
                <c:pt idx="3303">
                  <c:v>0.49312576630834104</c:v>
                </c:pt>
                <c:pt idx="3304">
                  <c:v>0.49312576630834104</c:v>
                </c:pt>
                <c:pt idx="3305">
                  <c:v>0.49312576630834104</c:v>
                </c:pt>
                <c:pt idx="3306">
                  <c:v>0.49312576630834104</c:v>
                </c:pt>
                <c:pt idx="3307">
                  <c:v>0.49312576630834104</c:v>
                </c:pt>
                <c:pt idx="3308">
                  <c:v>0.49312576630834104</c:v>
                </c:pt>
                <c:pt idx="3309">
                  <c:v>0.49312576630834104</c:v>
                </c:pt>
                <c:pt idx="3310">
                  <c:v>0.49312576630834104</c:v>
                </c:pt>
                <c:pt idx="3311">
                  <c:v>0.49312576630834104</c:v>
                </c:pt>
                <c:pt idx="3312">
                  <c:v>0.49312576630834104</c:v>
                </c:pt>
                <c:pt idx="3313">
                  <c:v>0.49312576630834104</c:v>
                </c:pt>
                <c:pt idx="3314">
                  <c:v>0.49312576630834104</c:v>
                </c:pt>
                <c:pt idx="3315">
                  <c:v>0.49312576630834104</c:v>
                </c:pt>
                <c:pt idx="3316">
                  <c:v>0.49312576630834104</c:v>
                </c:pt>
                <c:pt idx="3317">
                  <c:v>0.49312576630834104</c:v>
                </c:pt>
                <c:pt idx="3318">
                  <c:v>0.49312576630834104</c:v>
                </c:pt>
                <c:pt idx="3319">
                  <c:v>0.51275713013779778</c:v>
                </c:pt>
                <c:pt idx="3320">
                  <c:v>0.51275713013779778</c:v>
                </c:pt>
                <c:pt idx="3321">
                  <c:v>0.51275713013779778</c:v>
                </c:pt>
                <c:pt idx="3322">
                  <c:v>0.51275713013779778</c:v>
                </c:pt>
                <c:pt idx="3323">
                  <c:v>0.51275713013779778</c:v>
                </c:pt>
                <c:pt idx="3324">
                  <c:v>0.51275713013779778</c:v>
                </c:pt>
                <c:pt idx="3325">
                  <c:v>0.51275713013779778</c:v>
                </c:pt>
                <c:pt idx="3326">
                  <c:v>0.51275713013779778</c:v>
                </c:pt>
                <c:pt idx="3327">
                  <c:v>0.51275713013779778</c:v>
                </c:pt>
                <c:pt idx="3328">
                  <c:v>0.51275713013779778</c:v>
                </c:pt>
                <c:pt idx="3329">
                  <c:v>0.51275713013779778</c:v>
                </c:pt>
                <c:pt idx="3330">
                  <c:v>0.51275713013779778</c:v>
                </c:pt>
                <c:pt idx="3331">
                  <c:v>0.51275713013779778</c:v>
                </c:pt>
                <c:pt idx="3332">
                  <c:v>0.51275713013779778</c:v>
                </c:pt>
                <c:pt idx="3333">
                  <c:v>0.51275713013779778</c:v>
                </c:pt>
                <c:pt idx="3334">
                  <c:v>0.51275713013779778</c:v>
                </c:pt>
                <c:pt idx="3335">
                  <c:v>0.51275713013779778</c:v>
                </c:pt>
                <c:pt idx="3336">
                  <c:v>0.51275713013779778</c:v>
                </c:pt>
                <c:pt idx="3337">
                  <c:v>0.51275713013779778</c:v>
                </c:pt>
                <c:pt idx="3338">
                  <c:v>0.51275713013779778</c:v>
                </c:pt>
                <c:pt idx="3339">
                  <c:v>0.51275713013779778</c:v>
                </c:pt>
                <c:pt idx="3340">
                  <c:v>0.51275713013779778</c:v>
                </c:pt>
                <c:pt idx="3341">
                  <c:v>0.51275713013779778</c:v>
                </c:pt>
                <c:pt idx="3342">
                  <c:v>0.51275713013779778</c:v>
                </c:pt>
                <c:pt idx="3343">
                  <c:v>0.51275713013779778</c:v>
                </c:pt>
                <c:pt idx="3344">
                  <c:v>0.51275713013779778</c:v>
                </c:pt>
                <c:pt idx="3345">
                  <c:v>0.51275713013779778</c:v>
                </c:pt>
                <c:pt idx="3346">
                  <c:v>0.51275713013779778</c:v>
                </c:pt>
                <c:pt idx="3347">
                  <c:v>0.54732339935119079</c:v>
                </c:pt>
                <c:pt idx="3348">
                  <c:v>0.54732339935119079</c:v>
                </c:pt>
                <c:pt idx="3349">
                  <c:v>0.54732339935119079</c:v>
                </c:pt>
                <c:pt idx="3350">
                  <c:v>0.54732339935119079</c:v>
                </c:pt>
                <c:pt idx="3351">
                  <c:v>0.54732339935119079</c:v>
                </c:pt>
                <c:pt idx="3352">
                  <c:v>0.54732339935119079</c:v>
                </c:pt>
                <c:pt idx="3353">
                  <c:v>0.54732339935119079</c:v>
                </c:pt>
                <c:pt idx="3354">
                  <c:v>0.54732339935119079</c:v>
                </c:pt>
                <c:pt idx="3355">
                  <c:v>0.54732339935119079</c:v>
                </c:pt>
                <c:pt idx="3356">
                  <c:v>0.54732339935119079</c:v>
                </c:pt>
                <c:pt idx="3357">
                  <c:v>0.54732339935119079</c:v>
                </c:pt>
                <c:pt idx="3358">
                  <c:v>0.54732339935119079</c:v>
                </c:pt>
                <c:pt idx="3359">
                  <c:v>0.54732339935119079</c:v>
                </c:pt>
                <c:pt idx="3360">
                  <c:v>0.54732339935119079</c:v>
                </c:pt>
                <c:pt idx="3361">
                  <c:v>0.54732339935119079</c:v>
                </c:pt>
                <c:pt idx="3362">
                  <c:v>0.54732339935119079</c:v>
                </c:pt>
                <c:pt idx="3363">
                  <c:v>0.54732339935119079</c:v>
                </c:pt>
                <c:pt idx="3364">
                  <c:v>0.54732339935119079</c:v>
                </c:pt>
                <c:pt idx="3365">
                  <c:v>0.54732339935119079</c:v>
                </c:pt>
                <c:pt idx="3366">
                  <c:v>0.54732339935119079</c:v>
                </c:pt>
                <c:pt idx="3367">
                  <c:v>0.54732339935119079</c:v>
                </c:pt>
                <c:pt idx="3368">
                  <c:v>0.54732339935119079</c:v>
                </c:pt>
                <c:pt idx="3369">
                  <c:v>0.54732339935119079</c:v>
                </c:pt>
                <c:pt idx="3370">
                  <c:v>0.54732339935119079</c:v>
                </c:pt>
                <c:pt idx="3371">
                  <c:v>0.54732339935119079</c:v>
                </c:pt>
                <c:pt idx="3372">
                  <c:v>0.54732339935119079</c:v>
                </c:pt>
                <c:pt idx="3373">
                  <c:v>0.54732339935119079</c:v>
                </c:pt>
                <c:pt idx="3374">
                  <c:v>0.54732339935119079</c:v>
                </c:pt>
                <c:pt idx="3375">
                  <c:v>0.54732339935119079</c:v>
                </c:pt>
                <c:pt idx="3376">
                  <c:v>0.54732339935119079</c:v>
                </c:pt>
                <c:pt idx="3377">
                  <c:v>0.54732339935119079</c:v>
                </c:pt>
                <c:pt idx="3378">
                  <c:v>0.55795122821591292</c:v>
                </c:pt>
                <c:pt idx="3379">
                  <c:v>0.55795122821591292</c:v>
                </c:pt>
                <c:pt idx="3380">
                  <c:v>0.55795122821591292</c:v>
                </c:pt>
                <c:pt idx="3381">
                  <c:v>0.55795122821591292</c:v>
                </c:pt>
                <c:pt idx="3382">
                  <c:v>0.55795122821591292</c:v>
                </c:pt>
                <c:pt idx="3383">
                  <c:v>0.55795122821591292</c:v>
                </c:pt>
                <c:pt idx="3384">
                  <c:v>0.55795122821591292</c:v>
                </c:pt>
                <c:pt idx="3385">
                  <c:v>0.55795122821591292</c:v>
                </c:pt>
                <c:pt idx="3386">
                  <c:v>0.55795122821591292</c:v>
                </c:pt>
                <c:pt idx="3387">
                  <c:v>0.55795122821591292</c:v>
                </c:pt>
                <c:pt idx="3388">
                  <c:v>0.55795122821591292</c:v>
                </c:pt>
                <c:pt idx="3389">
                  <c:v>0.55795122821591292</c:v>
                </c:pt>
                <c:pt idx="3390">
                  <c:v>0.55795122821591292</c:v>
                </c:pt>
                <c:pt idx="3391">
                  <c:v>0.55795122821591292</c:v>
                </c:pt>
                <c:pt idx="3392">
                  <c:v>0.55795122821591292</c:v>
                </c:pt>
                <c:pt idx="3393">
                  <c:v>0.55795122821591292</c:v>
                </c:pt>
                <c:pt idx="3394">
                  <c:v>0.55795122821591292</c:v>
                </c:pt>
                <c:pt idx="3395">
                  <c:v>0.55795122821591292</c:v>
                </c:pt>
                <c:pt idx="3396">
                  <c:v>0.55795122821591292</c:v>
                </c:pt>
                <c:pt idx="3397">
                  <c:v>0.55795122821591292</c:v>
                </c:pt>
                <c:pt idx="3398">
                  <c:v>0.55795122821591292</c:v>
                </c:pt>
                <c:pt idx="3399">
                  <c:v>0.55795122821591292</c:v>
                </c:pt>
                <c:pt idx="3400">
                  <c:v>0.55795122821591292</c:v>
                </c:pt>
                <c:pt idx="3401">
                  <c:v>0.55795122821591292</c:v>
                </c:pt>
                <c:pt idx="3402">
                  <c:v>0.55795122821591292</c:v>
                </c:pt>
                <c:pt idx="3403">
                  <c:v>0.55795122821591292</c:v>
                </c:pt>
                <c:pt idx="3404">
                  <c:v>0.55795122821591292</c:v>
                </c:pt>
                <c:pt idx="3405">
                  <c:v>0.55795122821591292</c:v>
                </c:pt>
                <c:pt idx="3406">
                  <c:v>0.55795122821591292</c:v>
                </c:pt>
                <c:pt idx="3407">
                  <c:v>0.55795122821591292</c:v>
                </c:pt>
                <c:pt idx="3408">
                  <c:v>0.5729651198193555</c:v>
                </c:pt>
                <c:pt idx="3409">
                  <c:v>0.5729651198193555</c:v>
                </c:pt>
                <c:pt idx="3410">
                  <c:v>0.5729651198193555</c:v>
                </c:pt>
                <c:pt idx="3411">
                  <c:v>0.5729651198193555</c:v>
                </c:pt>
                <c:pt idx="3412">
                  <c:v>0.5729651198193555</c:v>
                </c:pt>
                <c:pt idx="3413">
                  <c:v>0.5729651198193555</c:v>
                </c:pt>
                <c:pt idx="3414">
                  <c:v>0.5729651198193555</c:v>
                </c:pt>
                <c:pt idx="3415">
                  <c:v>0.5729651198193555</c:v>
                </c:pt>
                <c:pt idx="3416">
                  <c:v>0.5729651198193555</c:v>
                </c:pt>
                <c:pt idx="3417">
                  <c:v>0.5729651198193555</c:v>
                </c:pt>
                <c:pt idx="3418">
                  <c:v>0.5729651198193555</c:v>
                </c:pt>
                <c:pt idx="3419">
                  <c:v>0.5729651198193555</c:v>
                </c:pt>
                <c:pt idx="3420">
                  <c:v>0.5729651198193555</c:v>
                </c:pt>
                <c:pt idx="3421">
                  <c:v>0.5729651198193555</c:v>
                </c:pt>
                <c:pt idx="3422">
                  <c:v>0.5729651198193555</c:v>
                </c:pt>
                <c:pt idx="3423">
                  <c:v>0.5729651198193555</c:v>
                </c:pt>
                <c:pt idx="3424">
                  <c:v>0.5729651198193555</c:v>
                </c:pt>
                <c:pt idx="3425">
                  <c:v>0.5729651198193555</c:v>
                </c:pt>
                <c:pt idx="3426">
                  <c:v>0.5729651198193555</c:v>
                </c:pt>
                <c:pt idx="3427">
                  <c:v>0.5729651198193555</c:v>
                </c:pt>
                <c:pt idx="3428">
                  <c:v>0.5729651198193555</c:v>
                </c:pt>
                <c:pt idx="3429">
                  <c:v>0.5729651198193555</c:v>
                </c:pt>
                <c:pt idx="3430">
                  <c:v>0.5729651198193555</c:v>
                </c:pt>
                <c:pt idx="3431">
                  <c:v>0.5729651198193555</c:v>
                </c:pt>
                <c:pt idx="3432">
                  <c:v>0.5729651198193555</c:v>
                </c:pt>
                <c:pt idx="3433">
                  <c:v>0.5729651198193555</c:v>
                </c:pt>
                <c:pt idx="3434">
                  <c:v>0.5729651198193555</c:v>
                </c:pt>
                <c:pt idx="3435">
                  <c:v>0.5729651198193555</c:v>
                </c:pt>
                <c:pt idx="3436">
                  <c:v>0.5729651198193555</c:v>
                </c:pt>
                <c:pt idx="3437">
                  <c:v>0.5729651198193555</c:v>
                </c:pt>
                <c:pt idx="3438">
                  <c:v>0.5729651198193555</c:v>
                </c:pt>
                <c:pt idx="3439">
                  <c:v>0.55751895821492736</c:v>
                </c:pt>
                <c:pt idx="3440">
                  <c:v>0.55751895821492736</c:v>
                </c:pt>
                <c:pt idx="3441">
                  <c:v>0.55751895821492736</c:v>
                </c:pt>
                <c:pt idx="3442">
                  <c:v>0.55751895821492736</c:v>
                </c:pt>
                <c:pt idx="3443">
                  <c:v>0.55751895821492736</c:v>
                </c:pt>
                <c:pt idx="3444">
                  <c:v>0.55751895821492736</c:v>
                </c:pt>
                <c:pt idx="3445">
                  <c:v>0.55751895821492736</c:v>
                </c:pt>
                <c:pt idx="3446">
                  <c:v>0.55751895821492736</c:v>
                </c:pt>
                <c:pt idx="3447">
                  <c:v>0.55751895821492736</c:v>
                </c:pt>
                <c:pt idx="3448">
                  <c:v>0.55751895821492736</c:v>
                </c:pt>
                <c:pt idx="3449">
                  <c:v>0.55751895821492736</c:v>
                </c:pt>
                <c:pt idx="3450">
                  <c:v>0.55751895821492736</c:v>
                </c:pt>
                <c:pt idx="3451">
                  <c:v>0.55751895821492736</c:v>
                </c:pt>
                <c:pt idx="3452">
                  <c:v>0.55751895821492736</c:v>
                </c:pt>
                <c:pt idx="3453">
                  <c:v>0.55751895821492736</c:v>
                </c:pt>
                <c:pt idx="3454">
                  <c:v>0.55751895821492736</c:v>
                </c:pt>
                <c:pt idx="3455">
                  <c:v>0.55751895821492736</c:v>
                </c:pt>
                <c:pt idx="3456">
                  <c:v>0.55751895821492736</c:v>
                </c:pt>
                <c:pt idx="3457">
                  <c:v>0.55751895821492736</c:v>
                </c:pt>
                <c:pt idx="3458">
                  <c:v>0.55751895821492736</c:v>
                </c:pt>
                <c:pt idx="3459">
                  <c:v>0.55751895821492736</c:v>
                </c:pt>
                <c:pt idx="3460">
                  <c:v>0.55751895821492736</c:v>
                </c:pt>
                <c:pt idx="3461">
                  <c:v>0.55751895821492736</c:v>
                </c:pt>
                <c:pt idx="3462">
                  <c:v>0.55751895821492736</c:v>
                </c:pt>
                <c:pt idx="3463">
                  <c:v>0.55751895821492736</c:v>
                </c:pt>
                <c:pt idx="3464">
                  <c:v>0.55751895821492736</c:v>
                </c:pt>
                <c:pt idx="3465">
                  <c:v>0.55751895821492736</c:v>
                </c:pt>
                <c:pt idx="3466">
                  <c:v>0.55751895821492736</c:v>
                </c:pt>
                <c:pt idx="3467">
                  <c:v>0.55751895821492736</c:v>
                </c:pt>
                <c:pt idx="3468">
                  <c:v>0.55751895821492736</c:v>
                </c:pt>
                <c:pt idx="3469">
                  <c:v>0.54386637070100718</c:v>
                </c:pt>
                <c:pt idx="3470">
                  <c:v>0.54386637070100718</c:v>
                </c:pt>
                <c:pt idx="3471">
                  <c:v>0.54386637070100718</c:v>
                </c:pt>
                <c:pt idx="3472">
                  <c:v>0.54386637070100718</c:v>
                </c:pt>
                <c:pt idx="3473">
                  <c:v>0.54386637070100718</c:v>
                </c:pt>
                <c:pt idx="3474">
                  <c:v>0.54386637070100718</c:v>
                </c:pt>
                <c:pt idx="3475">
                  <c:v>0.54386637070100718</c:v>
                </c:pt>
                <c:pt idx="3476">
                  <c:v>0.54386637070100718</c:v>
                </c:pt>
                <c:pt idx="3477">
                  <c:v>0.54386637070100718</c:v>
                </c:pt>
                <c:pt idx="3478">
                  <c:v>0.54386637070100718</c:v>
                </c:pt>
                <c:pt idx="3479">
                  <c:v>0.54386637070100718</c:v>
                </c:pt>
                <c:pt idx="3480">
                  <c:v>0.54386637070100718</c:v>
                </c:pt>
                <c:pt idx="3481">
                  <c:v>0.54386637070100718</c:v>
                </c:pt>
                <c:pt idx="3482">
                  <c:v>0.54386637070100718</c:v>
                </c:pt>
                <c:pt idx="3483">
                  <c:v>0.54386637070100718</c:v>
                </c:pt>
                <c:pt idx="3484">
                  <c:v>0.54386637070100718</c:v>
                </c:pt>
                <c:pt idx="3485">
                  <c:v>0.54386637070100718</c:v>
                </c:pt>
                <c:pt idx="3486">
                  <c:v>0.54386637070100718</c:v>
                </c:pt>
                <c:pt idx="3487">
                  <c:v>0.54386637070100718</c:v>
                </c:pt>
                <c:pt idx="3488">
                  <c:v>0.54386637070100718</c:v>
                </c:pt>
                <c:pt idx="3489">
                  <c:v>0.54386637070100718</c:v>
                </c:pt>
                <c:pt idx="3490">
                  <c:v>0.54386637070100718</c:v>
                </c:pt>
                <c:pt idx="3491">
                  <c:v>0.54386637070100718</c:v>
                </c:pt>
                <c:pt idx="3492">
                  <c:v>0.54386637070100718</c:v>
                </c:pt>
                <c:pt idx="3493">
                  <c:v>0.54386637070100718</c:v>
                </c:pt>
                <c:pt idx="3494">
                  <c:v>0.54386637070100718</c:v>
                </c:pt>
                <c:pt idx="3495">
                  <c:v>0.54386637070100718</c:v>
                </c:pt>
                <c:pt idx="3496">
                  <c:v>0.54386637070100718</c:v>
                </c:pt>
                <c:pt idx="3497">
                  <c:v>0.54386637070100718</c:v>
                </c:pt>
                <c:pt idx="3498">
                  <c:v>0.54386637070100718</c:v>
                </c:pt>
                <c:pt idx="3499">
                  <c:v>0.54386637070100718</c:v>
                </c:pt>
                <c:pt idx="3500">
                  <c:v>0.54482558087056754</c:v>
                </c:pt>
                <c:pt idx="3501">
                  <c:v>0.54482558087056754</c:v>
                </c:pt>
                <c:pt idx="3502">
                  <c:v>0.54482558087056754</c:v>
                </c:pt>
                <c:pt idx="3503">
                  <c:v>0.54482558087056754</c:v>
                </c:pt>
                <c:pt idx="3504">
                  <c:v>0.54482558087056754</c:v>
                </c:pt>
                <c:pt idx="3505">
                  <c:v>0.54482558087056754</c:v>
                </c:pt>
                <c:pt idx="3506">
                  <c:v>0.54482558087056754</c:v>
                </c:pt>
                <c:pt idx="3507">
                  <c:v>0.54482558087056754</c:v>
                </c:pt>
                <c:pt idx="3508">
                  <c:v>0.54482558087056754</c:v>
                </c:pt>
                <c:pt idx="3509">
                  <c:v>0.54482558087056754</c:v>
                </c:pt>
                <c:pt idx="3510">
                  <c:v>0.54482558087056754</c:v>
                </c:pt>
                <c:pt idx="3511">
                  <c:v>0.54482558087056754</c:v>
                </c:pt>
                <c:pt idx="3512">
                  <c:v>0.54482558087056754</c:v>
                </c:pt>
                <c:pt idx="3513">
                  <c:v>0.54482558087056754</c:v>
                </c:pt>
                <c:pt idx="3514">
                  <c:v>0.54482558087056754</c:v>
                </c:pt>
                <c:pt idx="3515">
                  <c:v>0.54482558087056754</c:v>
                </c:pt>
                <c:pt idx="3516">
                  <c:v>0.54482558087056754</c:v>
                </c:pt>
                <c:pt idx="3517">
                  <c:v>0.54482558087056754</c:v>
                </c:pt>
                <c:pt idx="3518">
                  <c:v>0.54482558087056754</c:v>
                </c:pt>
                <c:pt idx="3519">
                  <c:v>0.54482558087056754</c:v>
                </c:pt>
                <c:pt idx="3520">
                  <c:v>0.54482558087056754</c:v>
                </c:pt>
                <c:pt idx="3521">
                  <c:v>0.54482558087056754</c:v>
                </c:pt>
                <c:pt idx="3522">
                  <c:v>0.54482558087056754</c:v>
                </c:pt>
                <c:pt idx="3523">
                  <c:v>0.54482558087056754</c:v>
                </c:pt>
                <c:pt idx="3524">
                  <c:v>0.54482558087056754</c:v>
                </c:pt>
                <c:pt idx="3525">
                  <c:v>0.54482558087056754</c:v>
                </c:pt>
                <c:pt idx="3526">
                  <c:v>0.54482558087056754</c:v>
                </c:pt>
                <c:pt idx="3527">
                  <c:v>0.54482558087056754</c:v>
                </c:pt>
                <c:pt idx="3528">
                  <c:v>0.54482558087056754</c:v>
                </c:pt>
                <c:pt idx="3529">
                  <c:v>0.54482558087056754</c:v>
                </c:pt>
                <c:pt idx="3530">
                  <c:v>0.54482558087056754</c:v>
                </c:pt>
                <c:pt idx="3531">
                  <c:v>0.53542005697226336</c:v>
                </c:pt>
                <c:pt idx="3532">
                  <c:v>0.53542005697226336</c:v>
                </c:pt>
                <c:pt idx="3533">
                  <c:v>0.53542005697226336</c:v>
                </c:pt>
                <c:pt idx="3534">
                  <c:v>0.53542005697226336</c:v>
                </c:pt>
                <c:pt idx="3535">
                  <c:v>0.53542005697226336</c:v>
                </c:pt>
                <c:pt idx="3536">
                  <c:v>0.53542005697226336</c:v>
                </c:pt>
                <c:pt idx="3537">
                  <c:v>0.53542005697226336</c:v>
                </c:pt>
                <c:pt idx="3538">
                  <c:v>0.53542005697226336</c:v>
                </c:pt>
                <c:pt idx="3539">
                  <c:v>0.53542005697226336</c:v>
                </c:pt>
                <c:pt idx="3540">
                  <c:v>0.53542005697226336</c:v>
                </c:pt>
                <c:pt idx="3541">
                  <c:v>0.53542005697226336</c:v>
                </c:pt>
                <c:pt idx="3542">
                  <c:v>0.53542005697226336</c:v>
                </c:pt>
                <c:pt idx="3543">
                  <c:v>0.53542005697226336</c:v>
                </c:pt>
                <c:pt idx="3544">
                  <c:v>0.53542005697226336</c:v>
                </c:pt>
                <c:pt idx="3545">
                  <c:v>0.53542005697226336</c:v>
                </c:pt>
                <c:pt idx="3546">
                  <c:v>0.53542005697226336</c:v>
                </c:pt>
                <c:pt idx="3547">
                  <c:v>0.53542005697226336</c:v>
                </c:pt>
                <c:pt idx="3548">
                  <c:v>0.53542005697226336</c:v>
                </c:pt>
                <c:pt idx="3549">
                  <c:v>0.53542005697226336</c:v>
                </c:pt>
                <c:pt idx="3550">
                  <c:v>0.53542005697226336</c:v>
                </c:pt>
                <c:pt idx="3551">
                  <c:v>0.53542005697226336</c:v>
                </c:pt>
                <c:pt idx="3552">
                  <c:v>0.53542005697226336</c:v>
                </c:pt>
                <c:pt idx="3553">
                  <c:v>0.53542005697226336</c:v>
                </c:pt>
                <c:pt idx="3554">
                  <c:v>0.53542005697226336</c:v>
                </c:pt>
                <c:pt idx="3555">
                  <c:v>0.53542005697226336</c:v>
                </c:pt>
                <c:pt idx="3556">
                  <c:v>0.53542005697226336</c:v>
                </c:pt>
                <c:pt idx="3557">
                  <c:v>0.53542005697226336</c:v>
                </c:pt>
                <c:pt idx="3558">
                  <c:v>0.53542005697226336</c:v>
                </c:pt>
                <c:pt idx="3559">
                  <c:v>0.53542005697226336</c:v>
                </c:pt>
                <c:pt idx="3560">
                  <c:v>0.53542005697226336</c:v>
                </c:pt>
                <c:pt idx="3561">
                  <c:v>0.5048530755285896</c:v>
                </c:pt>
                <c:pt idx="3562">
                  <c:v>0.5048530755285896</c:v>
                </c:pt>
                <c:pt idx="3563">
                  <c:v>0.5048530755285896</c:v>
                </c:pt>
                <c:pt idx="3564">
                  <c:v>0.5048530755285896</c:v>
                </c:pt>
                <c:pt idx="3565">
                  <c:v>0.5048530755285896</c:v>
                </c:pt>
                <c:pt idx="3566">
                  <c:v>0.5048530755285896</c:v>
                </c:pt>
                <c:pt idx="3567">
                  <c:v>0.5048530755285896</c:v>
                </c:pt>
                <c:pt idx="3568">
                  <c:v>0.5048530755285896</c:v>
                </c:pt>
                <c:pt idx="3569">
                  <c:v>0.5048530755285896</c:v>
                </c:pt>
                <c:pt idx="3570">
                  <c:v>0.5048530755285896</c:v>
                </c:pt>
                <c:pt idx="3571">
                  <c:v>0.5048530755285896</c:v>
                </c:pt>
                <c:pt idx="3572">
                  <c:v>0.5048530755285896</c:v>
                </c:pt>
                <c:pt idx="3573">
                  <c:v>0.5048530755285896</c:v>
                </c:pt>
                <c:pt idx="3574">
                  <c:v>0.5048530755285896</c:v>
                </c:pt>
                <c:pt idx="3575">
                  <c:v>0.5048530755285896</c:v>
                </c:pt>
                <c:pt idx="3576">
                  <c:v>0.5048530755285896</c:v>
                </c:pt>
                <c:pt idx="3577">
                  <c:v>0.5048530755285896</c:v>
                </c:pt>
                <c:pt idx="3578">
                  <c:v>0.5048530755285896</c:v>
                </c:pt>
                <c:pt idx="3579">
                  <c:v>0.5048530755285896</c:v>
                </c:pt>
                <c:pt idx="3580">
                  <c:v>0.5048530755285896</c:v>
                </c:pt>
                <c:pt idx="3581">
                  <c:v>0.5048530755285896</c:v>
                </c:pt>
                <c:pt idx="3582">
                  <c:v>0.5048530755285896</c:v>
                </c:pt>
                <c:pt idx="3583">
                  <c:v>0.5048530755285896</c:v>
                </c:pt>
                <c:pt idx="3584">
                  <c:v>0.5048530755285896</c:v>
                </c:pt>
                <c:pt idx="3585">
                  <c:v>0.5048530755285896</c:v>
                </c:pt>
                <c:pt idx="3586">
                  <c:v>0.5048530755285896</c:v>
                </c:pt>
                <c:pt idx="3587">
                  <c:v>0.5048530755285896</c:v>
                </c:pt>
                <c:pt idx="3588">
                  <c:v>0.5048530755285896</c:v>
                </c:pt>
                <c:pt idx="3589">
                  <c:v>0.5048530755285896</c:v>
                </c:pt>
                <c:pt idx="3590">
                  <c:v>0.5048530755285896</c:v>
                </c:pt>
                <c:pt idx="3591">
                  <c:v>0.5048530755285896</c:v>
                </c:pt>
                <c:pt idx="3592">
                  <c:v>0.52091753006588726</c:v>
                </c:pt>
                <c:pt idx="3593">
                  <c:v>0.52091753006588726</c:v>
                </c:pt>
                <c:pt idx="3594">
                  <c:v>0.52091753006588726</c:v>
                </c:pt>
                <c:pt idx="3595">
                  <c:v>0.52091753006588726</c:v>
                </c:pt>
                <c:pt idx="3596">
                  <c:v>0.52091753006588726</c:v>
                </c:pt>
                <c:pt idx="3597">
                  <c:v>0.52091753006588726</c:v>
                </c:pt>
                <c:pt idx="3598">
                  <c:v>0.52091753006588726</c:v>
                </c:pt>
                <c:pt idx="3599">
                  <c:v>0.52091753006588726</c:v>
                </c:pt>
                <c:pt idx="3600">
                  <c:v>0.52091753006588726</c:v>
                </c:pt>
                <c:pt idx="3601">
                  <c:v>0.52091753006588726</c:v>
                </c:pt>
                <c:pt idx="3602">
                  <c:v>0.52091753006588726</c:v>
                </c:pt>
                <c:pt idx="3603">
                  <c:v>0.52091753006588726</c:v>
                </c:pt>
                <c:pt idx="3604">
                  <c:v>0.52091753006588726</c:v>
                </c:pt>
                <c:pt idx="3605">
                  <c:v>0.52091753006588726</c:v>
                </c:pt>
                <c:pt idx="3606">
                  <c:v>0.52091753006588726</c:v>
                </c:pt>
                <c:pt idx="3607">
                  <c:v>0.52091753006588726</c:v>
                </c:pt>
                <c:pt idx="3608">
                  <c:v>0.52091753006588726</c:v>
                </c:pt>
                <c:pt idx="3609">
                  <c:v>0.52091753006588726</c:v>
                </c:pt>
                <c:pt idx="3610">
                  <c:v>0.52091753006588726</c:v>
                </c:pt>
                <c:pt idx="3611">
                  <c:v>0.52091753006588726</c:v>
                </c:pt>
                <c:pt idx="3612">
                  <c:v>0.52091753006588726</c:v>
                </c:pt>
                <c:pt idx="3613">
                  <c:v>0.52091753006588726</c:v>
                </c:pt>
                <c:pt idx="3614">
                  <c:v>0.52091753006588726</c:v>
                </c:pt>
                <c:pt idx="3615">
                  <c:v>0.52091753006588726</c:v>
                </c:pt>
                <c:pt idx="3616">
                  <c:v>0.52091753006588726</c:v>
                </c:pt>
                <c:pt idx="3617">
                  <c:v>0.52091753006588726</c:v>
                </c:pt>
                <c:pt idx="3618">
                  <c:v>0.52091753006588726</c:v>
                </c:pt>
                <c:pt idx="3619">
                  <c:v>0.52091753006588726</c:v>
                </c:pt>
                <c:pt idx="3620">
                  <c:v>0.52091753006588726</c:v>
                </c:pt>
                <c:pt idx="3621">
                  <c:v>0.52091753006588726</c:v>
                </c:pt>
                <c:pt idx="3622">
                  <c:v>0.53832402016333858</c:v>
                </c:pt>
                <c:pt idx="3623">
                  <c:v>0.53832402016333858</c:v>
                </c:pt>
                <c:pt idx="3624">
                  <c:v>0.53832402016333858</c:v>
                </c:pt>
                <c:pt idx="3625">
                  <c:v>0.53832402016333858</c:v>
                </c:pt>
                <c:pt idx="3626">
                  <c:v>0.53832402016333858</c:v>
                </c:pt>
                <c:pt idx="3627">
                  <c:v>0.53832402016333858</c:v>
                </c:pt>
                <c:pt idx="3628">
                  <c:v>0.53832402016333858</c:v>
                </c:pt>
                <c:pt idx="3629">
                  <c:v>0.53832402016333858</c:v>
                </c:pt>
                <c:pt idx="3630">
                  <c:v>0.53832402016333858</c:v>
                </c:pt>
                <c:pt idx="3631">
                  <c:v>0.53832402016333858</c:v>
                </c:pt>
                <c:pt idx="3632">
                  <c:v>0.53832402016333858</c:v>
                </c:pt>
                <c:pt idx="3633">
                  <c:v>0.53832402016333858</c:v>
                </c:pt>
                <c:pt idx="3634">
                  <c:v>0.53832402016333858</c:v>
                </c:pt>
                <c:pt idx="3635">
                  <c:v>0.53832402016333858</c:v>
                </c:pt>
                <c:pt idx="3636">
                  <c:v>0.53832402016333858</c:v>
                </c:pt>
                <c:pt idx="3637">
                  <c:v>0.53832402016333858</c:v>
                </c:pt>
                <c:pt idx="3638">
                  <c:v>0.53832402016333858</c:v>
                </c:pt>
                <c:pt idx="3639">
                  <c:v>0.53832402016333858</c:v>
                </c:pt>
                <c:pt idx="3640">
                  <c:v>0.53832402016333858</c:v>
                </c:pt>
                <c:pt idx="3641">
                  <c:v>0.53832402016333858</c:v>
                </c:pt>
                <c:pt idx="3642">
                  <c:v>0.53832402016333858</c:v>
                </c:pt>
                <c:pt idx="3643">
                  <c:v>0.53832402016333858</c:v>
                </c:pt>
                <c:pt idx="3644">
                  <c:v>0.53832402016333858</c:v>
                </c:pt>
                <c:pt idx="3645">
                  <c:v>0.53832402016333858</c:v>
                </c:pt>
                <c:pt idx="3646">
                  <c:v>0.53832402016333858</c:v>
                </c:pt>
                <c:pt idx="3647">
                  <c:v>0.53832402016333858</c:v>
                </c:pt>
                <c:pt idx="3648">
                  <c:v>0.53832402016333858</c:v>
                </c:pt>
                <c:pt idx="3649">
                  <c:v>0.53832402016333858</c:v>
                </c:pt>
                <c:pt idx="3650">
                  <c:v>0.53832402016333858</c:v>
                </c:pt>
                <c:pt idx="3651">
                  <c:v>0.53832402016333858</c:v>
                </c:pt>
                <c:pt idx="3652">
                  <c:v>0.53832402016333858</c:v>
                </c:pt>
                <c:pt idx="3653">
                  <c:v>0.52855728676900648</c:v>
                </c:pt>
                <c:pt idx="3654">
                  <c:v>0.52855728676900648</c:v>
                </c:pt>
                <c:pt idx="3655">
                  <c:v>0.52855728676900648</c:v>
                </c:pt>
                <c:pt idx="3656">
                  <c:v>0.52855728676900648</c:v>
                </c:pt>
                <c:pt idx="3657">
                  <c:v>0.52855728676900648</c:v>
                </c:pt>
                <c:pt idx="3658">
                  <c:v>0.52855728676900648</c:v>
                </c:pt>
                <c:pt idx="3659">
                  <c:v>0.52855728676900648</c:v>
                </c:pt>
                <c:pt idx="3660">
                  <c:v>0.52855728676900648</c:v>
                </c:pt>
                <c:pt idx="3661">
                  <c:v>0.52855728676900648</c:v>
                </c:pt>
                <c:pt idx="3662">
                  <c:v>0.52855728676900648</c:v>
                </c:pt>
                <c:pt idx="3663">
                  <c:v>0.52855728676900648</c:v>
                </c:pt>
                <c:pt idx="3664">
                  <c:v>0.52855728676900648</c:v>
                </c:pt>
                <c:pt idx="3665">
                  <c:v>0.52855728676900648</c:v>
                </c:pt>
                <c:pt idx="3666">
                  <c:v>0.52855728676900648</c:v>
                </c:pt>
                <c:pt idx="3667">
                  <c:v>0.52855728676900648</c:v>
                </c:pt>
                <c:pt idx="3668">
                  <c:v>0.52855728676900648</c:v>
                </c:pt>
                <c:pt idx="3669">
                  <c:v>0.52855728676900648</c:v>
                </c:pt>
                <c:pt idx="3670">
                  <c:v>0.52855728676900648</c:v>
                </c:pt>
                <c:pt idx="3671">
                  <c:v>0.52855728676900648</c:v>
                </c:pt>
                <c:pt idx="3672">
                  <c:v>0.52855728676900648</c:v>
                </c:pt>
                <c:pt idx="3673">
                  <c:v>0.52855728676900648</c:v>
                </c:pt>
                <c:pt idx="3674">
                  <c:v>0.52855728676900648</c:v>
                </c:pt>
                <c:pt idx="3675">
                  <c:v>0.52855728676900648</c:v>
                </c:pt>
                <c:pt idx="3676">
                  <c:v>0.52855728676900648</c:v>
                </c:pt>
                <c:pt idx="3677">
                  <c:v>0.52855728676900648</c:v>
                </c:pt>
                <c:pt idx="3678">
                  <c:v>0.52855728676900648</c:v>
                </c:pt>
                <c:pt idx="3679">
                  <c:v>0.52855728676900648</c:v>
                </c:pt>
                <c:pt idx="3680">
                  <c:v>0.52855728676900648</c:v>
                </c:pt>
                <c:pt idx="3681">
                  <c:v>0.52855728676900648</c:v>
                </c:pt>
                <c:pt idx="3682">
                  <c:v>0.52855728676900648</c:v>
                </c:pt>
                <c:pt idx="3683">
                  <c:v>0.52855728676900648</c:v>
                </c:pt>
                <c:pt idx="3684">
                  <c:v>0.50274891855201065</c:v>
                </c:pt>
                <c:pt idx="3685">
                  <c:v>0.50274891855201065</c:v>
                </c:pt>
                <c:pt idx="3686">
                  <c:v>0.50274891855201065</c:v>
                </c:pt>
                <c:pt idx="3687">
                  <c:v>0.50274891855201065</c:v>
                </c:pt>
                <c:pt idx="3688">
                  <c:v>0.50274891855201065</c:v>
                </c:pt>
                <c:pt idx="3689">
                  <c:v>0.50274891855201065</c:v>
                </c:pt>
                <c:pt idx="3690">
                  <c:v>0.50274891855201065</c:v>
                </c:pt>
                <c:pt idx="3691">
                  <c:v>0.50274891855201065</c:v>
                </c:pt>
                <c:pt idx="3692">
                  <c:v>0.50274891855201065</c:v>
                </c:pt>
                <c:pt idx="3693">
                  <c:v>0.50274891855201065</c:v>
                </c:pt>
                <c:pt idx="3694">
                  <c:v>0.50274891855201065</c:v>
                </c:pt>
                <c:pt idx="3695">
                  <c:v>0.50274891855201065</c:v>
                </c:pt>
                <c:pt idx="3696">
                  <c:v>0.50274891855201065</c:v>
                </c:pt>
                <c:pt idx="3697">
                  <c:v>0.50274891855201065</c:v>
                </c:pt>
                <c:pt idx="3698">
                  <c:v>0.50274891855201065</c:v>
                </c:pt>
                <c:pt idx="3699">
                  <c:v>0.50274891855201065</c:v>
                </c:pt>
                <c:pt idx="3700">
                  <c:v>0.50274891855201065</c:v>
                </c:pt>
                <c:pt idx="3701">
                  <c:v>0.50274891855201065</c:v>
                </c:pt>
                <c:pt idx="3702">
                  <c:v>0.50274891855201065</c:v>
                </c:pt>
                <c:pt idx="3703">
                  <c:v>0.50274891855201065</c:v>
                </c:pt>
                <c:pt idx="3704">
                  <c:v>0.50274891855201065</c:v>
                </c:pt>
                <c:pt idx="3705">
                  <c:v>0.50274891855201065</c:v>
                </c:pt>
                <c:pt idx="3706">
                  <c:v>0.50274891855201065</c:v>
                </c:pt>
                <c:pt idx="3707">
                  <c:v>0.50274891855201065</c:v>
                </c:pt>
                <c:pt idx="3708">
                  <c:v>0.50274891855201065</c:v>
                </c:pt>
                <c:pt idx="3709">
                  <c:v>0.50274891855201065</c:v>
                </c:pt>
                <c:pt idx="3710">
                  <c:v>0.50274891855201065</c:v>
                </c:pt>
                <c:pt idx="3711">
                  <c:v>0.50274891855201065</c:v>
                </c:pt>
                <c:pt idx="3712">
                  <c:v>0.50274891855201065</c:v>
                </c:pt>
                <c:pt idx="3713">
                  <c:v>0.48356866551335198</c:v>
                </c:pt>
                <c:pt idx="3714">
                  <c:v>0.48356866551335198</c:v>
                </c:pt>
                <c:pt idx="3715">
                  <c:v>0.48356866551335198</c:v>
                </c:pt>
                <c:pt idx="3716">
                  <c:v>0.48356866551335198</c:v>
                </c:pt>
                <c:pt idx="3717">
                  <c:v>0.48356866551335198</c:v>
                </c:pt>
                <c:pt idx="3718">
                  <c:v>0.48356866551335198</c:v>
                </c:pt>
                <c:pt idx="3719">
                  <c:v>0.48356866551335198</c:v>
                </c:pt>
                <c:pt idx="3720">
                  <c:v>0.48356866551335198</c:v>
                </c:pt>
                <c:pt idx="3721">
                  <c:v>0.48356866551335198</c:v>
                </c:pt>
                <c:pt idx="3722">
                  <c:v>0.48356866551335198</c:v>
                </c:pt>
                <c:pt idx="3723">
                  <c:v>0.48356866551335198</c:v>
                </c:pt>
                <c:pt idx="3724">
                  <c:v>0.48356866551335198</c:v>
                </c:pt>
                <c:pt idx="3725">
                  <c:v>0.48356866551335198</c:v>
                </c:pt>
                <c:pt idx="3726">
                  <c:v>0.48356866551335198</c:v>
                </c:pt>
                <c:pt idx="3727">
                  <c:v>0.48356866551335198</c:v>
                </c:pt>
                <c:pt idx="3728">
                  <c:v>0.48356866551335198</c:v>
                </c:pt>
                <c:pt idx="3729">
                  <c:v>0.48356866551335198</c:v>
                </c:pt>
                <c:pt idx="3730">
                  <c:v>0.48356866551335198</c:v>
                </c:pt>
                <c:pt idx="3731">
                  <c:v>0.48356866551335198</c:v>
                </c:pt>
                <c:pt idx="3732">
                  <c:v>0.48356866551335198</c:v>
                </c:pt>
                <c:pt idx="3733">
                  <c:v>0.48356866551335198</c:v>
                </c:pt>
                <c:pt idx="3734">
                  <c:v>0.48356866551335198</c:v>
                </c:pt>
                <c:pt idx="3735">
                  <c:v>0.48356866551335198</c:v>
                </c:pt>
                <c:pt idx="3736">
                  <c:v>0.48356866551335198</c:v>
                </c:pt>
                <c:pt idx="3737">
                  <c:v>0.48356866551335198</c:v>
                </c:pt>
                <c:pt idx="3738">
                  <c:v>0.48356866551335198</c:v>
                </c:pt>
                <c:pt idx="3739">
                  <c:v>0.48356866551335198</c:v>
                </c:pt>
                <c:pt idx="3740">
                  <c:v>0.48356866551335198</c:v>
                </c:pt>
                <c:pt idx="3741">
                  <c:v>0.48356866551335198</c:v>
                </c:pt>
                <c:pt idx="3742">
                  <c:v>0.48356866551335198</c:v>
                </c:pt>
                <c:pt idx="3743">
                  <c:v>0.48356866551335198</c:v>
                </c:pt>
                <c:pt idx="3744">
                  <c:v>0.45562931438707133</c:v>
                </c:pt>
                <c:pt idx="3745">
                  <c:v>0.45562931438707133</c:v>
                </c:pt>
                <c:pt idx="3746">
                  <c:v>0.45562931438707133</c:v>
                </c:pt>
                <c:pt idx="3747">
                  <c:v>0.45562931438707133</c:v>
                </c:pt>
                <c:pt idx="3748">
                  <c:v>0.45562931438707133</c:v>
                </c:pt>
                <c:pt idx="3749">
                  <c:v>0.45562931438707133</c:v>
                </c:pt>
                <c:pt idx="3750">
                  <c:v>0.45562931438707133</c:v>
                </c:pt>
                <c:pt idx="3751">
                  <c:v>0.45562931438707133</c:v>
                </c:pt>
                <c:pt idx="3752">
                  <c:v>0.45562931438707133</c:v>
                </c:pt>
                <c:pt idx="3753">
                  <c:v>0.45562931438707133</c:v>
                </c:pt>
                <c:pt idx="3754">
                  <c:v>0.45562931438707133</c:v>
                </c:pt>
                <c:pt idx="3755">
                  <c:v>0.45562931438707133</c:v>
                </c:pt>
                <c:pt idx="3756">
                  <c:v>0.45562931438707133</c:v>
                </c:pt>
                <c:pt idx="3757">
                  <c:v>0.45562931438707133</c:v>
                </c:pt>
                <c:pt idx="3758">
                  <c:v>0.45562931438707133</c:v>
                </c:pt>
                <c:pt idx="3759">
                  <c:v>0.45562931438707133</c:v>
                </c:pt>
                <c:pt idx="3760">
                  <c:v>0.45562931438707133</c:v>
                </c:pt>
                <c:pt idx="3761">
                  <c:v>0.45562931438707133</c:v>
                </c:pt>
                <c:pt idx="3762">
                  <c:v>0.45562931438707133</c:v>
                </c:pt>
                <c:pt idx="3763">
                  <c:v>0.45562931438707133</c:v>
                </c:pt>
                <c:pt idx="3764">
                  <c:v>0.45562931438707133</c:v>
                </c:pt>
                <c:pt idx="3765">
                  <c:v>0.45562931438707133</c:v>
                </c:pt>
                <c:pt idx="3766">
                  <c:v>0.45562931438707133</c:v>
                </c:pt>
                <c:pt idx="3767">
                  <c:v>0.45562931438707133</c:v>
                </c:pt>
                <c:pt idx="3768">
                  <c:v>0.45562931438707133</c:v>
                </c:pt>
                <c:pt idx="3769">
                  <c:v>0.45562931438707133</c:v>
                </c:pt>
                <c:pt idx="3770">
                  <c:v>0.45562931438707133</c:v>
                </c:pt>
                <c:pt idx="3771">
                  <c:v>0.45562931438707133</c:v>
                </c:pt>
                <c:pt idx="3772">
                  <c:v>0.45562931438707133</c:v>
                </c:pt>
                <c:pt idx="3773">
                  <c:v>0.45562931438707133</c:v>
                </c:pt>
                <c:pt idx="3774">
                  <c:v>0.43421228214716923</c:v>
                </c:pt>
                <c:pt idx="3775">
                  <c:v>0.43421228214716923</c:v>
                </c:pt>
                <c:pt idx="3776">
                  <c:v>0.43421228214716923</c:v>
                </c:pt>
                <c:pt idx="3777">
                  <c:v>0.43421228214716923</c:v>
                </c:pt>
                <c:pt idx="3778">
                  <c:v>0.43421228214716923</c:v>
                </c:pt>
                <c:pt idx="3779">
                  <c:v>0.43421228214716923</c:v>
                </c:pt>
                <c:pt idx="3780">
                  <c:v>0.43421228214716923</c:v>
                </c:pt>
                <c:pt idx="3781">
                  <c:v>0.43421228214716923</c:v>
                </c:pt>
                <c:pt idx="3782">
                  <c:v>0.43421228214716923</c:v>
                </c:pt>
                <c:pt idx="3783">
                  <c:v>0.43421228214716923</c:v>
                </c:pt>
                <c:pt idx="3784">
                  <c:v>0.43421228214716923</c:v>
                </c:pt>
                <c:pt idx="3785">
                  <c:v>0.43421228214716923</c:v>
                </c:pt>
                <c:pt idx="3786">
                  <c:v>0.43421228214716923</c:v>
                </c:pt>
                <c:pt idx="3787">
                  <c:v>0.43421228214716923</c:v>
                </c:pt>
                <c:pt idx="3788">
                  <c:v>0.43421228214716923</c:v>
                </c:pt>
                <c:pt idx="3789">
                  <c:v>0.43421228214716923</c:v>
                </c:pt>
                <c:pt idx="3790">
                  <c:v>0.43421228214716923</c:v>
                </c:pt>
                <c:pt idx="3791">
                  <c:v>0.43421228214716923</c:v>
                </c:pt>
                <c:pt idx="3792">
                  <c:v>0.43421228214716923</c:v>
                </c:pt>
                <c:pt idx="3793">
                  <c:v>0.43421228214716923</c:v>
                </c:pt>
                <c:pt idx="3794">
                  <c:v>0.43421228214716923</c:v>
                </c:pt>
                <c:pt idx="3795">
                  <c:v>0.43421228214716923</c:v>
                </c:pt>
                <c:pt idx="3796">
                  <c:v>0.43421228214716923</c:v>
                </c:pt>
                <c:pt idx="3797">
                  <c:v>0.43421228214716923</c:v>
                </c:pt>
                <c:pt idx="3798">
                  <c:v>0.43421228214716923</c:v>
                </c:pt>
                <c:pt idx="3799">
                  <c:v>0.43421228214716923</c:v>
                </c:pt>
                <c:pt idx="3800">
                  <c:v>0.43421228214716923</c:v>
                </c:pt>
                <c:pt idx="3801">
                  <c:v>0.43421228214716923</c:v>
                </c:pt>
                <c:pt idx="3802">
                  <c:v>0.43421228214716923</c:v>
                </c:pt>
                <c:pt idx="3803">
                  <c:v>0.43421228214716923</c:v>
                </c:pt>
                <c:pt idx="3804">
                  <c:v>0.43421228214716923</c:v>
                </c:pt>
                <c:pt idx="3805">
                  <c:v>0.42758749118769845</c:v>
                </c:pt>
                <c:pt idx="3806">
                  <c:v>0.42758749118769845</c:v>
                </c:pt>
                <c:pt idx="3807">
                  <c:v>0.42758749118769845</c:v>
                </c:pt>
                <c:pt idx="3808">
                  <c:v>0.42758749118769845</c:v>
                </c:pt>
                <c:pt idx="3809">
                  <c:v>0.42758749118769845</c:v>
                </c:pt>
                <c:pt idx="3810">
                  <c:v>0.42758749118769845</c:v>
                </c:pt>
                <c:pt idx="3811">
                  <c:v>0.42758749118769845</c:v>
                </c:pt>
                <c:pt idx="3812">
                  <c:v>0.42758749118769845</c:v>
                </c:pt>
                <c:pt idx="3813">
                  <c:v>0.42758749118769845</c:v>
                </c:pt>
                <c:pt idx="3814">
                  <c:v>0.42758749118769845</c:v>
                </c:pt>
                <c:pt idx="3815">
                  <c:v>0.42758749118769845</c:v>
                </c:pt>
                <c:pt idx="3816">
                  <c:v>0.42758749118769845</c:v>
                </c:pt>
                <c:pt idx="3817">
                  <c:v>0.42758749118769845</c:v>
                </c:pt>
                <c:pt idx="3818">
                  <c:v>0.42758749118769845</c:v>
                </c:pt>
                <c:pt idx="3819">
                  <c:v>0.42758749118769845</c:v>
                </c:pt>
                <c:pt idx="3820">
                  <c:v>0.42758749118769845</c:v>
                </c:pt>
                <c:pt idx="3821">
                  <c:v>0.42758749118769845</c:v>
                </c:pt>
                <c:pt idx="3822">
                  <c:v>0.42758749118769845</c:v>
                </c:pt>
                <c:pt idx="3823">
                  <c:v>0.42758749118769845</c:v>
                </c:pt>
                <c:pt idx="3824">
                  <c:v>0.42758749118769845</c:v>
                </c:pt>
                <c:pt idx="3825">
                  <c:v>0.42758749118769845</c:v>
                </c:pt>
                <c:pt idx="3826">
                  <c:v>0.42758749118769845</c:v>
                </c:pt>
                <c:pt idx="3827">
                  <c:v>0.42758749118769845</c:v>
                </c:pt>
                <c:pt idx="3828">
                  <c:v>0.42758749118769845</c:v>
                </c:pt>
                <c:pt idx="3829">
                  <c:v>0.42758749118769845</c:v>
                </c:pt>
                <c:pt idx="3830">
                  <c:v>0.42758749118769845</c:v>
                </c:pt>
                <c:pt idx="3831">
                  <c:v>0.42758749118769845</c:v>
                </c:pt>
                <c:pt idx="3832">
                  <c:v>0.42758749118769845</c:v>
                </c:pt>
                <c:pt idx="3833">
                  <c:v>0.42758749118769845</c:v>
                </c:pt>
                <c:pt idx="3834">
                  <c:v>0.42758749118769845</c:v>
                </c:pt>
                <c:pt idx="3835">
                  <c:v>0.42390430987357575</c:v>
                </c:pt>
                <c:pt idx="3836">
                  <c:v>0.42390430987357575</c:v>
                </c:pt>
                <c:pt idx="3837">
                  <c:v>0.42390430987357575</c:v>
                </c:pt>
                <c:pt idx="3838">
                  <c:v>0.42390430987357575</c:v>
                </c:pt>
                <c:pt idx="3839">
                  <c:v>0.42390430987357575</c:v>
                </c:pt>
                <c:pt idx="3840">
                  <c:v>0.42390430987357575</c:v>
                </c:pt>
                <c:pt idx="3841">
                  <c:v>0.42390430987357575</c:v>
                </c:pt>
                <c:pt idx="3842">
                  <c:v>0.42390430987357575</c:v>
                </c:pt>
                <c:pt idx="3843">
                  <c:v>0.42390430987357575</c:v>
                </c:pt>
                <c:pt idx="3844">
                  <c:v>0.42390430987357575</c:v>
                </c:pt>
                <c:pt idx="3845">
                  <c:v>0.42390430987357575</c:v>
                </c:pt>
                <c:pt idx="3846">
                  <c:v>0.42390430987357575</c:v>
                </c:pt>
                <c:pt idx="3847">
                  <c:v>0.42390430987357575</c:v>
                </c:pt>
                <c:pt idx="3848">
                  <c:v>0.42390430987357575</c:v>
                </c:pt>
                <c:pt idx="3849">
                  <c:v>0.42390430987357575</c:v>
                </c:pt>
                <c:pt idx="3850">
                  <c:v>0.42390430987357575</c:v>
                </c:pt>
                <c:pt idx="3851">
                  <c:v>0.42390430987357575</c:v>
                </c:pt>
                <c:pt idx="3852">
                  <c:v>0.42390430987357575</c:v>
                </c:pt>
                <c:pt idx="3853">
                  <c:v>0.42390430987357575</c:v>
                </c:pt>
                <c:pt idx="3854">
                  <c:v>0.42390430987357575</c:v>
                </c:pt>
                <c:pt idx="3855">
                  <c:v>0.42390430987357575</c:v>
                </c:pt>
                <c:pt idx="3856">
                  <c:v>0.42390430987357575</c:v>
                </c:pt>
                <c:pt idx="3857">
                  <c:v>0.42390430987357575</c:v>
                </c:pt>
                <c:pt idx="3858">
                  <c:v>0.42390430987357575</c:v>
                </c:pt>
                <c:pt idx="3859">
                  <c:v>0.42390430987357575</c:v>
                </c:pt>
                <c:pt idx="3860">
                  <c:v>0.42390430987357575</c:v>
                </c:pt>
                <c:pt idx="3861">
                  <c:v>0.42390430987357575</c:v>
                </c:pt>
                <c:pt idx="3862">
                  <c:v>0.42390430987357575</c:v>
                </c:pt>
                <c:pt idx="3863">
                  <c:v>0.42390430987357575</c:v>
                </c:pt>
                <c:pt idx="3864">
                  <c:v>0.42390430987357575</c:v>
                </c:pt>
                <c:pt idx="3865">
                  <c:v>0.42390430987357575</c:v>
                </c:pt>
                <c:pt idx="3866">
                  <c:v>0.40672941645865324</c:v>
                </c:pt>
                <c:pt idx="3867">
                  <c:v>0.40672941645865324</c:v>
                </c:pt>
                <c:pt idx="3868">
                  <c:v>0.40672941645865324</c:v>
                </c:pt>
                <c:pt idx="3869">
                  <c:v>0.40672941645865324</c:v>
                </c:pt>
                <c:pt idx="3870">
                  <c:v>0.40672941645865324</c:v>
                </c:pt>
                <c:pt idx="3871">
                  <c:v>0.40672941645865324</c:v>
                </c:pt>
                <c:pt idx="3872">
                  <c:v>0.40672941645865324</c:v>
                </c:pt>
                <c:pt idx="3873">
                  <c:v>0.40672941645865324</c:v>
                </c:pt>
                <c:pt idx="3874">
                  <c:v>0.40672941645865324</c:v>
                </c:pt>
                <c:pt idx="3875">
                  <c:v>0.40672941645865324</c:v>
                </c:pt>
                <c:pt idx="3876">
                  <c:v>0.40672941645865324</c:v>
                </c:pt>
                <c:pt idx="3877">
                  <c:v>0.40672941645865324</c:v>
                </c:pt>
                <c:pt idx="3878">
                  <c:v>0.40672941645865324</c:v>
                </c:pt>
                <c:pt idx="3879">
                  <c:v>0.40672941645865324</c:v>
                </c:pt>
                <c:pt idx="3880">
                  <c:v>0.40672941645865324</c:v>
                </c:pt>
                <c:pt idx="3881">
                  <c:v>0.40672941645865324</c:v>
                </c:pt>
                <c:pt idx="3882">
                  <c:v>0.40672941645865324</c:v>
                </c:pt>
                <c:pt idx="3883">
                  <c:v>0.40672941645865324</c:v>
                </c:pt>
                <c:pt idx="3884">
                  <c:v>0.40672941645865324</c:v>
                </c:pt>
                <c:pt idx="3885">
                  <c:v>0.40672941645865324</c:v>
                </c:pt>
                <c:pt idx="3886">
                  <c:v>0.40672941645865324</c:v>
                </c:pt>
                <c:pt idx="3887">
                  <c:v>0.40672941645865324</c:v>
                </c:pt>
                <c:pt idx="3888">
                  <c:v>0.40672941645865324</c:v>
                </c:pt>
                <c:pt idx="3889">
                  <c:v>0.40672941645865324</c:v>
                </c:pt>
                <c:pt idx="3890">
                  <c:v>0.40672941645865324</c:v>
                </c:pt>
                <c:pt idx="3891">
                  <c:v>0.40672941645865324</c:v>
                </c:pt>
                <c:pt idx="3892">
                  <c:v>0.40672941645865324</c:v>
                </c:pt>
                <c:pt idx="3893">
                  <c:v>0.40672941645865324</c:v>
                </c:pt>
                <c:pt idx="3894">
                  <c:v>0.40672941645865324</c:v>
                </c:pt>
                <c:pt idx="3895">
                  <c:v>0.40672941645865324</c:v>
                </c:pt>
                <c:pt idx="3896">
                  <c:v>0.40672941645865324</c:v>
                </c:pt>
                <c:pt idx="3897">
                  <c:v>0.3662071923005068</c:v>
                </c:pt>
                <c:pt idx="3898">
                  <c:v>0.3662071923005068</c:v>
                </c:pt>
                <c:pt idx="3899">
                  <c:v>0.3662071923005068</c:v>
                </c:pt>
                <c:pt idx="3900">
                  <c:v>0.3662071923005068</c:v>
                </c:pt>
                <c:pt idx="3901">
                  <c:v>0.3662071923005068</c:v>
                </c:pt>
                <c:pt idx="3902">
                  <c:v>0.3662071923005068</c:v>
                </c:pt>
                <c:pt idx="3903">
                  <c:v>0.3662071923005068</c:v>
                </c:pt>
                <c:pt idx="3904">
                  <c:v>0.3662071923005068</c:v>
                </c:pt>
                <c:pt idx="3905">
                  <c:v>0.3662071923005068</c:v>
                </c:pt>
                <c:pt idx="3906">
                  <c:v>0.3662071923005068</c:v>
                </c:pt>
                <c:pt idx="3907">
                  <c:v>0.3662071923005068</c:v>
                </c:pt>
                <c:pt idx="3908">
                  <c:v>0.3662071923005068</c:v>
                </c:pt>
                <c:pt idx="3909">
                  <c:v>0.3662071923005068</c:v>
                </c:pt>
                <c:pt idx="3910">
                  <c:v>0.3662071923005068</c:v>
                </c:pt>
                <c:pt idx="3911">
                  <c:v>0.3662071923005068</c:v>
                </c:pt>
                <c:pt idx="3912">
                  <c:v>0.3662071923005068</c:v>
                </c:pt>
                <c:pt idx="3913">
                  <c:v>0.3662071923005068</c:v>
                </c:pt>
                <c:pt idx="3914">
                  <c:v>0.3662071923005068</c:v>
                </c:pt>
                <c:pt idx="3915">
                  <c:v>0.3662071923005068</c:v>
                </c:pt>
                <c:pt idx="3916">
                  <c:v>0.3662071923005068</c:v>
                </c:pt>
                <c:pt idx="3917">
                  <c:v>0.3662071923005068</c:v>
                </c:pt>
                <c:pt idx="3918">
                  <c:v>0.3662071923005068</c:v>
                </c:pt>
                <c:pt idx="3919">
                  <c:v>0.3662071923005068</c:v>
                </c:pt>
                <c:pt idx="3920">
                  <c:v>0.3662071923005068</c:v>
                </c:pt>
                <c:pt idx="3921">
                  <c:v>0.3662071923005068</c:v>
                </c:pt>
                <c:pt idx="3922">
                  <c:v>0.3662071923005068</c:v>
                </c:pt>
                <c:pt idx="3923">
                  <c:v>0.3662071923005068</c:v>
                </c:pt>
                <c:pt idx="3924">
                  <c:v>0.3662071923005068</c:v>
                </c:pt>
                <c:pt idx="3925">
                  <c:v>0.3662071923005068</c:v>
                </c:pt>
                <c:pt idx="3926">
                  <c:v>0.3662071923005068</c:v>
                </c:pt>
                <c:pt idx="3927">
                  <c:v>0.37239040074240815</c:v>
                </c:pt>
                <c:pt idx="3928">
                  <c:v>0.37239040074240815</c:v>
                </c:pt>
                <c:pt idx="3929">
                  <c:v>0.37239040074240815</c:v>
                </c:pt>
                <c:pt idx="3930">
                  <c:v>0.37239040074240815</c:v>
                </c:pt>
                <c:pt idx="3931">
                  <c:v>0.37239040074240815</c:v>
                </c:pt>
                <c:pt idx="3932">
                  <c:v>0.37239040074240815</c:v>
                </c:pt>
                <c:pt idx="3933">
                  <c:v>0.37239040074240815</c:v>
                </c:pt>
                <c:pt idx="3934">
                  <c:v>0.37239040074240815</c:v>
                </c:pt>
                <c:pt idx="3935">
                  <c:v>0.37239040074240815</c:v>
                </c:pt>
                <c:pt idx="3936">
                  <c:v>0.37239040074240815</c:v>
                </c:pt>
                <c:pt idx="3937">
                  <c:v>0.37239040074240815</c:v>
                </c:pt>
                <c:pt idx="3938">
                  <c:v>0.37239040074240815</c:v>
                </c:pt>
                <c:pt idx="3939">
                  <c:v>0.37239040074240815</c:v>
                </c:pt>
                <c:pt idx="3940">
                  <c:v>0.37239040074240815</c:v>
                </c:pt>
                <c:pt idx="3941">
                  <c:v>0.37239040074240815</c:v>
                </c:pt>
                <c:pt idx="3942">
                  <c:v>0.37239040074240815</c:v>
                </c:pt>
                <c:pt idx="3943">
                  <c:v>0.37239040074240815</c:v>
                </c:pt>
                <c:pt idx="3944">
                  <c:v>0.37239040074240815</c:v>
                </c:pt>
                <c:pt idx="3945">
                  <c:v>0.37239040074240815</c:v>
                </c:pt>
                <c:pt idx="3946">
                  <c:v>0.37239040074240815</c:v>
                </c:pt>
                <c:pt idx="3947">
                  <c:v>0.37239040074240815</c:v>
                </c:pt>
                <c:pt idx="3948">
                  <c:v>0.37239040074240815</c:v>
                </c:pt>
                <c:pt idx="3949">
                  <c:v>0.37239040074240815</c:v>
                </c:pt>
                <c:pt idx="3950">
                  <c:v>0.37239040074240815</c:v>
                </c:pt>
                <c:pt idx="3951">
                  <c:v>0.37239040074240815</c:v>
                </c:pt>
                <c:pt idx="3952">
                  <c:v>0.37239040074240815</c:v>
                </c:pt>
                <c:pt idx="3953">
                  <c:v>0.37239040074240815</c:v>
                </c:pt>
                <c:pt idx="3954">
                  <c:v>0.37239040074240815</c:v>
                </c:pt>
                <c:pt idx="3955">
                  <c:v>0.37239040074240815</c:v>
                </c:pt>
                <c:pt idx="3956">
                  <c:v>0.37239040074240815</c:v>
                </c:pt>
                <c:pt idx="3957">
                  <c:v>0.37239040074240815</c:v>
                </c:pt>
                <c:pt idx="3958">
                  <c:v>0.3579781989182178</c:v>
                </c:pt>
                <c:pt idx="3959">
                  <c:v>0.3579781989182178</c:v>
                </c:pt>
                <c:pt idx="3960">
                  <c:v>0.3579781989182178</c:v>
                </c:pt>
                <c:pt idx="3961">
                  <c:v>0.3579781989182178</c:v>
                </c:pt>
                <c:pt idx="3962">
                  <c:v>0.3579781989182178</c:v>
                </c:pt>
                <c:pt idx="3963">
                  <c:v>0.3579781989182178</c:v>
                </c:pt>
                <c:pt idx="3964">
                  <c:v>0.3579781989182178</c:v>
                </c:pt>
                <c:pt idx="3965">
                  <c:v>0.3579781989182178</c:v>
                </c:pt>
                <c:pt idx="3966">
                  <c:v>0.3579781989182178</c:v>
                </c:pt>
                <c:pt idx="3967">
                  <c:v>0.3579781989182178</c:v>
                </c:pt>
                <c:pt idx="3968">
                  <c:v>0.3579781989182178</c:v>
                </c:pt>
                <c:pt idx="3969">
                  <c:v>0.3579781989182178</c:v>
                </c:pt>
                <c:pt idx="3970">
                  <c:v>0.3579781989182178</c:v>
                </c:pt>
                <c:pt idx="3971">
                  <c:v>0.3579781989182178</c:v>
                </c:pt>
                <c:pt idx="3972">
                  <c:v>0.3579781989182178</c:v>
                </c:pt>
                <c:pt idx="3973">
                  <c:v>0.3579781989182178</c:v>
                </c:pt>
                <c:pt idx="3974">
                  <c:v>0.3579781989182178</c:v>
                </c:pt>
                <c:pt idx="3975">
                  <c:v>0.3579781989182178</c:v>
                </c:pt>
                <c:pt idx="3976">
                  <c:v>0.3579781989182178</c:v>
                </c:pt>
                <c:pt idx="3977">
                  <c:v>0.3579781989182178</c:v>
                </c:pt>
                <c:pt idx="3978">
                  <c:v>0.3579781989182178</c:v>
                </c:pt>
                <c:pt idx="3979">
                  <c:v>0.3579781989182178</c:v>
                </c:pt>
                <c:pt idx="3980">
                  <c:v>0.3579781989182178</c:v>
                </c:pt>
                <c:pt idx="3981">
                  <c:v>0.3579781989182178</c:v>
                </c:pt>
                <c:pt idx="3982">
                  <c:v>0.3579781989182178</c:v>
                </c:pt>
                <c:pt idx="3983">
                  <c:v>0.3579781989182178</c:v>
                </c:pt>
                <c:pt idx="3984">
                  <c:v>0.3579781989182178</c:v>
                </c:pt>
                <c:pt idx="3985">
                  <c:v>0.3579781989182178</c:v>
                </c:pt>
                <c:pt idx="3986">
                  <c:v>0.3579781989182178</c:v>
                </c:pt>
                <c:pt idx="3987">
                  <c:v>0.3579781989182178</c:v>
                </c:pt>
                <c:pt idx="3988">
                  <c:v>0.36140587812345415</c:v>
                </c:pt>
                <c:pt idx="3989">
                  <c:v>0.36140587812345415</c:v>
                </c:pt>
                <c:pt idx="3990">
                  <c:v>0.36140587812345415</c:v>
                </c:pt>
                <c:pt idx="3991">
                  <c:v>0.36140587812345415</c:v>
                </c:pt>
                <c:pt idx="3992">
                  <c:v>0.36140587812345415</c:v>
                </c:pt>
                <c:pt idx="3993">
                  <c:v>0.36140587812345415</c:v>
                </c:pt>
                <c:pt idx="3994">
                  <c:v>0.36140587812345415</c:v>
                </c:pt>
                <c:pt idx="3995">
                  <c:v>0.36140587812345415</c:v>
                </c:pt>
                <c:pt idx="3996">
                  <c:v>0.36140587812345415</c:v>
                </c:pt>
                <c:pt idx="3997">
                  <c:v>0.36140587812345415</c:v>
                </c:pt>
                <c:pt idx="3998">
                  <c:v>0.36140587812345415</c:v>
                </c:pt>
                <c:pt idx="3999">
                  <c:v>0.36140587812345415</c:v>
                </c:pt>
                <c:pt idx="4000">
                  <c:v>0.36140587812345415</c:v>
                </c:pt>
                <c:pt idx="4001">
                  <c:v>0.36140587812345415</c:v>
                </c:pt>
                <c:pt idx="4002">
                  <c:v>0.36140587812345415</c:v>
                </c:pt>
                <c:pt idx="4003">
                  <c:v>0.36140587812345415</c:v>
                </c:pt>
                <c:pt idx="4004">
                  <c:v>0.36140587812345415</c:v>
                </c:pt>
                <c:pt idx="4005">
                  <c:v>0.36140587812345415</c:v>
                </c:pt>
                <c:pt idx="4006">
                  <c:v>0.36140587812345415</c:v>
                </c:pt>
                <c:pt idx="4007">
                  <c:v>0.36140587812345415</c:v>
                </c:pt>
                <c:pt idx="4008">
                  <c:v>0.36140587812345415</c:v>
                </c:pt>
                <c:pt idx="4009">
                  <c:v>0.36140587812345415</c:v>
                </c:pt>
                <c:pt idx="4010">
                  <c:v>0.36140587812345415</c:v>
                </c:pt>
                <c:pt idx="4011">
                  <c:v>0.36140587812345415</c:v>
                </c:pt>
                <c:pt idx="4012">
                  <c:v>0.36140587812345415</c:v>
                </c:pt>
                <c:pt idx="4013">
                  <c:v>0.36140587812345415</c:v>
                </c:pt>
                <c:pt idx="4014">
                  <c:v>0.36140587812345415</c:v>
                </c:pt>
                <c:pt idx="4015">
                  <c:v>0.36140587812345415</c:v>
                </c:pt>
                <c:pt idx="4016">
                  <c:v>0.36140587812345415</c:v>
                </c:pt>
                <c:pt idx="4017">
                  <c:v>0.36140587812345415</c:v>
                </c:pt>
                <c:pt idx="4018">
                  <c:v>0.36140587812345415</c:v>
                </c:pt>
                <c:pt idx="4019">
                  <c:v>0.38531980309830027</c:v>
                </c:pt>
                <c:pt idx="4020">
                  <c:v>0.38531980309830027</c:v>
                </c:pt>
                <c:pt idx="4021">
                  <c:v>0.38531980309830027</c:v>
                </c:pt>
                <c:pt idx="4022">
                  <c:v>0.38531980309830027</c:v>
                </c:pt>
                <c:pt idx="4023">
                  <c:v>0.38531980309830027</c:v>
                </c:pt>
                <c:pt idx="4024">
                  <c:v>0.38531980309830027</c:v>
                </c:pt>
                <c:pt idx="4025">
                  <c:v>0.38531980309830027</c:v>
                </c:pt>
                <c:pt idx="4026">
                  <c:v>0.38531980309830027</c:v>
                </c:pt>
                <c:pt idx="4027">
                  <c:v>0.38531980309830027</c:v>
                </c:pt>
                <c:pt idx="4028">
                  <c:v>0.38531980309830027</c:v>
                </c:pt>
                <c:pt idx="4029">
                  <c:v>0.38531980309830027</c:v>
                </c:pt>
                <c:pt idx="4030">
                  <c:v>0.38531980309830027</c:v>
                </c:pt>
                <c:pt idx="4031">
                  <c:v>0.38531980309830027</c:v>
                </c:pt>
                <c:pt idx="4032">
                  <c:v>0.38531980309830027</c:v>
                </c:pt>
                <c:pt idx="4033">
                  <c:v>0.38531980309830027</c:v>
                </c:pt>
                <c:pt idx="4034">
                  <c:v>0.38531980309830027</c:v>
                </c:pt>
                <c:pt idx="4035">
                  <c:v>0.38531980309830027</c:v>
                </c:pt>
                <c:pt idx="4036">
                  <c:v>0.38531980309830027</c:v>
                </c:pt>
                <c:pt idx="4037">
                  <c:v>0.38531980309830027</c:v>
                </c:pt>
                <c:pt idx="4038">
                  <c:v>0.38531980309830027</c:v>
                </c:pt>
                <c:pt idx="4039">
                  <c:v>0.38531980309830027</c:v>
                </c:pt>
                <c:pt idx="4040">
                  <c:v>0.38531980309830027</c:v>
                </c:pt>
                <c:pt idx="4041">
                  <c:v>0.38531980309830027</c:v>
                </c:pt>
                <c:pt idx="4042">
                  <c:v>0.38531980309830027</c:v>
                </c:pt>
                <c:pt idx="4043">
                  <c:v>0.38531980309830027</c:v>
                </c:pt>
                <c:pt idx="4044">
                  <c:v>0.38531980309830027</c:v>
                </c:pt>
                <c:pt idx="4045">
                  <c:v>0.38531980309830027</c:v>
                </c:pt>
                <c:pt idx="4046">
                  <c:v>0.38531980309830027</c:v>
                </c:pt>
                <c:pt idx="4047">
                  <c:v>0.38531980309830027</c:v>
                </c:pt>
                <c:pt idx="4048">
                  <c:v>0.38531980309830027</c:v>
                </c:pt>
                <c:pt idx="4049">
                  <c:v>0.38531980309830027</c:v>
                </c:pt>
                <c:pt idx="4050">
                  <c:v>0.4065178275486534</c:v>
                </c:pt>
                <c:pt idx="4051">
                  <c:v>0.4065178275486534</c:v>
                </c:pt>
                <c:pt idx="4052">
                  <c:v>0.4065178275486534</c:v>
                </c:pt>
                <c:pt idx="4053">
                  <c:v>0.4065178275486534</c:v>
                </c:pt>
                <c:pt idx="4054">
                  <c:v>0.4065178275486534</c:v>
                </c:pt>
                <c:pt idx="4055">
                  <c:v>0.4065178275486534</c:v>
                </c:pt>
                <c:pt idx="4056">
                  <c:v>0.4065178275486534</c:v>
                </c:pt>
                <c:pt idx="4057">
                  <c:v>0.4065178275486534</c:v>
                </c:pt>
                <c:pt idx="4058">
                  <c:v>0.4065178275486534</c:v>
                </c:pt>
                <c:pt idx="4059">
                  <c:v>0.4065178275486534</c:v>
                </c:pt>
                <c:pt idx="4060">
                  <c:v>0.4065178275486534</c:v>
                </c:pt>
                <c:pt idx="4061">
                  <c:v>0.4065178275486534</c:v>
                </c:pt>
                <c:pt idx="4062">
                  <c:v>0.4065178275486534</c:v>
                </c:pt>
                <c:pt idx="4063">
                  <c:v>0.4065178275486534</c:v>
                </c:pt>
                <c:pt idx="4064">
                  <c:v>0.4065178275486534</c:v>
                </c:pt>
                <c:pt idx="4065">
                  <c:v>0.4065178275486534</c:v>
                </c:pt>
                <c:pt idx="4066">
                  <c:v>0.4065178275486534</c:v>
                </c:pt>
                <c:pt idx="4067">
                  <c:v>0.4065178275486534</c:v>
                </c:pt>
                <c:pt idx="4068">
                  <c:v>0.4065178275486534</c:v>
                </c:pt>
                <c:pt idx="4069">
                  <c:v>0.4065178275486534</c:v>
                </c:pt>
                <c:pt idx="4070">
                  <c:v>0.4065178275486534</c:v>
                </c:pt>
                <c:pt idx="4071">
                  <c:v>0.4065178275486534</c:v>
                </c:pt>
                <c:pt idx="4072">
                  <c:v>0.4065178275486534</c:v>
                </c:pt>
                <c:pt idx="4073">
                  <c:v>0.4065178275486534</c:v>
                </c:pt>
                <c:pt idx="4074">
                  <c:v>0.4065178275486534</c:v>
                </c:pt>
                <c:pt idx="4075">
                  <c:v>0.4065178275486534</c:v>
                </c:pt>
                <c:pt idx="4076">
                  <c:v>0.4065178275486534</c:v>
                </c:pt>
                <c:pt idx="4077">
                  <c:v>0.4065178275486534</c:v>
                </c:pt>
                <c:pt idx="4078">
                  <c:v>0.42648849702914271</c:v>
                </c:pt>
                <c:pt idx="4079">
                  <c:v>0.42648849702914271</c:v>
                </c:pt>
                <c:pt idx="4080">
                  <c:v>0.42648849702914271</c:v>
                </c:pt>
                <c:pt idx="4081">
                  <c:v>0.42648849702914271</c:v>
                </c:pt>
                <c:pt idx="4082">
                  <c:v>0.42648849702914271</c:v>
                </c:pt>
                <c:pt idx="4083">
                  <c:v>0.42648849702914271</c:v>
                </c:pt>
                <c:pt idx="4084">
                  <c:v>0.42648849702914271</c:v>
                </c:pt>
                <c:pt idx="4085">
                  <c:v>0.42648849702914271</c:v>
                </c:pt>
                <c:pt idx="4086">
                  <c:v>0.42648849702914271</c:v>
                </c:pt>
                <c:pt idx="4087">
                  <c:v>0.42648849702914271</c:v>
                </c:pt>
                <c:pt idx="4088">
                  <c:v>0.42648849702914271</c:v>
                </c:pt>
                <c:pt idx="4089">
                  <c:v>0.42648849702914271</c:v>
                </c:pt>
                <c:pt idx="4090">
                  <c:v>0.42648849702914271</c:v>
                </c:pt>
                <c:pt idx="4091">
                  <c:v>0.42648849702914271</c:v>
                </c:pt>
                <c:pt idx="4092">
                  <c:v>0.42648849702914271</c:v>
                </c:pt>
                <c:pt idx="4093">
                  <c:v>0.42648849702914271</c:v>
                </c:pt>
                <c:pt idx="4094">
                  <c:v>0.42648849702914271</c:v>
                </c:pt>
                <c:pt idx="4095">
                  <c:v>0.42648849702914271</c:v>
                </c:pt>
                <c:pt idx="4096">
                  <c:v>0.42648849702914271</c:v>
                </c:pt>
                <c:pt idx="4097">
                  <c:v>0.42648849702914271</c:v>
                </c:pt>
                <c:pt idx="4098">
                  <c:v>0.42648849702914271</c:v>
                </c:pt>
                <c:pt idx="4099">
                  <c:v>0.42648849702914271</c:v>
                </c:pt>
                <c:pt idx="4100">
                  <c:v>0.42648849702914271</c:v>
                </c:pt>
                <c:pt idx="4101">
                  <c:v>0.42648849702914271</c:v>
                </c:pt>
                <c:pt idx="4102">
                  <c:v>0.42648849702914271</c:v>
                </c:pt>
                <c:pt idx="4103">
                  <c:v>0.42648849702914271</c:v>
                </c:pt>
                <c:pt idx="4104">
                  <c:v>0.42648849702914271</c:v>
                </c:pt>
                <c:pt idx="4105">
                  <c:v>0.42648849702914271</c:v>
                </c:pt>
                <c:pt idx="4106">
                  <c:v>0.42648849702914271</c:v>
                </c:pt>
                <c:pt idx="4107">
                  <c:v>0.42648849702914271</c:v>
                </c:pt>
                <c:pt idx="4108">
                  <c:v>0.42648849702914271</c:v>
                </c:pt>
                <c:pt idx="4109">
                  <c:v>0.46280152829043097</c:v>
                </c:pt>
                <c:pt idx="4110">
                  <c:v>0.46280152829043097</c:v>
                </c:pt>
                <c:pt idx="4111">
                  <c:v>0.46280152829043097</c:v>
                </c:pt>
                <c:pt idx="4112">
                  <c:v>0.46280152829043097</c:v>
                </c:pt>
                <c:pt idx="4113">
                  <c:v>0.46280152829043097</c:v>
                </c:pt>
                <c:pt idx="4114">
                  <c:v>0.46280152829043097</c:v>
                </c:pt>
                <c:pt idx="4115">
                  <c:v>0.46280152829043097</c:v>
                </c:pt>
                <c:pt idx="4116">
                  <c:v>0.46280152829043097</c:v>
                </c:pt>
                <c:pt idx="4117">
                  <c:v>0.46280152829043097</c:v>
                </c:pt>
                <c:pt idx="4118">
                  <c:v>0.46280152829043097</c:v>
                </c:pt>
                <c:pt idx="4119">
                  <c:v>0.46280152829043097</c:v>
                </c:pt>
                <c:pt idx="4120">
                  <c:v>0.46280152829043097</c:v>
                </c:pt>
                <c:pt idx="4121">
                  <c:v>0.46280152829043097</c:v>
                </c:pt>
                <c:pt idx="4122">
                  <c:v>0.46280152829043097</c:v>
                </c:pt>
                <c:pt idx="4123">
                  <c:v>0.46280152829043097</c:v>
                </c:pt>
                <c:pt idx="4124">
                  <c:v>0.46280152829043097</c:v>
                </c:pt>
                <c:pt idx="4125">
                  <c:v>0.46280152829043097</c:v>
                </c:pt>
                <c:pt idx="4126">
                  <c:v>0.46280152829043097</c:v>
                </c:pt>
                <c:pt idx="4127">
                  <c:v>0.46280152829043097</c:v>
                </c:pt>
                <c:pt idx="4128">
                  <c:v>0.46280152829043097</c:v>
                </c:pt>
                <c:pt idx="4129">
                  <c:v>0.46280152829043097</c:v>
                </c:pt>
                <c:pt idx="4130">
                  <c:v>0.46280152829043097</c:v>
                </c:pt>
                <c:pt idx="4131">
                  <c:v>0.46280152829043097</c:v>
                </c:pt>
                <c:pt idx="4132">
                  <c:v>0.46280152829043097</c:v>
                </c:pt>
                <c:pt idx="4133">
                  <c:v>0.46280152829043097</c:v>
                </c:pt>
                <c:pt idx="4134">
                  <c:v>0.46280152829043097</c:v>
                </c:pt>
                <c:pt idx="4135">
                  <c:v>0.46280152829043097</c:v>
                </c:pt>
                <c:pt idx="4136">
                  <c:v>0.46280152829043097</c:v>
                </c:pt>
                <c:pt idx="4137">
                  <c:v>0.46280152829043097</c:v>
                </c:pt>
                <c:pt idx="4138">
                  <c:v>0.46280152829043097</c:v>
                </c:pt>
                <c:pt idx="4139">
                  <c:v>0.48844728646747493</c:v>
                </c:pt>
                <c:pt idx="4140">
                  <c:v>0.48844728646747493</c:v>
                </c:pt>
                <c:pt idx="4141">
                  <c:v>0.48844728646747493</c:v>
                </c:pt>
                <c:pt idx="4142">
                  <c:v>0.48844728646747493</c:v>
                </c:pt>
                <c:pt idx="4143">
                  <c:v>0.48844728646747493</c:v>
                </c:pt>
                <c:pt idx="4144">
                  <c:v>0.48844728646747493</c:v>
                </c:pt>
                <c:pt idx="4145">
                  <c:v>0.48844728646747493</c:v>
                </c:pt>
                <c:pt idx="4146">
                  <c:v>0.48844728646747493</c:v>
                </c:pt>
                <c:pt idx="4147">
                  <c:v>0.48844728646747493</c:v>
                </c:pt>
                <c:pt idx="4148">
                  <c:v>0.48844728646747493</c:v>
                </c:pt>
                <c:pt idx="4149">
                  <c:v>0.48844728646747493</c:v>
                </c:pt>
                <c:pt idx="4150">
                  <c:v>0.48844728646747493</c:v>
                </c:pt>
                <c:pt idx="4151">
                  <c:v>0.48844728646747493</c:v>
                </c:pt>
                <c:pt idx="4152">
                  <c:v>0.48844728646747493</c:v>
                </c:pt>
                <c:pt idx="4153">
                  <c:v>0.48844728646747493</c:v>
                </c:pt>
                <c:pt idx="4154">
                  <c:v>0.48844728646747493</c:v>
                </c:pt>
                <c:pt idx="4155">
                  <c:v>0.48844728646747493</c:v>
                </c:pt>
                <c:pt idx="4156">
                  <c:v>0.48844728646747493</c:v>
                </c:pt>
                <c:pt idx="4157">
                  <c:v>0.48844728646747493</c:v>
                </c:pt>
                <c:pt idx="4158">
                  <c:v>0.48844728646747493</c:v>
                </c:pt>
                <c:pt idx="4159">
                  <c:v>0.48844728646747493</c:v>
                </c:pt>
                <c:pt idx="4160">
                  <c:v>0.48844728646747493</c:v>
                </c:pt>
                <c:pt idx="4161">
                  <c:v>0.48844728646747493</c:v>
                </c:pt>
                <c:pt idx="4162">
                  <c:v>0.48844728646747493</c:v>
                </c:pt>
                <c:pt idx="4163">
                  <c:v>0.48844728646747493</c:v>
                </c:pt>
                <c:pt idx="4164">
                  <c:v>0.48844728646747493</c:v>
                </c:pt>
                <c:pt idx="4165">
                  <c:v>0.48844728646747493</c:v>
                </c:pt>
                <c:pt idx="4166">
                  <c:v>0.48844728646747493</c:v>
                </c:pt>
                <c:pt idx="4167">
                  <c:v>0.48844728646747493</c:v>
                </c:pt>
                <c:pt idx="4168">
                  <c:v>0.48844728646747493</c:v>
                </c:pt>
                <c:pt idx="4169">
                  <c:v>0.48844728646747493</c:v>
                </c:pt>
                <c:pt idx="4170">
                  <c:v>0.50200078391471648</c:v>
                </c:pt>
                <c:pt idx="4171">
                  <c:v>0.50200078391471648</c:v>
                </c:pt>
                <c:pt idx="4172">
                  <c:v>0.50200078391471648</c:v>
                </c:pt>
                <c:pt idx="4173">
                  <c:v>0.50200078391471648</c:v>
                </c:pt>
                <c:pt idx="4174">
                  <c:v>0.50200078391471648</c:v>
                </c:pt>
                <c:pt idx="4175">
                  <c:v>0.50200078391471648</c:v>
                </c:pt>
                <c:pt idx="4176">
                  <c:v>0.50200078391471648</c:v>
                </c:pt>
                <c:pt idx="4177">
                  <c:v>0.50200078391471648</c:v>
                </c:pt>
                <c:pt idx="4178">
                  <c:v>0.50200078391471648</c:v>
                </c:pt>
                <c:pt idx="4179">
                  <c:v>0.50200078391471648</c:v>
                </c:pt>
                <c:pt idx="4180">
                  <c:v>0.50200078391471648</c:v>
                </c:pt>
                <c:pt idx="4181">
                  <c:v>0.50200078391471648</c:v>
                </c:pt>
                <c:pt idx="4182">
                  <c:v>0.50200078391471648</c:v>
                </c:pt>
                <c:pt idx="4183">
                  <c:v>0.50200078391471648</c:v>
                </c:pt>
                <c:pt idx="4184">
                  <c:v>0.50200078391471648</c:v>
                </c:pt>
                <c:pt idx="4185">
                  <c:v>0.50200078391471648</c:v>
                </c:pt>
                <c:pt idx="4186">
                  <c:v>0.50200078391471648</c:v>
                </c:pt>
                <c:pt idx="4187">
                  <c:v>0.50200078391471648</c:v>
                </c:pt>
                <c:pt idx="4188">
                  <c:v>0.50200078391471648</c:v>
                </c:pt>
                <c:pt idx="4189">
                  <c:v>0.50200078391471648</c:v>
                </c:pt>
                <c:pt idx="4190">
                  <c:v>0.50200078391471648</c:v>
                </c:pt>
                <c:pt idx="4191">
                  <c:v>0.50200078391471648</c:v>
                </c:pt>
                <c:pt idx="4192">
                  <c:v>0.50200078391471648</c:v>
                </c:pt>
                <c:pt idx="4193">
                  <c:v>0.50200078391471648</c:v>
                </c:pt>
                <c:pt idx="4194">
                  <c:v>0.50200078391471648</c:v>
                </c:pt>
                <c:pt idx="4195">
                  <c:v>0.50200078391471648</c:v>
                </c:pt>
                <c:pt idx="4196">
                  <c:v>0.50200078391471648</c:v>
                </c:pt>
                <c:pt idx="4197">
                  <c:v>0.50200078391471648</c:v>
                </c:pt>
                <c:pt idx="4198">
                  <c:v>0.50200078391471648</c:v>
                </c:pt>
                <c:pt idx="4199">
                  <c:v>0.50200078391471648</c:v>
                </c:pt>
                <c:pt idx="4200">
                  <c:v>0.51766171625105861</c:v>
                </c:pt>
                <c:pt idx="4201">
                  <c:v>0.51766171625105861</c:v>
                </c:pt>
                <c:pt idx="4202">
                  <c:v>0.51766171625105861</c:v>
                </c:pt>
                <c:pt idx="4203">
                  <c:v>0.51766171625105861</c:v>
                </c:pt>
                <c:pt idx="4204">
                  <c:v>0.51766171625105861</c:v>
                </c:pt>
                <c:pt idx="4205">
                  <c:v>0.51766171625105861</c:v>
                </c:pt>
                <c:pt idx="4206">
                  <c:v>0.51766171625105861</c:v>
                </c:pt>
                <c:pt idx="4207">
                  <c:v>0.51766171625105861</c:v>
                </c:pt>
                <c:pt idx="4208">
                  <c:v>0.51766171625105861</c:v>
                </c:pt>
                <c:pt idx="4209">
                  <c:v>0.51766171625105861</c:v>
                </c:pt>
                <c:pt idx="4210">
                  <c:v>0.51766171625105861</c:v>
                </c:pt>
                <c:pt idx="4211">
                  <c:v>0.51766171625105861</c:v>
                </c:pt>
                <c:pt idx="4212">
                  <c:v>0.51766171625105861</c:v>
                </c:pt>
                <c:pt idx="4213">
                  <c:v>0.51766171625105861</c:v>
                </c:pt>
                <c:pt idx="4214">
                  <c:v>0.51766171625105861</c:v>
                </c:pt>
                <c:pt idx="4215">
                  <c:v>0.51766171625105861</c:v>
                </c:pt>
                <c:pt idx="4216">
                  <c:v>0.51766171625105861</c:v>
                </c:pt>
                <c:pt idx="4217">
                  <c:v>0.51766171625105861</c:v>
                </c:pt>
                <c:pt idx="4218">
                  <c:v>0.51766171625105861</c:v>
                </c:pt>
                <c:pt idx="4219">
                  <c:v>0.51766171625105861</c:v>
                </c:pt>
                <c:pt idx="4220">
                  <c:v>0.51766171625105861</c:v>
                </c:pt>
                <c:pt idx="4221">
                  <c:v>0.51766171625105861</c:v>
                </c:pt>
                <c:pt idx="4222">
                  <c:v>0.51766171625105861</c:v>
                </c:pt>
                <c:pt idx="4223">
                  <c:v>0.51766171625105861</c:v>
                </c:pt>
                <c:pt idx="4224">
                  <c:v>0.51766171625105861</c:v>
                </c:pt>
                <c:pt idx="4225">
                  <c:v>0.51766171625105861</c:v>
                </c:pt>
                <c:pt idx="4226">
                  <c:v>0.51766171625105861</c:v>
                </c:pt>
                <c:pt idx="4227">
                  <c:v>0.51766171625105861</c:v>
                </c:pt>
                <c:pt idx="4228">
                  <c:v>0.51766171625105861</c:v>
                </c:pt>
                <c:pt idx="4229">
                  <c:v>0.51766171625105861</c:v>
                </c:pt>
                <c:pt idx="4230">
                  <c:v>0.51766171625105861</c:v>
                </c:pt>
                <c:pt idx="4231">
                  <c:v>0.51423887270992541</c:v>
                </c:pt>
                <c:pt idx="4232">
                  <c:v>0.51423887270992541</c:v>
                </c:pt>
                <c:pt idx="4233">
                  <c:v>0.51423887270992541</c:v>
                </c:pt>
                <c:pt idx="4234">
                  <c:v>0.51423887270992541</c:v>
                </c:pt>
                <c:pt idx="4235">
                  <c:v>0.51423887270992541</c:v>
                </c:pt>
                <c:pt idx="4236">
                  <c:v>0.51423887270992541</c:v>
                </c:pt>
                <c:pt idx="4237">
                  <c:v>0.51423887270992541</c:v>
                </c:pt>
                <c:pt idx="4238">
                  <c:v>0.51423887270992541</c:v>
                </c:pt>
                <c:pt idx="4239">
                  <c:v>0.51423887270992541</c:v>
                </c:pt>
                <c:pt idx="4240">
                  <c:v>0.51423887270992541</c:v>
                </c:pt>
                <c:pt idx="4241">
                  <c:v>0.51423887270992541</c:v>
                </c:pt>
                <c:pt idx="4242">
                  <c:v>0.51423887270992541</c:v>
                </c:pt>
                <c:pt idx="4243">
                  <c:v>0.51423887270992541</c:v>
                </c:pt>
                <c:pt idx="4244">
                  <c:v>0.51423887270992541</c:v>
                </c:pt>
                <c:pt idx="4245">
                  <c:v>0.51423887270992541</c:v>
                </c:pt>
                <c:pt idx="4246">
                  <c:v>0.51423887270992541</c:v>
                </c:pt>
                <c:pt idx="4247">
                  <c:v>0.51423887270992541</c:v>
                </c:pt>
                <c:pt idx="4248">
                  <c:v>0.51423887270992541</c:v>
                </c:pt>
                <c:pt idx="4249">
                  <c:v>0.51423887270992541</c:v>
                </c:pt>
                <c:pt idx="4250">
                  <c:v>0.51423887270992541</c:v>
                </c:pt>
                <c:pt idx="4251">
                  <c:v>0.51423887270992541</c:v>
                </c:pt>
                <c:pt idx="4252">
                  <c:v>0.51423887270992541</c:v>
                </c:pt>
                <c:pt idx="4253">
                  <c:v>0.51423887270992541</c:v>
                </c:pt>
                <c:pt idx="4254">
                  <c:v>0.51423887270992541</c:v>
                </c:pt>
                <c:pt idx="4255">
                  <c:v>0.51423887270992541</c:v>
                </c:pt>
                <c:pt idx="4256">
                  <c:v>0.51423887270992541</c:v>
                </c:pt>
                <c:pt idx="4257">
                  <c:v>0.51423887270992541</c:v>
                </c:pt>
                <c:pt idx="4258">
                  <c:v>0.51423887270992541</c:v>
                </c:pt>
                <c:pt idx="4259">
                  <c:v>0.51423887270992541</c:v>
                </c:pt>
                <c:pt idx="4260">
                  <c:v>0.51423887270992541</c:v>
                </c:pt>
                <c:pt idx="4261">
                  <c:v>0.51423887270992541</c:v>
                </c:pt>
                <c:pt idx="4262">
                  <c:v>0.52471217096959366</c:v>
                </c:pt>
                <c:pt idx="4263">
                  <c:v>0.52471217096959366</c:v>
                </c:pt>
                <c:pt idx="4264">
                  <c:v>0.52471217096959366</c:v>
                </c:pt>
                <c:pt idx="4265">
                  <c:v>0.52471217096959366</c:v>
                </c:pt>
                <c:pt idx="4266">
                  <c:v>0.52471217096959366</c:v>
                </c:pt>
                <c:pt idx="4267">
                  <c:v>0.52471217096959366</c:v>
                </c:pt>
                <c:pt idx="4268">
                  <c:v>0.52471217096959366</c:v>
                </c:pt>
                <c:pt idx="4269">
                  <c:v>0.52471217096959366</c:v>
                </c:pt>
                <c:pt idx="4270">
                  <c:v>0.52471217096959366</c:v>
                </c:pt>
                <c:pt idx="4271">
                  <c:v>0.52471217096959366</c:v>
                </c:pt>
                <c:pt idx="4272">
                  <c:v>0.52471217096959366</c:v>
                </c:pt>
                <c:pt idx="4273">
                  <c:v>0.52471217096959366</c:v>
                </c:pt>
                <c:pt idx="4274">
                  <c:v>0.52471217096959366</c:v>
                </c:pt>
                <c:pt idx="4275">
                  <c:v>0.52471217096959366</c:v>
                </c:pt>
                <c:pt idx="4276">
                  <c:v>0.52471217096959366</c:v>
                </c:pt>
                <c:pt idx="4277">
                  <c:v>0.52471217096959366</c:v>
                </c:pt>
                <c:pt idx="4278">
                  <c:v>0.52471217096959366</c:v>
                </c:pt>
                <c:pt idx="4279">
                  <c:v>0.52471217096959366</c:v>
                </c:pt>
                <c:pt idx="4280">
                  <c:v>0.52471217096959366</c:v>
                </c:pt>
                <c:pt idx="4281">
                  <c:v>0.52471217096959366</c:v>
                </c:pt>
                <c:pt idx="4282">
                  <c:v>0.52471217096959366</c:v>
                </c:pt>
                <c:pt idx="4283">
                  <c:v>0.52471217096959366</c:v>
                </c:pt>
                <c:pt idx="4284">
                  <c:v>0.52471217096959366</c:v>
                </c:pt>
                <c:pt idx="4285">
                  <c:v>0.52471217096959366</c:v>
                </c:pt>
                <c:pt idx="4286">
                  <c:v>0.52471217096959366</c:v>
                </c:pt>
                <c:pt idx="4287">
                  <c:v>0.52471217096959366</c:v>
                </c:pt>
                <c:pt idx="4288">
                  <c:v>0.52471217096959366</c:v>
                </c:pt>
                <c:pt idx="4289">
                  <c:v>0.52471217096959366</c:v>
                </c:pt>
                <c:pt idx="4290">
                  <c:v>0.52471217096959366</c:v>
                </c:pt>
                <c:pt idx="4291">
                  <c:v>0.52471217096959366</c:v>
                </c:pt>
                <c:pt idx="4292">
                  <c:v>0.52111650822867417</c:v>
                </c:pt>
                <c:pt idx="4293">
                  <c:v>0.52111650822867417</c:v>
                </c:pt>
                <c:pt idx="4294">
                  <c:v>0.52111650822867417</c:v>
                </c:pt>
                <c:pt idx="4295">
                  <c:v>0.52111650822867417</c:v>
                </c:pt>
                <c:pt idx="4296">
                  <c:v>0.52111650822867417</c:v>
                </c:pt>
                <c:pt idx="4297">
                  <c:v>0.52111650822867417</c:v>
                </c:pt>
                <c:pt idx="4298">
                  <c:v>0.52111650822867417</c:v>
                </c:pt>
                <c:pt idx="4299">
                  <c:v>0.52111650822867417</c:v>
                </c:pt>
                <c:pt idx="4300">
                  <c:v>0.52111650822867417</c:v>
                </c:pt>
                <c:pt idx="4301">
                  <c:v>0.52111650822867417</c:v>
                </c:pt>
                <c:pt idx="4302">
                  <c:v>0.52111650822867417</c:v>
                </c:pt>
                <c:pt idx="4303">
                  <c:v>0.52111650822867417</c:v>
                </c:pt>
                <c:pt idx="4304">
                  <c:v>0.52111650822867417</c:v>
                </c:pt>
                <c:pt idx="4305">
                  <c:v>0.52111650822867417</c:v>
                </c:pt>
                <c:pt idx="4306">
                  <c:v>0.52111650822867417</c:v>
                </c:pt>
                <c:pt idx="4307">
                  <c:v>0.52111650822867417</c:v>
                </c:pt>
                <c:pt idx="4308">
                  <c:v>0.52111650822867417</c:v>
                </c:pt>
                <c:pt idx="4309">
                  <c:v>0.52111650822867417</c:v>
                </c:pt>
                <c:pt idx="4310">
                  <c:v>0.52111650822867417</c:v>
                </c:pt>
                <c:pt idx="4311">
                  <c:v>0.52111650822867417</c:v>
                </c:pt>
                <c:pt idx="4312">
                  <c:v>0.52111650822867417</c:v>
                </c:pt>
                <c:pt idx="4313">
                  <c:v>0.52111650822867417</c:v>
                </c:pt>
                <c:pt idx="4314">
                  <c:v>0.52111650822867417</c:v>
                </c:pt>
                <c:pt idx="4315">
                  <c:v>0.52111650822867417</c:v>
                </c:pt>
                <c:pt idx="4316">
                  <c:v>0.52111650822867417</c:v>
                </c:pt>
                <c:pt idx="4317">
                  <c:v>0.52111650822867417</c:v>
                </c:pt>
                <c:pt idx="4318">
                  <c:v>0.52111650822867417</c:v>
                </c:pt>
                <c:pt idx="4319">
                  <c:v>0.52111650822867417</c:v>
                </c:pt>
                <c:pt idx="4320">
                  <c:v>0.52111650822867417</c:v>
                </c:pt>
                <c:pt idx="4321">
                  <c:v>0.52111650822867417</c:v>
                </c:pt>
                <c:pt idx="4322">
                  <c:v>0.52111650822867417</c:v>
                </c:pt>
                <c:pt idx="4323">
                  <c:v>0.5118234515503306</c:v>
                </c:pt>
                <c:pt idx="4324">
                  <c:v>0.5118234515503306</c:v>
                </c:pt>
                <c:pt idx="4325">
                  <c:v>0.5118234515503306</c:v>
                </c:pt>
                <c:pt idx="4326">
                  <c:v>0.5118234515503306</c:v>
                </c:pt>
                <c:pt idx="4327">
                  <c:v>0.5118234515503306</c:v>
                </c:pt>
                <c:pt idx="4328">
                  <c:v>0.5118234515503306</c:v>
                </c:pt>
                <c:pt idx="4329">
                  <c:v>0.5118234515503306</c:v>
                </c:pt>
                <c:pt idx="4330">
                  <c:v>0.5118234515503306</c:v>
                </c:pt>
                <c:pt idx="4331">
                  <c:v>0.5118234515503306</c:v>
                </c:pt>
                <c:pt idx="4332">
                  <c:v>0.5118234515503306</c:v>
                </c:pt>
                <c:pt idx="4333">
                  <c:v>0.5118234515503306</c:v>
                </c:pt>
                <c:pt idx="4334">
                  <c:v>0.5118234515503306</c:v>
                </c:pt>
                <c:pt idx="4335">
                  <c:v>0.5118234515503306</c:v>
                </c:pt>
                <c:pt idx="4336">
                  <c:v>0.5118234515503306</c:v>
                </c:pt>
                <c:pt idx="4337">
                  <c:v>0.5118234515503306</c:v>
                </c:pt>
                <c:pt idx="4338">
                  <c:v>0.5118234515503306</c:v>
                </c:pt>
                <c:pt idx="4339">
                  <c:v>0.5118234515503306</c:v>
                </c:pt>
                <c:pt idx="4340">
                  <c:v>0.5118234515503306</c:v>
                </c:pt>
                <c:pt idx="4341">
                  <c:v>0.5118234515503306</c:v>
                </c:pt>
                <c:pt idx="4342">
                  <c:v>0.5118234515503306</c:v>
                </c:pt>
                <c:pt idx="4343">
                  <c:v>0.5118234515503306</c:v>
                </c:pt>
                <c:pt idx="4344">
                  <c:v>0.5118234515503306</c:v>
                </c:pt>
                <c:pt idx="4345">
                  <c:v>0.5118234515503306</c:v>
                </c:pt>
                <c:pt idx="4346">
                  <c:v>0.5118234515503306</c:v>
                </c:pt>
                <c:pt idx="4347">
                  <c:v>0.5118234515503306</c:v>
                </c:pt>
                <c:pt idx="4348">
                  <c:v>0.5118234515503306</c:v>
                </c:pt>
                <c:pt idx="4349">
                  <c:v>0.5118234515503306</c:v>
                </c:pt>
                <c:pt idx="4350">
                  <c:v>0.5118234515503306</c:v>
                </c:pt>
                <c:pt idx="4351">
                  <c:v>0.5118234515503306</c:v>
                </c:pt>
                <c:pt idx="4352">
                  <c:v>0.5118234515503306</c:v>
                </c:pt>
                <c:pt idx="4353">
                  <c:v>0.50941633543466414</c:v>
                </c:pt>
                <c:pt idx="4354">
                  <c:v>0.50941633543466414</c:v>
                </c:pt>
                <c:pt idx="4355">
                  <c:v>0.50941633543466414</c:v>
                </c:pt>
                <c:pt idx="4356">
                  <c:v>0.50941633543466414</c:v>
                </c:pt>
                <c:pt idx="4357">
                  <c:v>0.50941633543466414</c:v>
                </c:pt>
                <c:pt idx="4358">
                  <c:v>0.50941633543466414</c:v>
                </c:pt>
                <c:pt idx="4359">
                  <c:v>0.50941633543466414</c:v>
                </c:pt>
                <c:pt idx="4360">
                  <c:v>0.50941633543466414</c:v>
                </c:pt>
                <c:pt idx="4361">
                  <c:v>0.50941633543466414</c:v>
                </c:pt>
                <c:pt idx="4362">
                  <c:v>0.50941633543466414</c:v>
                </c:pt>
                <c:pt idx="4363">
                  <c:v>0.50941633543466414</c:v>
                </c:pt>
                <c:pt idx="4364">
                  <c:v>0.50941633543466414</c:v>
                </c:pt>
                <c:pt idx="4365">
                  <c:v>0.50941633543466414</c:v>
                </c:pt>
                <c:pt idx="4366">
                  <c:v>0.50941633543466414</c:v>
                </c:pt>
                <c:pt idx="4367">
                  <c:v>0.50941633543466414</c:v>
                </c:pt>
                <c:pt idx="4368">
                  <c:v>0.50941633543466414</c:v>
                </c:pt>
                <c:pt idx="4369">
                  <c:v>0.50941633543466414</c:v>
                </c:pt>
                <c:pt idx="4370">
                  <c:v>0.50941633543466414</c:v>
                </c:pt>
                <c:pt idx="4371">
                  <c:v>0.50941633543466414</c:v>
                </c:pt>
                <c:pt idx="4372">
                  <c:v>0.50941633543466414</c:v>
                </c:pt>
                <c:pt idx="4373">
                  <c:v>0.50941633543466414</c:v>
                </c:pt>
                <c:pt idx="4374">
                  <c:v>0.50941633543466414</c:v>
                </c:pt>
                <c:pt idx="4375">
                  <c:v>0.50941633543466414</c:v>
                </c:pt>
                <c:pt idx="4376">
                  <c:v>0.50941633543466414</c:v>
                </c:pt>
                <c:pt idx="4377">
                  <c:v>0.50941633543466414</c:v>
                </c:pt>
                <c:pt idx="4378">
                  <c:v>0.50941633543466414</c:v>
                </c:pt>
                <c:pt idx="4379">
                  <c:v>0.50941633543466414</c:v>
                </c:pt>
                <c:pt idx="4380">
                  <c:v>0.50941633543466414</c:v>
                </c:pt>
                <c:pt idx="4381">
                  <c:v>0.50941633543466414</c:v>
                </c:pt>
                <c:pt idx="4382">
                  <c:v>0.50941633543466414</c:v>
                </c:pt>
                <c:pt idx="4383">
                  <c:v>0.50941633543466414</c:v>
                </c:pt>
                <c:pt idx="4384">
                  <c:v>0.506901621415911</c:v>
                </c:pt>
                <c:pt idx="4385">
                  <c:v>0.506901621415911</c:v>
                </c:pt>
                <c:pt idx="4386">
                  <c:v>0.506901621415911</c:v>
                </c:pt>
                <c:pt idx="4387">
                  <c:v>0.506901621415911</c:v>
                </c:pt>
                <c:pt idx="4388">
                  <c:v>0.506901621415911</c:v>
                </c:pt>
                <c:pt idx="4389">
                  <c:v>0.506901621415911</c:v>
                </c:pt>
                <c:pt idx="4390">
                  <c:v>0.506901621415911</c:v>
                </c:pt>
                <c:pt idx="4391">
                  <c:v>0.506901621415911</c:v>
                </c:pt>
                <c:pt idx="4392">
                  <c:v>0.506901621415911</c:v>
                </c:pt>
                <c:pt idx="4393">
                  <c:v>0.506901621415911</c:v>
                </c:pt>
                <c:pt idx="4394">
                  <c:v>0.506901621415911</c:v>
                </c:pt>
                <c:pt idx="4395">
                  <c:v>0.506901621415911</c:v>
                </c:pt>
                <c:pt idx="4396">
                  <c:v>0.506901621415911</c:v>
                </c:pt>
                <c:pt idx="4397">
                  <c:v>0.506901621415911</c:v>
                </c:pt>
                <c:pt idx="4398">
                  <c:v>0.506901621415911</c:v>
                </c:pt>
                <c:pt idx="4399">
                  <c:v>0.506901621415911</c:v>
                </c:pt>
                <c:pt idx="4400">
                  <c:v>0.506901621415911</c:v>
                </c:pt>
                <c:pt idx="4401">
                  <c:v>0.506901621415911</c:v>
                </c:pt>
                <c:pt idx="4402">
                  <c:v>0.506901621415911</c:v>
                </c:pt>
                <c:pt idx="4403">
                  <c:v>0.506901621415911</c:v>
                </c:pt>
                <c:pt idx="4404">
                  <c:v>0.506901621415911</c:v>
                </c:pt>
                <c:pt idx="4405">
                  <c:v>0.506901621415911</c:v>
                </c:pt>
                <c:pt idx="4406">
                  <c:v>0.506901621415911</c:v>
                </c:pt>
                <c:pt idx="4407">
                  <c:v>0.506901621415911</c:v>
                </c:pt>
                <c:pt idx="4408">
                  <c:v>0.506901621415911</c:v>
                </c:pt>
                <c:pt idx="4409">
                  <c:v>0.506901621415911</c:v>
                </c:pt>
                <c:pt idx="4410">
                  <c:v>0.506901621415911</c:v>
                </c:pt>
                <c:pt idx="4411">
                  <c:v>0.506901621415911</c:v>
                </c:pt>
                <c:pt idx="4412">
                  <c:v>0.506901621415911</c:v>
                </c:pt>
                <c:pt idx="4413">
                  <c:v>0.506901621415911</c:v>
                </c:pt>
                <c:pt idx="4414">
                  <c:v>0.506901621415911</c:v>
                </c:pt>
                <c:pt idx="4415">
                  <c:v>0.52319256864397756</c:v>
                </c:pt>
                <c:pt idx="4416">
                  <c:v>0.52319256864397756</c:v>
                </c:pt>
                <c:pt idx="4417">
                  <c:v>0.52319256864397756</c:v>
                </c:pt>
                <c:pt idx="4418">
                  <c:v>0.52319256864397756</c:v>
                </c:pt>
                <c:pt idx="4419">
                  <c:v>0.52319256864397756</c:v>
                </c:pt>
                <c:pt idx="4420">
                  <c:v>0.52319256864397756</c:v>
                </c:pt>
                <c:pt idx="4421">
                  <c:v>0.52319256864397756</c:v>
                </c:pt>
                <c:pt idx="4422">
                  <c:v>0.52319256864397756</c:v>
                </c:pt>
                <c:pt idx="4423">
                  <c:v>0.52319256864397756</c:v>
                </c:pt>
                <c:pt idx="4424">
                  <c:v>0.52319256864397756</c:v>
                </c:pt>
                <c:pt idx="4425">
                  <c:v>0.52319256864397756</c:v>
                </c:pt>
                <c:pt idx="4426">
                  <c:v>0.52319256864397756</c:v>
                </c:pt>
                <c:pt idx="4427">
                  <c:v>0.52319256864397756</c:v>
                </c:pt>
                <c:pt idx="4428">
                  <c:v>0.52319256864397756</c:v>
                </c:pt>
                <c:pt idx="4429">
                  <c:v>0.52319256864397756</c:v>
                </c:pt>
                <c:pt idx="4430">
                  <c:v>0.52319256864397756</c:v>
                </c:pt>
                <c:pt idx="4431">
                  <c:v>0.52319256864397756</c:v>
                </c:pt>
                <c:pt idx="4432">
                  <c:v>0.52319256864397756</c:v>
                </c:pt>
                <c:pt idx="4433">
                  <c:v>0.52319256864397756</c:v>
                </c:pt>
                <c:pt idx="4434">
                  <c:v>0.52319256864397756</c:v>
                </c:pt>
                <c:pt idx="4435">
                  <c:v>0.52319256864397756</c:v>
                </c:pt>
                <c:pt idx="4436">
                  <c:v>0.52319256864397756</c:v>
                </c:pt>
                <c:pt idx="4437">
                  <c:v>0.52319256864397756</c:v>
                </c:pt>
                <c:pt idx="4438">
                  <c:v>0.52319256864397756</c:v>
                </c:pt>
                <c:pt idx="4439">
                  <c:v>0.52319256864397756</c:v>
                </c:pt>
                <c:pt idx="4440">
                  <c:v>0.52319256864397756</c:v>
                </c:pt>
                <c:pt idx="4441">
                  <c:v>0.52319256864397756</c:v>
                </c:pt>
                <c:pt idx="4442">
                  <c:v>0.52319256864397756</c:v>
                </c:pt>
                <c:pt idx="4443">
                  <c:v>0.55106630322138273</c:v>
                </c:pt>
                <c:pt idx="4444">
                  <c:v>0.55106630322138273</c:v>
                </c:pt>
                <c:pt idx="4445">
                  <c:v>0.55106630322138273</c:v>
                </c:pt>
                <c:pt idx="4446">
                  <c:v>0.55106630322138273</c:v>
                </c:pt>
                <c:pt idx="4447">
                  <c:v>0.55106630322138273</c:v>
                </c:pt>
                <c:pt idx="4448">
                  <c:v>0.55106630322138273</c:v>
                </c:pt>
                <c:pt idx="4449">
                  <c:v>0.55106630322138273</c:v>
                </c:pt>
                <c:pt idx="4450">
                  <c:v>0.55106630322138273</c:v>
                </c:pt>
                <c:pt idx="4451">
                  <c:v>0.55106630322138273</c:v>
                </c:pt>
                <c:pt idx="4452">
                  <c:v>0.55106630322138273</c:v>
                </c:pt>
                <c:pt idx="4453">
                  <c:v>0.55106630322138273</c:v>
                </c:pt>
                <c:pt idx="4454">
                  <c:v>0.55106630322138273</c:v>
                </c:pt>
                <c:pt idx="4455">
                  <c:v>0.55106630322138273</c:v>
                </c:pt>
                <c:pt idx="4456">
                  <c:v>0.55106630322138273</c:v>
                </c:pt>
                <c:pt idx="4457">
                  <c:v>0.55106630322138273</c:v>
                </c:pt>
                <c:pt idx="4458">
                  <c:v>0.55106630322138273</c:v>
                </c:pt>
                <c:pt idx="4459">
                  <c:v>0.55106630322138273</c:v>
                </c:pt>
                <c:pt idx="4460">
                  <c:v>0.55106630322138273</c:v>
                </c:pt>
                <c:pt idx="4461">
                  <c:v>0.55106630322138273</c:v>
                </c:pt>
                <c:pt idx="4462">
                  <c:v>0.55106630322138273</c:v>
                </c:pt>
                <c:pt idx="4463">
                  <c:v>0.55106630322138273</c:v>
                </c:pt>
                <c:pt idx="4464">
                  <c:v>0.55106630322138273</c:v>
                </c:pt>
                <c:pt idx="4465">
                  <c:v>0.55106630322138273</c:v>
                </c:pt>
                <c:pt idx="4466">
                  <c:v>0.55106630322138273</c:v>
                </c:pt>
                <c:pt idx="4467">
                  <c:v>0.55106630322138273</c:v>
                </c:pt>
                <c:pt idx="4468">
                  <c:v>0.55106630322138273</c:v>
                </c:pt>
                <c:pt idx="4469">
                  <c:v>0.55106630322138273</c:v>
                </c:pt>
                <c:pt idx="4470">
                  <c:v>0.55106630322138273</c:v>
                </c:pt>
                <c:pt idx="4471">
                  <c:v>0.55106630322138273</c:v>
                </c:pt>
                <c:pt idx="4472">
                  <c:v>0.55106630322138273</c:v>
                </c:pt>
                <c:pt idx="4473">
                  <c:v>0.55106630322138273</c:v>
                </c:pt>
                <c:pt idx="4474">
                  <c:v>0.58038008571800836</c:v>
                </c:pt>
                <c:pt idx="4475">
                  <c:v>0.58038008571800836</c:v>
                </c:pt>
                <c:pt idx="4476">
                  <c:v>0.58038008571800836</c:v>
                </c:pt>
                <c:pt idx="4477">
                  <c:v>0.58038008571800836</c:v>
                </c:pt>
                <c:pt idx="4478">
                  <c:v>0.58038008571800836</c:v>
                </c:pt>
                <c:pt idx="4479">
                  <c:v>0.58038008571800836</c:v>
                </c:pt>
                <c:pt idx="4480">
                  <c:v>0.58038008571800836</c:v>
                </c:pt>
                <c:pt idx="4481">
                  <c:v>0.58038008571800836</c:v>
                </c:pt>
                <c:pt idx="4482">
                  <c:v>0.58038008571800836</c:v>
                </c:pt>
                <c:pt idx="4483">
                  <c:v>0.58038008571800836</c:v>
                </c:pt>
                <c:pt idx="4484">
                  <c:v>0.58038008571800836</c:v>
                </c:pt>
                <c:pt idx="4485">
                  <c:v>0.58038008571800836</c:v>
                </c:pt>
                <c:pt idx="4486">
                  <c:v>0.58038008571800836</c:v>
                </c:pt>
                <c:pt idx="4487">
                  <c:v>0.58038008571800836</c:v>
                </c:pt>
                <c:pt idx="4488">
                  <c:v>0.58038008571800836</c:v>
                </c:pt>
                <c:pt idx="4489">
                  <c:v>0.58038008571800836</c:v>
                </c:pt>
                <c:pt idx="4490">
                  <c:v>0.58038008571800836</c:v>
                </c:pt>
                <c:pt idx="4491">
                  <c:v>0.58038008571800836</c:v>
                </c:pt>
                <c:pt idx="4492">
                  <c:v>0.58038008571800836</c:v>
                </c:pt>
                <c:pt idx="4493">
                  <c:v>0.58038008571800836</c:v>
                </c:pt>
                <c:pt idx="4494">
                  <c:v>0.58038008571800836</c:v>
                </c:pt>
                <c:pt idx="4495">
                  <c:v>0.58038008571800836</c:v>
                </c:pt>
                <c:pt idx="4496">
                  <c:v>0.58038008571800836</c:v>
                </c:pt>
                <c:pt idx="4497">
                  <c:v>0.58038008571800836</c:v>
                </c:pt>
                <c:pt idx="4498">
                  <c:v>0.58038008571800836</c:v>
                </c:pt>
                <c:pt idx="4499">
                  <c:v>0.58038008571800836</c:v>
                </c:pt>
                <c:pt idx="4500">
                  <c:v>0.58038008571800836</c:v>
                </c:pt>
                <c:pt idx="4501">
                  <c:v>0.58038008571800836</c:v>
                </c:pt>
                <c:pt idx="4502">
                  <c:v>0.58038008571800836</c:v>
                </c:pt>
                <c:pt idx="4503">
                  <c:v>0.58038008571800836</c:v>
                </c:pt>
                <c:pt idx="4504">
                  <c:v>0.60679929596245175</c:v>
                </c:pt>
                <c:pt idx="4505">
                  <c:v>0.60679929596245175</c:v>
                </c:pt>
                <c:pt idx="4506">
                  <c:v>0.60679929596245175</c:v>
                </c:pt>
                <c:pt idx="4507">
                  <c:v>0.60679929596245175</c:v>
                </c:pt>
                <c:pt idx="4508">
                  <c:v>0.60679929596245175</c:v>
                </c:pt>
                <c:pt idx="4509">
                  <c:v>0.60679929596245175</c:v>
                </c:pt>
                <c:pt idx="4510">
                  <c:v>0.60679929596245175</c:v>
                </c:pt>
                <c:pt idx="4511">
                  <c:v>0.60679929596245175</c:v>
                </c:pt>
                <c:pt idx="4512">
                  <c:v>0.60679929596245175</c:v>
                </c:pt>
                <c:pt idx="4513">
                  <c:v>0.60679929596245175</c:v>
                </c:pt>
                <c:pt idx="4514">
                  <c:v>0.60679929596245175</c:v>
                </c:pt>
                <c:pt idx="4515">
                  <c:v>0.60679929596245175</c:v>
                </c:pt>
                <c:pt idx="4516">
                  <c:v>0.60679929596245175</c:v>
                </c:pt>
                <c:pt idx="4517">
                  <c:v>0.60679929596245175</c:v>
                </c:pt>
                <c:pt idx="4518">
                  <c:v>0.60679929596245175</c:v>
                </c:pt>
                <c:pt idx="4519">
                  <c:v>0.60679929596245175</c:v>
                </c:pt>
                <c:pt idx="4520">
                  <c:v>0.60679929596245175</c:v>
                </c:pt>
                <c:pt idx="4521">
                  <c:v>0.60679929596245175</c:v>
                </c:pt>
                <c:pt idx="4522">
                  <c:v>0.60679929596245175</c:v>
                </c:pt>
                <c:pt idx="4523">
                  <c:v>0.60679929596245175</c:v>
                </c:pt>
                <c:pt idx="4524">
                  <c:v>0.60679929596245175</c:v>
                </c:pt>
                <c:pt idx="4525">
                  <c:v>0.60679929596245175</c:v>
                </c:pt>
                <c:pt idx="4526">
                  <c:v>0.60679929596245175</c:v>
                </c:pt>
                <c:pt idx="4527">
                  <c:v>0.60679929596245175</c:v>
                </c:pt>
                <c:pt idx="4528">
                  <c:v>0.60679929596245175</c:v>
                </c:pt>
                <c:pt idx="4529">
                  <c:v>0.60679929596245175</c:v>
                </c:pt>
                <c:pt idx="4530">
                  <c:v>0.60679929596245175</c:v>
                </c:pt>
                <c:pt idx="4531">
                  <c:v>0.60679929596245175</c:v>
                </c:pt>
                <c:pt idx="4532">
                  <c:v>0.60679929596245175</c:v>
                </c:pt>
                <c:pt idx="4533">
                  <c:v>0.60679929596245175</c:v>
                </c:pt>
                <c:pt idx="4534">
                  <c:v>0.60679929596245175</c:v>
                </c:pt>
                <c:pt idx="4535">
                  <c:v>0.63982581648779857</c:v>
                </c:pt>
                <c:pt idx="4536">
                  <c:v>0.63982581648779857</c:v>
                </c:pt>
                <c:pt idx="4537">
                  <c:v>0.63982581648779857</c:v>
                </c:pt>
                <c:pt idx="4538">
                  <c:v>0.63982581648779857</c:v>
                </c:pt>
                <c:pt idx="4539">
                  <c:v>0.63982581648779857</c:v>
                </c:pt>
                <c:pt idx="4540">
                  <c:v>0.63982581648779857</c:v>
                </c:pt>
                <c:pt idx="4541">
                  <c:v>0.63982581648779857</c:v>
                </c:pt>
                <c:pt idx="4542">
                  <c:v>0.63982581648779857</c:v>
                </c:pt>
                <c:pt idx="4543">
                  <c:v>0.63982581648779857</c:v>
                </c:pt>
                <c:pt idx="4544">
                  <c:v>0.63982581648779857</c:v>
                </c:pt>
                <c:pt idx="4545">
                  <c:v>0.63982581648779857</c:v>
                </c:pt>
                <c:pt idx="4546">
                  <c:v>0.63982581648779857</c:v>
                </c:pt>
                <c:pt idx="4547">
                  <c:v>0.63982581648779857</c:v>
                </c:pt>
                <c:pt idx="4548">
                  <c:v>0.63982581648779857</c:v>
                </c:pt>
                <c:pt idx="4549">
                  <c:v>0.63982581648779857</c:v>
                </c:pt>
                <c:pt idx="4550">
                  <c:v>0.63982581648779857</c:v>
                </c:pt>
                <c:pt idx="4551">
                  <c:v>0.63982581648779857</c:v>
                </c:pt>
                <c:pt idx="4552">
                  <c:v>0.63982581648779857</c:v>
                </c:pt>
                <c:pt idx="4553">
                  <c:v>0.63982581648779857</c:v>
                </c:pt>
                <c:pt idx="4554">
                  <c:v>0.63982581648779857</c:v>
                </c:pt>
                <c:pt idx="4555">
                  <c:v>0.63982581648779857</c:v>
                </c:pt>
                <c:pt idx="4556">
                  <c:v>0.63982581648779857</c:v>
                </c:pt>
                <c:pt idx="4557">
                  <c:v>0.63982581648779857</c:v>
                </c:pt>
                <c:pt idx="4558">
                  <c:v>0.63982581648779857</c:v>
                </c:pt>
                <c:pt idx="4559">
                  <c:v>0.63982581648779857</c:v>
                </c:pt>
                <c:pt idx="4560">
                  <c:v>0.63982581648779857</c:v>
                </c:pt>
                <c:pt idx="4561">
                  <c:v>0.63982581648779857</c:v>
                </c:pt>
                <c:pt idx="4562">
                  <c:v>0.63982581648779857</c:v>
                </c:pt>
                <c:pt idx="4563">
                  <c:v>0.63982581648779857</c:v>
                </c:pt>
                <c:pt idx="4564">
                  <c:v>0.63982581648779857</c:v>
                </c:pt>
                <c:pt idx="4565">
                  <c:v>0.71002453931319254</c:v>
                </c:pt>
                <c:pt idx="4566">
                  <c:v>0.71002453931319254</c:v>
                </c:pt>
                <c:pt idx="4567">
                  <c:v>0.71002453931319254</c:v>
                </c:pt>
                <c:pt idx="4568">
                  <c:v>0.71002453931319254</c:v>
                </c:pt>
                <c:pt idx="4569">
                  <c:v>0.71002453931319254</c:v>
                </c:pt>
                <c:pt idx="4570">
                  <c:v>0.71002453931319254</c:v>
                </c:pt>
                <c:pt idx="4571">
                  <c:v>0.71002453931319254</c:v>
                </c:pt>
                <c:pt idx="4572">
                  <c:v>0.71002453931319254</c:v>
                </c:pt>
                <c:pt idx="4573">
                  <c:v>0.71002453931319254</c:v>
                </c:pt>
                <c:pt idx="4574">
                  <c:v>0.71002453931319254</c:v>
                </c:pt>
                <c:pt idx="4575">
                  <c:v>0.71002453931319254</c:v>
                </c:pt>
                <c:pt idx="4576">
                  <c:v>0.71002453931319254</c:v>
                </c:pt>
                <c:pt idx="4577">
                  <c:v>0.71002453931319254</c:v>
                </c:pt>
                <c:pt idx="4578">
                  <c:v>0.71002453931319254</c:v>
                </c:pt>
                <c:pt idx="4579">
                  <c:v>0.71002453931319254</c:v>
                </c:pt>
                <c:pt idx="4580">
                  <c:v>0.71002453931319254</c:v>
                </c:pt>
                <c:pt idx="4581">
                  <c:v>0.71002453931319254</c:v>
                </c:pt>
                <c:pt idx="4582">
                  <c:v>0.71002453931319254</c:v>
                </c:pt>
                <c:pt idx="4583">
                  <c:v>0.71002453931319254</c:v>
                </c:pt>
                <c:pt idx="4584">
                  <c:v>0.71002453931319254</c:v>
                </c:pt>
                <c:pt idx="4585">
                  <c:v>0.71002453931319254</c:v>
                </c:pt>
                <c:pt idx="4586">
                  <c:v>0.71002453931319254</c:v>
                </c:pt>
                <c:pt idx="4587">
                  <c:v>0.71002453931319254</c:v>
                </c:pt>
                <c:pt idx="4588">
                  <c:v>0.71002453931319254</c:v>
                </c:pt>
                <c:pt idx="4589">
                  <c:v>0.71002453931319254</c:v>
                </c:pt>
                <c:pt idx="4590">
                  <c:v>0.71002453931319254</c:v>
                </c:pt>
                <c:pt idx="4591">
                  <c:v>0.71002453931319254</c:v>
                </c:pt>
                <c:pt idx="4592">
                  <c:v>0.71002453931319254</c:v>
                </c:pt>
                <c:pt idx="4593">
                  <c:v>0.71002453931319254</c:v>
                </c:pt>
                <c:pt idx="4594">
                  <c:v>0.71002453931319254</c:v>
                </c:pt>
                <c:pt idx="4595">
                  <c:v>0.71002453931319254</c:v>
                </c:pt>
                <c:pt idx="4596">
                  <c:v>0.78515273096755456</c:v>
                </c:pt>
                <c:pt idx="4597">
                  <c:v>0.78515273096755456</c:v>
                </c:pt>
                <c:pt idx="4598">
                  <c:v>0.78515273096755456</c:v>
                </c:pt>
                <c:pt idx="4599">
                  <c:v>0.78515273096755456</c:v>
                </c:pt>
                <c:pt idx="4600">
                  <c:v>0.78515273096755456</c:v>
                </c:pt>
                <c:pt idx="4601">
                  <c:v>0.78515273096755456</c:v>
                </c:pt>
                <c:pt idx="4602">
                  <c:v>0.78515273096755456</c:v>
                </c:pt>
                <c:pt idx="4603">
                  <c:v>0.78515273096755456</c:v>
                </c:pt>
                <c:pt idx="4604">
                  <c:v>0.78515273096755456</c:v>
                </c:pt>
                <c:pt idx="4605">
                  <c:v>0.78515273096755456</c:v>
                </c:pt>
                <c:pt idx="4606">
                  <c:v>0.78515273096755456</c:v>
                </c:pt>
                <c:pt idx="4607">
                  <c:v>0.78515273096755456</c:v>
                </c:pt>
                <c:pt idx="4608">
                  <c:v>0.78515273096755456</c:v>
                </c:pt>
                <c:pt idx="4609">
                  <c:v>0.78515273096755456</c:v>
                </c:pt>
                <c:pt idx="4610">
                  <c:v>0.78515273096755456</c:v>
                </c:pt>
                <c:pt idx="4611">
                  <c:v>0.78515273096755456</c:v>
                </c:pt>
                <c:pt idx="4612">
                  <c:v>0.78515273096755456</c:v>
                </c:pt>
                <c:pt idx="4613">
                  <c:v>0.78515273096755456</c:v>
                </c:pt>
                <c:pt idx="4614">
                  <c:v>0.78515273096755456</c:v>
                </c:pt>
                <c:pt idx="4615">
                  <c:v>0.78515273096755456</c:v>
                </c:pt>
                <c:pt idx="4616">
                  <c:v>0.78515273096755456</c:v>
                </c:pt>
                <c:pt idx="4617">
                  <c:v>0.78515273096755456</c:v>
                </c:pt>
                <c:pt idx="4618">
                  <c:v>0.78515273096755456</c:v>
                </c:pt>
                <c:pt idx="4619">
                  <c:v>0.78515273096755456</c:v>
                </c:pt>
                <c:pt idx="4620">
                  <c:v>0.78515273096755456</c:v>
                </c:pt>
                <c:pt idx="4621">
                  <c:v>0.78515273096755456</c:v>
                </c:pt>
                <c:pt idx="4622">
                  <c:v>0.78515273096755456</c:v>
                </c:pt>
                <c:pt idx="4623">
                  <c:v>0.78515273096755456</c:v>
                </c:pt>
                <c:pt idx="4624">
                  <c:v>0.78515273096755456</c:v>
                </c:pt>
                <c:pt idx="4625">
                  <c:v>0.78515273096755456</c:v>
                </c:pt>
                <c:pt idx="4626">
                  <c:v>0.78515273096755456</c:v>
                </c:pt>
                <c:pt idx="4627">
                  <c:v>0.83029982395352309</c:v>
                </c:pt>
                <c:pt idx="4628">
                  <c:v>0.83029982395352309</c:v>
                </c:pt>
                <c:pt idx="4629">
                  <c:v>0.83029982395352309</c:v>
                </c:pt>
                <c:pt idx="4630">
                  <c:v>0.83029982395352309</c:v>
                </c:pt>
                <c:pt idx="4631">
                  <c:v>0.83029982395352309</c:v>
                </c:pt>
                <c:pt idx="4632">
                  <c:v>0.83029982395352309</c:v>
                </c:pt>
                <c:pt idx="4633">
                  <c:v>0.83029982395352309</c:v>
                </c:pt>
                <c:pt idx="4634">
                  <c:v>0.83029982395352309</c:v>
                </c:pt>
                <c:pt idx="4635">
                  <c:v>0.83029982395352309</c:v>
                </c:pt>
                <c:pt idx="4636">
                  <c:v>0.83029982395352309</c:v>
                </c:pt>
                <c:pt idx="4637">
                  <c:v>0.83029982395352309</c:v>
                </c:pt>
                <c:pt idx="4638">
                  <c:v>0.83029982395352309</c:v>
                </c:pt>
                <c:pt idx="4639">
                  <c:v>0.83029982395352309</c:v>
                </c:pt>
                <c:pt idx="4640">
                  <c:v>0.83029982395352309</c:v>
                </c:pt>
                <c:pt idx="4641">
                  <c:v>0.83029982395352309</c:v>
                </c:pt>
                <c:pt idx="4642">
                  <c:v>0.83029982395352309</c:v>
                </c:pt>
                <c:pt idx="4643">
                  <c:v>0.83029982395352309</c:v>
                </c:pt>
                <c:pt idx="4644">
                  <c:v>0.83029982395352309</c:v>
                </c:pt>
                <c:pt idx="4645">
                  <c:v>0.83029982395352309</c:v>
                </c:pt>
                <c:pt idx="4646">
                  <c:v>0.83029982395352309</c:v>
                </c:pt>
                <c:pt idx="4647">
                  <c:v>0.83029982395352309</c:v>
                </c:pt>
                <c:pt idx="4648">
                  <c:v>0.83029982395352309</c:v>
                </c:pt>
                <c:pt idx="4649">
                  <c:v>0.83029982395352309</c:v>
                </c:pt>
                <c:pt idx="4650">
                  <c:v>0.83029982395352309</c:v>
                </c:pt>
                <c:pt idx="4651">
                  <c:v>0.83029982395352309</c:v>
                </c:pt>
                <c:pt idx="4652">
                  <c:v>0.83029982395352309</c:v>
                </c:pt>
                <c:pt idx="4653">
                  <c:v>0.83029982395352309</c:v>
                </c:pt>
                <c:pt idx="4654">
                  <c:v>0.83029982395352309</c:v>
                </c:pt>
                <c:pt idx="4655">
                  <c:v>0.83029982395352309</c:v>
                </c:pt>
                <c:pt idx="4656">
                  <c:v>0.83029982395352309</c:v>
                </c:pt>
                <c:pt idx="4657">
                  <c:v>0.88035684713137141</c:v>
                </c:pt>
                <c:pt idx="4658">
                  <c:v>0.88035684713137141</c:v>
                </c:pt>
                <c:pt idx="4659">
                  <c:v>0.88035684713137141</c:v>
                </c:pt>
                <c:pt idx="4660">
                  <c:v>0.88035684713137141</c:v>
                </c:pt>
                <c:pt idx="4661">
                  <c:v>0.88035684713137141</c:v>
                </c:pt>
                <c:pt idx="4662">
                  <c:v>0.88035684713137141</c:v>
                </c:pt>
                <c:pt idx="4663">
                  <c:v>0.88035684713137141</c:v>
                </c:pt>
                <c:pt idx="4664">
                  <c:v>0.88035684713137141</c:v>
                </c:pt>
                <c:pt idx="4665">
                  <c:v>0.88035684713137141</c:v>
                </c:pt>
                <c:pt idx="4666">
                  <c:v>0.88035684713137141</c:v>
                </c:pt>
                <c:pt idx="4667">
                  <c:v>0.88035684713137141</c:v>
                </c:pt>
                <c:pt idx="4668">
                  <c:v>0.88035684713137141</c:v>
                </c:pt>
                <c:pt idx="4669">
                  <c:v>0.88035684713137141</c:v>
                </c:pt>
                <c:pt idx="4670">
                  <c:v>0.88035684713137141</c:v>
                </c:pt>
                <c:pt idx="4671">
                  <c:v>0.88035684713137141</c:v>
                </c:pt>
                <c:pt idx="4672">
                  <c:v>0.88035684713137141</c:v>
                </c:pt>
                <c:pt idx="4673">
                  <c:v>0.88035684713137141</c:v>
                </c:pt>
                <c:pt idx="4674">
                  <c:v>0.88035684713137141</c:v>
                </c:pt>
                <c:pt idx="4675">
                  <c:v>0.88035684713137141</c:v>
                </c:pt>
                <c:pt idx="4676">
                  <c:v>0.88035684713137141</c:v>
                </c:pt>
                <c:pt idx="4677">
                  <c:v>0.88035684713137141</c:v>
                </c:pt>
                <c:pt idx="4678">
                  <c:v>0.88035684713137141</c:v>
                </c:pt>
                <c:pt idx="4679">
                  <c:v>0.88035684713137141</c:v>
                </c:pt>
                <c:pt idx="4680">
                  <c:v>0.88035684713137141</c:v>
                </c:pt>
                <c:pt idx="4681">
                  <c:v>0.88035684713137141</c:v>
                </c:pt>
                <c:pt idx="4682">
                  <c:v>0.88035684713137141</c:v>
                </c:pt>
                <c:pt idx="4683">
                  <c:v>0.88035684713137141</c:v>
                </c:pt>
                <c:pt idx="4684">
                  <c:v>0.88035684713137141</c:v>
                </c:pt>
                <c:pt idx="4685">
                  <c:v>0.88035684713137141</c:v>
                </c:pt>
                <c:pt idx="4686">
                  <c:v>0.88035684713137141</c:v>
                </c:pt>
                <c:pt idx="4687">
                  <c:v>0.88035684713137141</c:v>
                </c:pt>
                <c:pt idx="4688">
                  <c:v>0.92412782322705112</c:v>
                </c:pt>
                <c:pt idx="4689">
                  <c:v>0.92412782322705112</c:v>
                </c:pt>
                <c:pt idx="4690">
                  <c:v>0.92412782322705112</c:v>
                </c:pt>
                <c:pt idx="4691">
                  <c:v>0.92412782322705112</c:v>
                </c:pt>
                <c:pt idx="4692">
                  <c:v>0.92412782322705112</c:v>
                </c:pt>
                <c:pt idx="4693">
                  <c:v>0.92412782322705112</c:v>
                </c:pt>
                <c:pt idx="4694">
                  <c:v>0.92412782322705112</c:v>
                </c:pt>
                <c:pt idx="4695">
                  <c:v>0.92412782322705112</c:v>
                </c:pt>
                <c:pt idx="4696">
                  <c:v>0.92412782322705112</c:v>
                </c:pt>
                <c:pt idx="4697">
                  <c:v>0.92412782322705112</c:v>
                </c:pt>
                <c:pt idx="4698">
                  <c:v>0.92412782322705112</c:v>
                </c:pt>
                <c:pt idx="4699">
                  <c:v>0.92412782322705112</c:v>
                </c:pt>
                <c:pt idx="4700">
                  <c:v>0.92412782322705112</c:v>
                </c:pt>
                <c:pt idx="4701">
                  <c:v>0.92412782322705112</c:v>
                </c:pt>
                <c:pt idx="4702">
                  <c:v>0.92412782322705112</c:v>
                </c:pt>
                <c:pt idx="4703">
                  <c:v>0.92412782322705112</c:v>
                </c:pt>
                <c:pt idx="4704">
                  <c:v>0.92412782322705112</c:v>
                </c:pt>
                <c:pt idx="4705">
                  <c:v>0.92412782322705112</c:v>
                </c:pt>
                <c:pt idx="4706">
                  <c:v>0.92412782322705112</c:v>
                </c:pt>
                <c:pt idx="4707">
                  <c:v>0.92412782322705112</c:v>
                </c:pt>
                <c:pt idx="4708">
                  <c:v>0.92412782322705112</c:v>
                </c:pt>
                <c:pt idx="4709">
                  <c:v>0.92412782322705112</c:v>
                </c:pt>
                <c:pt idx="4710">
                  <c:v>0.92412782322705112</c:v>
                </c:pt>
                <c:pt idx="4711">
                  <c:v>0.92412782322705112</c:v>
                </c:pt>
                <c:pt idx="4712">
                  <c:v>0.92412782322705112</c:v>
                </c:pt>
                <c:pt idx="4713">
                  <c:v>0.92412782322705112</c:v>
                </c:pt>
                <c:pt idx="4714">
                  <c:v>0.92412782322705112</c:v>
                </c:pt>
                <c:pt idx="4715">
                  <c:v>0.92412782322705112</c:v>
                </c:pt>
                <c:pt idx="4716">
                  <c:v>0.92412782322705112</c:v>
                </c:pt>
                <c:pt idx="4717">
                  <c:v>0.92412782322705112</c:v>
                </c:pt>
                <c:pt idx="4718">
                  <c:v>0.94793182335191917</c:v>
                </c:pt>
                <c:pt idx="4719">
                  <c:v>0.94793182335191917</c:v>
                </c:pt>
                <c:pt idx="4720">
                  <c:v>0.94793182335191917</c:v>
                </c:pt>
                <c:pt idx="4721">
                  <c:v>0.94793182335191917</c:v>
                </c:pt>
                <c:pt idx="4722">
                  <c:v>0.94793182335191917</c:v>
                </c:pt>
                <c:pt idx="4723">
                  <c:v>0.94793182335191917</c:v>
                </c:pt>
                <c:pt idx="4724">
                  <c:v>0.94793182335191917</c:v>
                </c:pt>
                <c:pt idx="4725">
                  <c:v>0.94793182335191917</c:v>
                </c:pt>
                <c:pt idx="4726">
                  <c:v>0.94793182335191917</c:v>
                </c:pt>
                <c:pt idx="4727">
                  <c:v>0.94793182335191917</c:v>
                </c:pt>
                <c:pt idx="4728">
                  <c:v>0.94793182335191917</c:v>
                </c:pt>
                <c:pt idx="4729">
                  <c:v>0.94793182335191917</c:v>
                </c:pt>
                <c:pt idx="4730">
                  <c:v>0.94793182335191917</c:v>
                </c:pt>
                <c:pt idx="4731">
                  <c:v>0.94793182335191917</c:v>
                </c:pt>
                <c:pt idx="4732">
                  <c:v>0.94793182335191917</c:v>
                </c:pt>
                <c:pt idx="4733">
                  <c:v>0.94793182335191917</c:v>
                </c:pt>
                <c:pt idx="4734">
                  <c:v>0.94793182335191917</c:v>
                </c:pt>
                <c:pt idx="4735">
                  <c:v>0.94793182335191917</c:v>
                </c:pt>
                <c:pt idx="4736">
                  <c:v>0.94793182335191917</c:v>
                </c:pt>
                <c:pt idx="4737">
                  <c:v>0.94793182335191917</c:v>
                </c:pt>
                <c:pt idx="4738">
                  <c:v>0.94793182335191917</c:v>
                </c:pt>
                <c:pt idx="4739">
                  <c:v>0.94793182335191917</c:v>
                </c:pt>
                <c:pt idx="4740">
                  <c:v>0.94793182335191917</c:v>
                </c:pt>
                <c:pt idx="4741">
                  <c:v>0.94793182335191917</c:v>
                </c:pt>
                <c:pt idx="4742">
                  <c:v>0.94793182335191917</c:v>
                </c:pt>
                <c:pt idx="4743">
                  <c:v>0.94793182335191917</c:v>
                </c:pt>
                <c:pt idx="4744">
                  <c:v>0.94793182335191917</c:v>
                </c:pt>
                <c:pt idx="4745">
                  <c:v>0.94793182335191917</c:v>
                </c:pt>
                <c:pt idx="4746">
                  <c:v>0.94793182335191917</c:v>
                </c:pt>
                <c:pt idx="4747">
                  <c:v>0.94793182335191917</c:v>
                </c:pt>
                <c:pt idx="4748">
                  <c:v>0.94793182335191917</c:v>
                </c:pt>
                <c:pt idx="4749">
                  <c:v>0.98829086145403666</c:v>
                </c:pt>
                <c:pt idx="4750">
                  <c:v>0.98829086145403666</c:v>
                </c:pt>
                <c:pt idx="4751">
                  <c:v>0.98829086145403666</c:v>
                </c:pt>
                <c:pt idx="4752">
                  <c:v>0.98829086145403666</c:v>
                </c:pt>
                <c:pt idx="4753">
                  <c:v>0.98829086145403666</c:v>
                </c:pt>
                <c:pt idx="4754">
                  <c:v>0.98829086145403666</c:v>
                </c:pt>
                <c:pt idx="4755">
                  <c:v>0.98829086145403666</c:v>
                </c:pt>
                <c:pt idx="4756">
                  <c:v>0.98829086145403666</c:v>
                </c:pt>
                <c:pt idx="4757">
                  <c:v>0.98829086145403666</c:v>
                </c:pt>
                <c:pt idx="4758">
                  <c:v>0.98829086145403666</c:v>
                </c:pt>
                <c:pt idx="4759">
                  <c:v>0.98829086145403666</c:v>
                </c:pt>
                <c:pt idx="4760">
                  <c:v>0.98829086145403666</c:v>
                </c:pt>
                <c:pt idx="4761">
                  <c:v>0.98829086145403666</c:v>
                </c:pt>
                <c:pt idx="4762">
                  <c:v>0.98829086145403666</c:v>
                </c:pt>
                <c:pt idx="4763">
                  <c:v>0.98829086145403666</c:v>
                </c:pt>
                <c:pt idx="4764">
                  <c:v>0.98829086145403666</c:v>
                </c:pt>
                <c:pt idx="4765">
                  <c:v>0.98829086145403666</c:v>
                </c:pt>
                <c:pt idx="4766">
                  <c:v>0.98829086145403666</c:v>
                </c:pt>
                <c:pt idx="4767">
                  <c:v>0.98829086145403666</c:v>
                </c:pt>
                <c:pt idx="4768">
                  <c:v>0.98829086145403666</c:v>
                </c:pt>
                <c:pt idx="4769">
                  <c:v>0.98829086145403666</c:v>
                </c:pt>
                <c:pt idx="4770">
                  <c:v>0.98829086145403666</c:v>
                </c:pt>
                <c:pt idx="4771">
                  <c:v>0.98829086145403666</c:v>
                </c:pt>
                <c:pt idx="4772">
                  <c:v>0.98829086145403666</c:v>
                </c:pt>
                <c:pt idx="4773">
                  <c:v>0.98829086145403666</c:v>
                </c:pt>
                <c:pt idx="4774">
                  <c:v>0.98829086145403666</c:v>
                </c:pt>
                <c:pt idx="4775">
                  <c:v>0.98829086145403666</c:v>
                </c:pt>
                <c:pt idx="4776">
                  <c:v>0.98829086145403666</c:v>
                </c:pt>
                <c:pt idx="4777">
                  <c:v>0.98829086145403666</c:v>
                </c:pt>
                <c:pt idx="4778">
                  <c:v>0.98829086145403666</c:v>
                </c:pt>
                <c:pt idx="4779">
                  <c:v>0.98829086145403666</c:v>
                </c:pt>
                <c:pt idx="4780">
                  <c:v>1.0250079684690174</c:v>
                </c:pt>
                <c:pt idx="4781">
                  <c:v>1.0250079684690174</c:v>
                </c:pt>
                <c:pt idx="4782">
                  <c:v>1.0250079684690174</c:v>
                </c:pt>
                <c:pt idx="4783">
                  <c:v>1.0250079684690174</c:v>
                </c:pt>
                <c:pt idx="4784">
                  <c:v>1.0250079684690174</c:v>
                </c:pt>
                <c:pt idx="4785">
                  <c:v>1.0250079684690174</c:v>
                </c:pt>
                <c:pt idx="4786">
                  <c:v>1.0250079684690174</c:v>
                </c:pt>
                <c:pt idx="4787">
                  <c:v>1.0250079684690174</c:v>
                </c:pt>
                <c:pt idx="4788">
                  <c:v>1.0250079684690174</c:v>
                </c:pt>
                <c:pt idx="4789">
                  <c:v>1.0250079684690174</c:v>
                </c:pt>
                <c:pt idx="4790">
                  <c:v>1.0250079684690174</c:v>
                </c:pt>
                <c:pt idx="4791">
                  <c:v>1.0250079684690174</c:v>
                </c:pt>
                <c:pt idx="4792">
                  <c:v>1.0250079684690174</c:v>
                </c:pt>
                <c:pt idx="4793">
                  <c:v>1.0250079684690174</c:v>
                </c:pt>
                <c:pt idx="4794">
                  <c:v>1.0250079684690174</c:v>
                </c:pt>
                <c:pt idx="4795">
                  <c:v>1.0250079684690174</c:v>
                </c:pt>
                <c:pt idx="4796">
                  <c:v>1.0250079684690174</c:v>
                </c:pt>
                <c:pt idx="4797">
                  <c:v>1.0250079684690174</c:v>
                </c:pt>
                <c:pt idx="4798">
                  <c:v>1.0250079684690174</c:v>
                </c:pt>
                <c:pt idx="4799">
                  <c:v>1.0250079684690174</c:v>
                </c:pt>
                <c:pt idx="4800">
                  <c:v>1.0250079684690174</c:v>
                </c:pt>
                <c:pt idx="4801">
                  <c:v>1.0250079684690174</c:v>
                </c:pt>
                <c:pt idx="4802">
                  <c:v>1.0250079684690174</c:v>
                </c:pt>
                <c:pt idx="4803">
                  <c:v>1.0250079684690174</c:v>
                </c:pt>
                <c:pt idx="4804">
                  <c:v>1.0250079684690174</c:v>
                </c:pt>
                <c:pt idx="4805">
                  <c:v>1.0250079684690174</c:v>
                </c:pt>
                <c:pt idx="4806">
                  <c:v>1.0250079684690174</c:v>
                </c:pt>
                <c:pt idx="4807">
                  <c:v>1.0250079684690174</c:v>
                </c:pt>
                <c:pt idx="4808">
                  <c:v>1.0429651896009893</c:v>
                </c:pt>
                <c:pt idx="4809">
                  <c:v>1.0429651896009893</c:v>
                </c:pt>
                <c:pt idx="4810">
                  <c:v>1.0429651896009893</c:v>
                </c:pt>
                <c:pt idx="4811">
                  <c:v>1.0429651896009893</c:v>
                </c:pt>
                <c:pt idx="4812">
                  <c:v>1.0429651896009893</c:v>
                </c:pt>
                <c:pt idx="4813">
                  <c:v>1.0429651896009893</c:v>
                </c:pt>
                <c:pt idx="4814">
                  <c:v>1.0429651896009893</c:v>
                </c:pt>
                <c:pt idx="4815">
                  <c:v>1.0429651896009893</c:v>
                </c:pt>
                <c:pt idx="4816">
                  <c:v>1.0429651896009893</c:v>
                </c:pt>
                <c:pt idx="4817">
                  <c:v>1.0429651896009893</c:v>
                </c:pt>
                <c:pt idx="4818">
                  <c:v>1.0429651896009893</c:v>
                </c:pt>
                <c:pt idx="4819">
                  <c:v>1.0429651896009893</c:v>
                </c:pt>
                <c:pt idx="4820">
                  <c:v>1.0429651896009893</c:v>
                </c:pt>
                <c:pt idx="4821">
                  <c:v>1.0429651896009893</c:v>
                </c:pt>
                <c:pt idx="4822">
                  <c:v>1.0429651896009893</c:v>
                </c:pt>
                <c:pt idx="4823">
                  <c:v>1.0429651896009893</c:v>
                </c:pt>
                <c:pt idx="4824">
                  <c:v>1.0429651896009893</c:v>
                </c:pt>
                <c:pt idx="4825">
                  <c:v>1.0429651896009893</c:v>
                </c:pt>
                <c:pt idx="4826">
                  <c:v>1.0429651896009893</c:v>
                </c:pt>
                <c:pt idx="4827">
                  <c:v>1.0429651896009893</c:v>
                </c:pt>
                <c:pt idx="4828">
                  <c:v>1.0429651896009893</c:v>
                </c:pt>
                <c:pt idx="4829">
                  <c:v>1.0429651896009893</c:v>
                </c:pt>
                <c:pt idx="4830">
                  <c:v>1.0429651896009893</c:v>
                </c:pt>
                <c:pt idx="4831">
                  <c:v>1.0429651896009893</c:v>
                </c:pt>
                <c:pt idx="4832">
                  <c:v>1.0429651896009893</c:v>
                </c:pt>
                <c:pt idx="4833">
                  <c:v>1.0429651896009893</c:v>
                </c:pt>
                <c:pt idx="4834">
                  <c:v>1.0429651896009893</c:v>
                </c:pt>
                <c:pt idx="4835">
                  <c:v>1.0429651896009893</c:v>
                </c:pt>
                <c:pt idx="4836">
                  <c:v>1.0429651896009893</c:v>
                </c:pt>
                <c:pt idx="4837">
                  <c:v>1.0429651896009893</c:v>
                </c:pt>
                <c:pt idx="4838">
                  <c:v>1.0429651896009893</c:v>
                </c:pt>
                <c:pt idx="4839">
                  <c:v>1.0883405987029042</c:v>
                </c:pt>
                <c:pt idx="4840">
                  <c:v>1.0883405987029042</c:v>
                </c:pt>
                <c:pt idx="4841">
                  <c:v>1.0883405987029042</c:v>
                </c:pt>
                <c:pt idx="4842">
                  <c:v>1.0883405987029042</c:v>
                </c:pt>
                <c:pt idx="4843">
                  <c:v>1.0883405987029042</c:v>
                </c:pt>
                <c:pt idx="4844">
                  <c:v>1.0883405987029042</c:v>
                </c:pt>
                <c:pt idx="4845">
                  <c:v>1.0883405987029042</c:v>
                </c:pt>
                <c:pt idx="4846">
                  <c:v>1.0883405987029042</c:v>
                </c:pt>
                <c:pt idx="4847">
                  <c:v>1.0883405987029042</c:v>
                </c:pt>
                <c:pt idx="4848">
                  <c:v>1.0883405987029042</c:v>
                </c:pt>
                <c:pt idx="4849">
                  <c:v>1.0883405987029042</c:v>
                </c:pt>
                <c:pt idx="4850">
                  <c:v>1.0883405987029042</c:v>
                </c:pt>
                <c:pt idx="4851">
                  <c:v>1.0883405987029042</c:v>
                </c:pt>
                <c:pt idx="4852">
                  <c:v>1.0883405987029042</c:v>
                </c:pt>
                <c:pt idx="4853">
                  <c:v>1.0883405987029042</c:v>
                </c:pt>
                <c:pt idx="4854">
                  <c:v>1.0883405987029042</c:v>
                </c:pt>
                <c:pt idx="4855">
                  <c:v>1.0883405987029042</c:v>
                </c:pt>
                <c:pt idx="4856">
                  <c:v>1.0883405987029042</c:v>
                </c:pt>
                <c:pt idx="4857">
                  <c:v>1.0883405987029042</c:v>
                </c:pt>
                <c:pt idx="4858">
                  <c:v>1.0883405987029042</c:v>
                </c:pt>
                <c:pt idx="4859">
                  <c:v>1.0883405987029042</c:v>
                </c:pt>
                <c:pt idx="4860">
                  <c:v>1.0883405987029042</c:v>
                </c:pt>
                <c:pt idx="4861">
                  <c:v>1.0883405987029042</c:v>
                </c:pt>
                <c:pt idx="4862">
                  <c:v>1.0883405987029042</c:v>
                </c:pt>
                <c:pt idx="4863">
                  <c:v>1.0883405987029042</c:v>
                </c:pt>
                <c:pt idx="4864">
                  <c:v>1.0883405987029042</c:v>
                </c:pt>
                <c:pt idx="4865">
                  <c:v>1.0883405987029042</c:v>
                </c:pt>
                <c:pt idx="4866">
                  <c:v>1.0883405987029042</c:v>
                </c:pt>
                <c:pt idx="4867">
                  <c:v>1.0883405987029042</c:v>
                </c:pt>
                <c:pt idx="4868">
                  <c:v>1.0883405987029042</c:v>
                </c:pt>
                <c:pt idx="4869">
                  <c:v>1.1424628923702809</c:v>
                </c:pt>
                <c:pt idx="4870">
                  <c:v>1.1424628923702809</c:v>
                </c:pt>
                <c:pt idx="4871">
                  <c:v>1.1424628923702809</c:v>
                </c:pt>
                <c:pt idx="4872">
                  <c:v>1.1424628923702809</c:v>
                </c:pt>
                <c:pt idx="4873">
                  <c:v>1.1424628923702809</c:v>
                </c:pt>
                <c:pt idx="4874">
                  <c:v>1.1424628923702809</c:v>
                </c:pt>
                <c:pt idx="4875">
                  <c:v>1.1424628923702809</c:v>
                </c:pt>
                <c:pt idx="4876">
                  <c:v>1.1424628923702809</c:v>
                </c:pt>
                <c:pt idx="4877">
                  <c:v>1.1424628923702809</c:v>
                </c:pt>
                <c:pt idx="4878">
                  <c:v>1.1424628923702809</c:v>
                </c:pt>
                <c:pt idx="4879">
                  <c:v>1.1424628923702809</c:v>
                </c:pt>
                <c:pt idx="4880">
                  <c:v>1.1424628923702809</c:v>
                </c:pt>
                <c:pt idx="4881">
                  <c:v>1.1424628923702809</c:v>
                </c:pt>
                <c:pt idx="4882">
                  <c:v>1.1424628923702809</c:v>
                </c:pt>
                <c:pt idx="4883">
                  <c:v>1.1424628923702809</c:v>
                </c:pt>
                <c:pt idx="4884">
                  <c:v>1.1424628923702809</c:v>
                </c:pt>
                <c:pt idx="4885">
                  <c:v>1.1424628923702809</c:v>
                </c:pt>
                <c:pt idx="4886">
                  <c:v>1.1424628923702809</c:v>
                </c:pt>
                <c:pt idx="4887">
                  <c:v>1.1424628923702809</c:v>
                </c:pt>
                <c:pt idx="4888">
                  <c:v>1.1424628923702809</c:v>
                </c:pt>
                <c:pt idx="4889">
                  <c:v>1.1424628923702809</c:v>
                </c:pt>
                <c:pt idx="4890">
                  <c:v>1.1424628923702809</c:v>
                </c:pt>
                <c:pt idx="4891">
                  <c:v>1.1424628923702809</c:v>
                </c:pt>
                <c:pt idx="4892">
                  <c:v>1.1424628923702809</c:v>
                </c:pt>
                <c:pt idx="4893">
                  <c:v>1.1424628923702809</c:v>
                </c:pt>
                <c:pt idx="4894">
                  <c:v>1.1424628923702809</c:v>
                </c:pt>
                <c:pt idx="4895">
                  <c:v>1.1424628923702809</c:v>
                </c:pt>
                <c:pt idx="4896">
                  <c:v>1.1424628923702809</c:v>
                </c:pt>
                <c:pt idx="4897">
                  <c:v>1.1424628923702809</c:v>
                </c:pt>
                <c:pt idx="4898">
                  <c:v>1.1424628923702809</c:v>
                </c:pt>
                <c:pt idx="4899">
                  <c:v>1.1424628923702809</c:v>
                </c:pt>
                <c:pt idx="4900">
                  <c:v>1.1558027347843289</c:v>
                </c:pt>
                <c:pt idx="4901">
                  <c:v>1.1558027347843289</c:v>
                </c:pt>
                <c:pt idx="4902">
                  <c:v>1.1558027347843289</c:v>
                </c:pt>
                <c:pt idx="4903">
                  <c:v>1.1558027347843289</c:v>
                </c:pt>
                <c:pt idx="4904">
                  <c:v>1.1558027347843289</c:v>
                </c:pt>
                <c:pt idx="4905">
                  <c:v>1.1558027347843289</c:v>
                </c:pt>
                <c:pt idx="4906">
                  <c:v>1.1558027347843289</c:v>
                </c:pt>
                <c:pt idx="4907">
                  <c:v>1.1558027347843289</c:v>
                </c:pt>
                <c:pt idx="4908">
                  <c:v>1.1558027347843289</c:v>
                </c:pt>
                <c:pt idx="4909">
                  <c:v>1.1558027347843289</c:v>
                </c:pt>
                <c:pt idx="4910">
                  <c:v>1.1558027347843289</c:v>
                </c:pt>
                <c:pt idx="4911">
                  <c:v>1.1558027347843289</c:v>
                </c:pt>
                <c:pt idx="4912">
                  <c:v>1.1558027347843289</c:v>
                </c:pt>
                <c:pt idx="4913">
                  <c:v>1.1558027347843289</c:v>
                </c:pt>
                <c:pt idx="4914">
                  <c:v>1.1558027347843289</c:v>
                </c:pt>
                <c:pt idx="4915">
                  <c:v>1.1558027347843289</c:v>
                </c:pt>
                <c:pt idx="4916">
                  <c:v>1.1558027347843289</c:v>
                </c:pt>
                <c:pt idx="4917">
                  <c:v>1.1558027347843289</c:v>
                </c:pt>
                <c:pt idx="4918">
                  <c:v>1.1558027347843289</c:v>
                </c:pt>
                <c:pt idx="4919">
                  <c:v>1.1558027347843289</c:v>
                </c:pt>
                <c:pt idx="4920">
                  <c:v>1.1558027347843289</c:v>
                </c:pt>
                <c:pt idx="4921">
                  <c:v>1.1558027347843289</c:v>
                </c:pt>
                <c:pt idx="4922">
                  <c:v>1.1558027347843289</c:v>
                </c:pt>
                <c:pt idx="4923">
                  <c:v>1.1558027347843289</c:v>
                </c:pt>
                <c:pt idx="4924">
                  <c:v>1.1558027347843289</c:v>
                </c:pt>
                <c:pt idx="4925">
                  <c:v>1.1558027347843289</c:v>
                </c:pt>
                <c:pt idx="4926">
                  <c:v>1.1558027347843289</c:v>
                </c:pt>
                <c:pt idx="4927">
                  <c:v>1.1558027347843289</c:v>
                </c:pt>
                <c:pt idx="4928">
                  <c:v>1.1558027347843289</c:v>
                </c:pt>
                <c:pt idx="4929">
                  <c:v>1.1558027347843289</c:v>
                </c:pt>
                <c:pt idx="4930">
                  <c:v>1.1339999999999999</c:v>
                </c:pt>
                <c:pt idx="4931">
                  <c:v>1.1339999999999999</c:v>
                </c:pt>
                <c:pt idx="4932">
                  <c:v>1.1339999999999999</c:v>
                </c:pt>
                <c:pt idx="4933">
                  <c:v>1.1339999999999999</c:v>
                </c:pt>
                <c:pt idx="4934">
                  <c:v>1.1339999999999999</c:v>
                </c:pt>
                <c:pt idx="4935">
                  <c:v>1.1339999999999999</c:v>
                </c:pt>
                <c:pt idx="4936">
                  <c:v>1.1339999999999999</c:v>
                </c:pt>
                <c:pt idx="4937">
                  <c:v>1.1339999999999999</c:v>
                </c:pt>
                <c:pt idx="4938">
                  <c:v>1.1339999999999999</c:v>
                </c:pt>
                <c:pt idx="4939">
                  <c:v>1.1339999999999999</c:v>
                </c:pt>
                <c:pt idx="4940">
                  <c:v>1.1339999999999999</c:v>
                </c:pt>
                <c:pt idx="4941">
                  <c:v>1.1339999999999999</c:v>
                </c:pt>
                <c:pt idx="4942">
                  <c:v>1.1339999999999999</c:v>
                </c:pt>
                <c:pt idx="4943">
                  <c:v>1.1339999999999999</c:v>
                </c:pt>
                <c:pt idx="4944">
                  <c:v>1.1339999999999999</c:v>
                </c:pt>
                <c:pt idx="4945">
                  <c:v>1.1339999999999999</c:v>
                </c:pt>
                <c:pt idx="4946">
                  <c:v>1.1339999999999999</c:v>
                </c:pt>
                <c:pt idx="4947">
                  <c:v>1.1339999999999999</c:v>
                </c:pt>
                <c:pt idx="4948">
                  <c:v>1.1339999999999999</c:v>
                </c:pt>
                <c:pt idx="4949">
                  <c:v>1.1339999999999999</c:v>
                </c:pt>
                <c:pt idx="4950">
                  <c:v>1.1339999999999999</c:v>
                </c:pt>
                <c:pt idx="4951">
                  <c:v>1.1339999999999999</c:v>
                </c:pt>
                <c:pt idx="4952">
                  <c:v>1.1339999999999999</c:v>
                </c:pt>
                <c:pt idx="4953">
                  <c:v>1.1339999999999999</c:v>
                </c:pt>
                <c:pt idx="4954">
                  <c:v>1.1339999999999999</c:v>
                </c:pt>
                <c:pt idx="4955">
                  <c:v>1.1339999999999999</c:v>
                </c:pt>
                <c:pt idx="4956">
                  <c:v>1.1339999999999999</c:v>
                </c:pt>
                <c:pt idx="4957">
                  <c:v>1.1339999999999999</c:v>
                </c:pt>
                <c:pt idx="4958">
                  <c:v>1.1339999999999999</c:v>
                </c:pt>
                <c:pt idx="4959">
                  <c:v>1.1339999999999999</c:v>
                </c:pt>
                <c:pt idx="4960">
                  <c:v>1.1339999999999999</c:v>
                </c:pt>
                <c:pt idx="4961">
                  <c:v>1.244</c:v>
                </c:pt>
                <c:pt idx="4962">
                  <c:v>1.244</c:v>
                </c:pt>
                <c:pt idx="4963">
                  <c:v>1.244</c:v>
                </c:pt>
                <c:pt idx="4964">
                  <c:v>1.244</c:v>
                </c:pt>
                <c:pt idx="4965">
                  <c:v>1.244</c:v>
                </c:pt>
                <c:pt idx="4966">
                  <c:v>1.244</c:v>
                </c:pt>
                <c:pt idx="4967">
                  <c:v>1.244</c:v>
                </c:pt>
                <c:pt idx="4968">
                  <c:v>1.244</c:v>
                </c:pt>
                <c:pt idx="4969">
                  <c:v>1.244</c:v>
                </c:pt>
                <c:pt idx="4970">
                  <c:v>1.244</c:v>
                </c:pt>
                <c:pt idx="4971">
                  <c:v>1.244</c:v>
                </c:pt>
                <c:pt idx="4972">
                  <c:v>1.244</c:v>
                </c:pt>
                <c:pt idx="4973">
                  <c:v>1.244</c:v>
                </c:pt>
                <c:pt idx="4974">
                  <c:v>1.244</c:v>
                </c:pt>
                <c:pt idx="4975">
                  <c:v>1.244</c:v>
                </c:pt>
                <c:pt idx="4976">
                  <c:v>1.244</c:v>
                </c:pt>
                <c:pt idx="4977">
                  <c:v>1.244</c:v>
                </c:pt>
                <c:pt idx="4978">
                  <c:v>1.244</c:v>
                </c:pt>
                <c:pt idx="4979">
                  <c:v>1.244</c:v>
                </c:pt>
                <c:pt idx="4980">
                  <c:v>1.244</c:v>
                </c:pt>
                <c:pt idx="4981">
                  <c:v>1.244</c:v>
                </c:pt>
                <c:pt idx="4982">
                  <c:v>1.244</c:v>
                </c:pt>
                <c:pt idx="4983">
                  <c:v>1.244</c:v>
                </c:pt>
                <c:pt idx="4984">
                  <c:v>1.244</c:v>
                </c:pt>
                <c:pt idx="4985">
                  <c:v>1.244</c:v>
                </c:pt>
                <c:pt idx="4986">
                  <c:v>1.244</c:v>
                </c:pt>
                <c:pt idx="4987">
                  <c:v>1.244</c:v>
                </c:pt>
                <c:pt idx="4988">
                  <c:v>1.244</c:v>
                </c:pt>
                <c:pt idx="4989">
                  <c:v>1.244</c:v>
                </c:pt>
                <c:pt idx="4990">
                  <c:v>1.244</c:v>
                </c:pt>
                <c:pt idx="4991">
                  <c:v>1.244</c:v>
                </c:pt>
                <c:pt idx="4992">
                  <c:v>1.383</c:v>
                </c:pt>
                <c:pt idx="4993">
                  <c:v>1.383</c:v>
                </c:pt>
                <c:pt idx="4994">
                  <c:v>1.383</c:v>
                </c:pt>
                <c:pt idx="4995">
                  <c:v>1.383</c:v>
                </c:pt>
                <c:pt idx="4996">
                  <c:v>1.383</c:v>
                </c:pt>
                <c:pt idx="4997">
                  <c:v>1.383</c:v>
                </c:pt>
                <c:pt idx="4998">
                  <c:v>1.383</c:v>
                </c:pt>
                <c:pt idx="4999">
                  <c:v>1.383</c:v>
                </c:pt>
                <c:pt idx="5000">
                  <c:v>1.383</c:v>
                </c:pt>
                <c:pt idx="5001">
                  <c:v>1.383</c:v>
                </c:pt>
                <c:pt idx="5002">
                  <c:v>1.383</c:v>
                </c:pt>
                <c:pt idx="5003">
                  <c:v>1.383</c:v>
                </c:pt>
                <c:pt idx="5004">
                  <c:v>1.383</c:v>
                </c:pt>
                <c:pt idx="5005">
                  <c:v>1.383</c:v>
                </c:pt>
                <c:pt idx="5006">
                  <c:v>1.383</c:v>
                </c:pt>
                <c:pt idx="5007">
                  <c:v>1.383</c:v>
                </c:pt>
                <c:pt idx="5008">
                  <c:v>1.383</c:v>
                </c:pt>
                <c:pt idx="5009">
                  <c:v>1.383</c:v>
                </c:pt>
                <c:pt idx="5010">
                  <c:v>1.383</c:v>
                </c:pt>
                <c:pt idx="5011">
                  <c:v>1.383</c:v>
                </c:pt>
                <c:pt idx="5012">
                  <c:v>1.383</c:v>
                </c:pt>
                <c:pt idx="5013">
                  <c:v>1.383</c:v>
                </c:pt>
                <c:pt idx="5014">
                  <c:v>1.383</c:v>
                </c:pt>
                <c:pt idx="5015">
                  <c:v>1.383</c:v>
                </c:pt>
                <c:pt idx="5016">
                  <c:v>1.383</c:v>
                </c:pt>
                <c:pt idx="5017">
                  <c:v>1.383</c:v>
                </c:pt>
                <c:pt idx="5018">
                  <c:v>1.383</c:v>
                </c:pt>
                <c:pt idx="5019">
                  <c:v>1.383</c:v>
                </c:pt>
                <c:pt idx="5020">
                  <c:v>1.383</c:v>
                </c:pt>
                <c:pt idx="5021">
                  <c:v>1.383</c:v>
                </c:pt>
                <c:pt idx="5022">
                  <c:v>1.4269999999999998</c:v>
                </c:pt>
                <c:pt idx="5023">
                  <c:v>1.4269999999999998</c:v>
                </c:pt>
                <c:pt idx="5024">
                  <c:v>1.4269999999999998</c:v>
                </c:pt>
                <c:pt idx="5025">
                  <c:v>1.4269999999999998</c:v>
                </c:pt>
                <c:pt idx="5026">
                  <c:v>1.4269999999999998</c:v>
                </c:pt>
                <c:pt idx="5027">
                  <c:v>1.4269999999999998</c:v>
                </c:pt>
                <c:pt idx="5028">
                  <c:v>1.4269999999999998</c:v>
                </c:pt>
                <c:pt idx="5029">
                  <c:v>1.4269999999999998</c:v>
                </c:pt>
                <c:pt idx="5030">
                  <c:v>1.4269999999999998</c:v>
                </c:pt>
                <c:pt idx="5031">
                  <c:v>1.4269999999999998</c:v>
                </c:pt>
                <c:pt idx="5032">
                  <c:v>1.4269999999999998</c:v>
                </c:pt>
                <c:pt idx="5033">
                  <c:v>1.4269999999999998</c:v>
                </c:pt>
                <c:pt idx="5034">
                  <c:v>1.4269999999999998</c:v>
                </c:pt>
                <c:pt idx="5035">
                  <c:v>1.4269999999999998</c:v>
                </c:pt>
                <c:pt idx="5036">
                  <c:v>1.4269999999999998</c:v>
                </c:pt>
                <c:pt idx="5037">
                  <c:v>1.4269999999999998</c:v>
                </c:pt>
                <c:pt idx="5038">
                  <c:v>1.4269999999999998</c:v>
                </c:pt>
                <c:pt idx="5039">
                  <c:v>1.4269999999999998</c:v>
                </c:pt>
                <c:pt idx="5040">
                  <c:v>1.4269999999999998</c:v>
                </c:pt>
                <c:pt idx="5041">
                  <c:v>1.4269999999999998</c:v>
                </c:pt>
                <c:pt idx="5042">
                  <c:v>1.4269999999999998</c:v>
                </c:pt>
                <c:pt idx="5043">
                  <c:v>1.4269999999999998</c:v>
                </c:pt>
                <c:pt idx="5044">
                  <c:v>1.4269999999999998</c:v>
                </c:pt>
                <c:pt idx="5045">
                  <c:v>1.4269999999999998</c:v>
                </c:pt>
                <c:pt idx="5046">
                  <c:v>1.4269999999999998</c:v>
                </c:pt>
                <c:pt idx="5047">
                  <c:v>1.4269999999999998</c:v>
                </c:pt>
                <c:pt idx="5048">
                  <c:v>1.4269999999999998</c:v>
                </c:pt>
                <c:pt idx="5049">
                  <c:v>1.4269999999999998</c:v>
                </c:pt>
                <c:pt idx="5050">
                  <c:v>1.4269999999999998</c:v>
                </c:pt>
                <c:pt idx="5051">
                  <c:v>1.4269999999999998</c:v>
                </c:pt>
                <c:pt idx="5052">
                  <c:v>1.4269999999999998</c:v>
                </c:pt>
                <c:pt idx="5053">
                  <c:v>1.609</c:v>
                </c:pt>
                <c:pt idx="5054">
                  <c:v>1.609</c:v>
                </c:pt>
                <c:pt idx="5055">
                  <c:v>1.609</c:v>
                </c:pt>
                <c:pt idx="5056">
                  <c:v>1.609</c:v>
                </c:pt>
                <c:pt idx="5057">
                  <c:v>1.609</c:v>
                </c:pt>
                <c:pt idx="5058">
                  <c:v>1.609</c:v>
                </c:pt>
                <c:pt idx="5059">
                  <c:v>1.609</c:v>
                </c:pt>
                <c:pt idx="5060">
                  <c:v>1.609</c:v>
                </c:pt>
                <c:pt idx="5061">
                  <c:v>1.609</c:v>
                </c:pt>
                <c:pt idx="5062">
                  <c:v>1.609</c:v>
                </c:pt>
                <c:pt idx="5063">
                  <c:v>1.609</c:v>
                </c:pt>
                <c:pt idx="5064">
                  <c:v>1.609</c:v>
                </c:pt>
                <c:pt idx="5065">
                  <c:v>1.609</c:v>
                </c:pt>
                <c:pt idx="5066">
                  <c:v>1.609</c:v>
                </c:pt>
                <c:pt idx="5067">
                  <c:v>1.609</c:v>
                </c:pt>
                <c:pt idx="5068">
                  <c:v>1.609</c:v>
                </c:pt>
                <c:pt idx="5069">
                  <c:v>1.609</c:v>
                </c:pt>
                <c:pt idx="5070">
                  <c:v>1.609</c:v>
                </c:pt>
                <c:pt idx="5071">
                  <c:v>1.609</c:v>
                </c:pt>
                <c:pt idx="5072">
                  <c:v>1.609</c:v>
                </c:pt>
                <c:pt idx="5073">
                  <c:v>1.609</c:v>
                </c:pt>
                <c:pt idx="5074">
                  <c:v>1.609</c:v>
                </c:pt>
                <c:pt idx="5075">
                  <c:v>1.609</c:v>
                </c:pt>
                <c:pt idx="5076">
                  <c:v>1.609</c:v>
                </c:pt>
                <c:pt idx="5077">
                  <c:v>1.609</c:v>
                </c:pt>
                <c:pt idx="5078">
                  <c:v>1.609</c:v>
                </c:pt>
                <c:pt idx="5079">
                  <c:v>1.609</c:v>
                </c:pt>
                <c:pt idx="5080">
                  <c:v>1.609</c:v>
                </c:pt>
                <c:pt idx="5081">
                  <c:v>1.609</c:v>
                </c:pt>
                <c:pt idx="5082">
                  <c:v>1.609</c:v>
                </c:pt>
                <c:pt idx="5083">
                  <c:v>2.1139999999999999</c:v>
                </c:pt>
                <c:pt idx="5084">
                  <c:v>2.1139999999999999</c:v>
                </c:pt>
                <c:pt idx="5085">
                  <c:v>2.1139999999999999</c:v>
                </c:pt>
                <c:pt idx="5086">
                  <c:v>2.1139999999999999</c:v>
                </c:pt>
                <c:pt idx="5087">
                  <c:v>2.1139999999999999</c:v>
                </c:pt>
                <c:pt idx="5088">
                  <c:v>2.1139999999999999</c:v>
                </c:pt>
                <c:pt idx="5089">
                  <c:v>2.1139999999999999</c:v>
                </c:pt>
                <c:pt idx="5090">
                  <c:v>2.1139999999999999</c:v>
                </c:pt>
                <c:pt idx="5091">
                  <c:v>2.1139999999999999</c:v>
                </c:pt>
                <c:pt idx="5092">
                  <c:v>2.1139999999999999</c:v>
                </c:pt>
                <c:pt idx="5093">
                  <c:v>2.1139999999999999</c:v>
                </c:pt>
                <c:pt idx="5094">
                  <c:v>2.1139999999999999</c:v>
                </c:pt>
                <c:pt idx="5095">
                  <c:v>2.1139999999999999</c:v>
                </c:pt>
                <c:pt idx="5096">
                  <c:v>2.1139999999999999</c:v>
                </c:pt>
                <c:pt idx="5097">
                  <c:v>2.1139999999999999</c:v>
                </c:pt>
                <c:pt idx="5098">
                  <c:v>2.1139999999999999</c:v>
                </c:pt>
                <c:pt idx="5099">
                  <c:v>2.1139999999999999</c:v>
                </c:pt>
                <c:pt idx="5100">
                  <c:v>2.1139999999999999</c:v>
                </c:pt>
                <c:pt idx="5101">
                  <c:v>2.1139999999999999</c:v>
                </c:pt>
                <c:pt idx="5102">
                  <c:v>2.1139999999999999</c:v>
                </c:pt>
                <c:pt idx="5103">
                  <c:v>2.1139999999999999</c:v>
                </c:pt>
                <c:pt idx="5104">
                  <c:v>2.1139999999999999</c:v>
                </c:pt>
                <c:pt idx="5105">
                  <c:v>2.1139999999999999</c:v>
                </c:pt>
                <c:pt idx="5106">
                  <c:v>2.1139999999999999</c:v>
                </c:pt>
                <c:pt idx="5107">
                  <c:v>2.1139999999999999</c:v>
                </c:pt>
                <c:pt idx="5108">
                  <c:v>2.1139999999999999</c:v>
                </c:pt>
                <c:pt idx="5109">
                  <c:v>2.1139999999999999</c:v>
                </c:pt>
                <c:pt idx="5110">
                  <c:v>2.1139999999999999</c:v>
                </c:pt>
                <c:pt idx="5111">
                  <c:v>2.1139999999999999</c:v>
                </c:pt>
                <c:pt idx="5112">
                  <c:v>2.1139999999999999</c:v>
                </c:pt>
                <c:pt idx="5113">
                  <c:v>2.1139999999999999</c:v>
                </c:pt>
                <c:pt idx="5114" formatCode="0.00%">
                  <c:v>2.5419999999999998</c:v>
                </c:pt>
                <c:pt idx="5115" formatCode="0.00%">
                  <c:v>2.5419999999999998</c:v>
                </c:pt>
                <c:pt idx="5116" formatCode="0.00%">
                  <c:v>2.5419999999999998</c:v>
                </c:pt>
                <c:pt idx="5117" formatCode="0.00%">
                  <c:v>2.5419999999999998</c:v>
                </c:pt>
                <c:pt idx="5118" formatCode="0.00%">
                  <c:v>2.5419999999999998</c:v>
                </c:pt>
                <c:pt idx="5119" formatCode="0.00%">
                  <c:v>2.5419999999999998</c:v>
                </c:pt>
                <c:pt idx="5120" formatCode="0.00%">
                  <c:v>2.5419999999999998</c:v>
                </c:pt>
                <c:pt idx="5121" formatCode="0.00%">
                  <c:v>2.5419999999999998</c:v>
                </c:pt>
                <c:pt idx="5122" formatCode="0.00%">
                  <c:v>2.5419999999999998</c:v>
                </c:pt>
                <c:pt idx="5123" formatCode="0.00%">
                  <c:v>2.5419999999999998</c:v>
                </c:pt>
                <c:pt idx="5124" formatCode="0.00%">
                  <c:v>2.5419999999999998</c:v>
                </c:pt>
                <c:pt idx="5125" formatCode="0.00%">
                  <c:v>2.5419999999999998</c:v>
                </c:pt>
                <c:pt idx="5126" formatCode="0.00%">
                  <c:v>2.5419999999999998</c:v>
                </c:pt>
                <c:pt idx="5127" formatCode="0.00%">
                  <c:v>2.5419999999999998</c:v>
                </c:pt>
                <c:pt idx="5128" formatCode="0.00%">
                  <c:v>2.5419999999999998</c:v>
                </c:pt>
                <c:pt idx="5129" formatCode="0.00%">
                  <c:v>2.5419999999999998</c:v>
                </c:pt>
                <c:pt idx="5130" formatCode="0.00%">
                  <c:v>2.5419999999999998</c:v>
                </c:pt>
                <c:pt idx="5131" formatCode="0.00%">
                  <c:v>2.5419999999999998</c:v>
                </c:pt>
                <c:pt idx="5132" formatCode="0.00%">
                  <c:v>2.5419999999999998</c:v>
                </c:pt>
                <c:pt idx="5133" formatCode="0.00%">
                  <c:v>2.5419999999999998</c:v>
                </c:pt>
                <c:pt idx="5134" formatCode="0.00%">
                  <c:v>2.5419999999999998</c:v>
                </c:pt>
                <c:pt idx="5135" formatCode="0.00%">
                  <c:v>2.5419999999999998</c:v>
                </c:pt>
                <c:pt idx="5136" formatCode="0.00%">
                  <c:v>2.5419999999999998</c:v>
                </c:pt>
                <c:pt idx="5137" formatCode="0.00%">
                  <c:v>2.5419999999999998</c:v>
                </c:pt>
                <c:pt idx="5138" formatCode="0.00%">
                  <c:v>2.5419999999999998</c:v>
                </c:pt>
                <c:pt idx="5139" formatCode="0.00%">
                  <c:v>2.5419999999999998</c:v>
                </c:pt>
                <c:pt idx="5140" formatCode="0.00%">
                  <c:v>2.5419999999999998</c:v>
                </c:pt>
                <c:pt idx="5141" formatCode="0.00%">
                  <c:v>2.5419999999999998</c:v>
                </c:pt>
                <c:pt idx="5142" formatCode="0.00%">
                  <c:v>2.5419999999999998</c:v>
                </c:pt>
                <c:pt idx="5143" formatCode="0.00%">
                  <c:v>2.762</c:v>
                </c:pt>
                <c:pt idx="5144" formatCode="0.00%">
                  <c:v>2.762</c:v>
                </c:pt>
                <c:pt idx="5145" formatCode="0.00%">
                  <c:v>2.762</c:v>
                </c:pt>
                <c:pt idx="5146" formatCode="0.00%">
                  <c:v>2.762</c:v>
                </c:pt>
                <c:pt idx="5147" formatCode="0.00%">
                  <c:v>2.762</c:v>
                </c:pt>
                <c:pt idx="5148" formatCode="0.00%">
                  <c:v>2.762</c:v>
                </c:pt>
                <c:pt idx="5149" formatCode="0.00%">
                  <c:v>2.762</c:v>
                </c:pt>
                <c:pt idx="5150" formatCode="0.00%">
                  <c:v>2.762</c:v>
                </c:pt>
                <c:pt idx="5151" formatCode="0.00%">
                  <c:v>2.762</c:v>
                </c:pt>
                <c:pt idx="5152" formatCode="0.00%">
                  <c:v>2.762</c:v>
                </c:pt>
                <c:pt idx="5153" formatCode="0.00%">
                  <c:v>2.762</c:v>
                </c:pt>
                <c:pt idx="5154" formatCode="0.00%">
                  <c:v>2.762</c:v>
                </c:pt>
                <c:pt idx="5155" formatCode="0.00%">
                  <c:v>2.762</c:v>
                </c:pt>
                <c:pt idx="5156" formatCode="0.00%">
                  <c:v>2.762</c:v>
                </c:pt>
                <c:pt idx="5157" formatCode="0.00%">
                  <c:v>2.762</c:v>
                </c:pt>
                <c:pt idx="5158" formatCode="0.00%">
                  <c:v>2.762</c:v>
                </c:pt>
                <c:pt idx="5159" formatCode="0.00%">
                  <c:v>2.762</c:v>
                </c:pt>
                <c:pt idx="5160" formatCode="0.00%">
                  <c:v>2.762</c:v>
                </c:pt>
                <c:pt idx="5161" formatCode="0.00%">
                  <c:v>2.762</c:v>
                </c:pt>
                <c:pt idx="5162" formatCode="0.00%">
                  <c:v>2.762</c:v>
                </c:pt>
                <c:pt idx="5163" formatCode="0.00%">
                  <c:v>2.762</c:v>
                </c:pt>
                <c:pt idx="5164" formatCode="0.00%">
                  <c:v>2.762</c:v>
                </c:pt>
                <c:pt idx="5165" formatCode="0.00%">
                  <c:v>2.762</c:v>
                </c:pt>
                <c:pt idx="5166" formatCode="0.00%">
                  <c:v>2.762</c:v>
                </c:pt>
                <c:pt idx="5167" formatCode="0.00%">
                  <c:v>2.762</c:v>
                </c:pt>
                <c:pt idx="5168" formatCode="0.00%">
                  <c:v>2.762</c:v>
                </c:pt>
                <c:pt idx="5169" formatCode="0.00%">
                  <c:v>2.762</c:v>
                </c:pt>
                <c:pt idx="5170" formatCode="0.00%">
                  <c:v>2.762</c:v>
                </c:pt>
                <c:pt idx="5171" formatCode="0.00%">
                  <c:v>2.762</c:v>
                </c:pt>
                <c:pt idx="5172" formatCode="0.00%">
                  <c:v>2.8789999999999996</c:v>
                </c:pt>
                <c:pt idx="5173" formatCode="0.00%">
                  <c:v>2.8789999999999996</c:v>
                </c:pt>
                <c:pt idx="5174" formatCode="0.00%">
                  <c:v>2.8789999999999996</c:v>
                </c:pt>
                <c:pt idx="5175" formatCode="0.00%">
                  <c:v>2.8789999999999996</c:v>
                </c:pt>
                <c:pt idx="5176" formatCode="0.00%">
                  <c:v>2.8789999999999996</c:v>
                </c:pt>
                <c:pt idx="5177" formatCode="0.00%">
                  <c:v>2.8789999999999996</c:v>
                </c:pt>
                <c:pt idx="5178" formatCode="0.00%">
                  <c:v>2.8789999999999996</c:v>
                </c:pt>
                <c:pt idx="5179" formatCode="0.00%">
                  <c:v>2.8789999999999996</c:v>
                </c:pt>
                <c:pt idx="5180" formatCode="0.00%">
                  <c:v>2.8789999999999996</c:v>
                </c:pt>
                <c:pt idx="5181" formatCode="0.00%">
                  <c:v>2.8789999999999996</c:v>
                </c:pt>
                <c:pt idx="5182" formatCode="0.00%">
                  <c:v>2.8789999999999996</c:v>
                </c:pt>
                <c:pt idx="5183" formatCode="0.00%">
                  <c:v>2.8789999999999996</c:v>
                </c:pt>
                <c:pt idx="5184" formatCode="0.00%">
                  <c:v>2.8789999999999996</c:v>
                </c:pt>
                <c:pt idx="5185" formatCode="0.00%">
                  <c:v>2.8789999999999996</c:v>
                </c:pt>
                <c:pt idx="5186" formatCode="0.00%">
                  <c:v>2.8789999999999996</c:v>
                </c:pt>
                <c:pt idx="5187" formatCode="0.00%">
                  <c:v>2.8789999999999996</c:v>
                </c:pt>
                <c:pt idx="5188" formatCode="0.00%">
                  <c:v>2.8789999999999996</c:v>
                </c:pt>
                <c:pt idx="5189" formatCode="0.00%">
                  <c:v>2.8789999999999996</c:v>
                </c:pt>
                <c:pt idx="5190" formatCode="0.00%">
                  <c:v>2.8789999999999996</c:v>
                </c:pt>
                <c:pt idx="5191" formatCode="0.00%">
                  <c:v>2.8789999999999996</c:v>
                </c:pt>
                <c:pt idx="5192" formatCode="0.00%">
                  <c:v>2.8789999999999996</c:v>
                </c:pt>
                <c:pt idx="5193" formatCode="0.00%">
                  <c:v>2.8789999999999996</c:v>
                </c:pt>
                <c:pt idx="5194" formatCode="0.00%">
                  <c:v>2.8789999999999996</c:v>
                </c:pt>
                <c:pt idx="5195" formatCode="0.00%">
                  <c:v>2.8789999999999996</c:v>
                </c:pt>
                <c:pt idx="5196" formatCode="0.00%">
                  <c:v>2.8789999999999996</c:v>
                </c:pt>
                <c:pt idx="5197" formatCode="0.00%">
                  <c:v>2.8789999999999996</c:v>
                </c:pt>
                <c:pt idx="5198" formatCode="0.00%">
                  <c:v>2.8789999999999996</c:v>
                </c:pt>
                <c:pt idx="5199" formatCode="0.00%">
                  <c:v>2.8789999999999996</c:v>
                </c:pt>
                <c:pt idx="5200" formatCode="0.00%">
                  <c:v>2.8789999999999996</c:v>
                </c:pt>
                <c:pt idx="5201" formatCode="0.00%">
                  <c:v>2.8789999999999996</c:v>
                </c:pt>
                <c:pt idx="5202" formatCode="0.00%">
                  <c:v>2.8789999999999996</c:v>
                </c:pt>
                <c:pt idx="5203" formatCode="0.00%">
                  <c:v>2.8939999999999997</c:v>
                </c:pt>
                <c:pt idx="5204" formatCode="0.00%">
                  <c:v>2.8939999999999997</c:v>
                </c:pt>
                <c:pt idx="5205" formatCode="0.00%">
                  <c:v>2.8939999999999997</c:v>
                </c:pt>
                <c:pt idx="5206" formatCode="0.00%">
                  <c:v>2.8939999999999997</c:v>
                </c:pt>
                <c:pt idx="5207" formatCode="0.00%">
                  <c:v>2.8939999999999997</c:v>
                </c:pt>
                <c:pt idx="5208" formatCode="0.00%">
                  <c:v>2.8939999999999997</c:v>
                </c:pt>
                <c:pt idx="5209" formatCode="0.00%">
                  <c:v>2.8939999999999997</c:v>
                </c:pt>
                <c:pt idx="5210" formatCode="0.00%">
                  <c:v>2.8939999999999997</c:v>
                </c:pt>
                <c:pt idx="5211" formatCode="0.00%">
                  <c:v>2.8939999999999997</c:v>
                </c:pt>
                <c:pt idx="5212" formatCode="0.00%">
                  <c:v>2.8939999999999997</c:v>
                </c:pt>
                <c:pt idx="5213" formatCode="0.00%">
                  <c:v>2.8939999999999997</c:v>
                </c:pt>
                <c:pt idx="5214" formatCode="0.00%">
                  <c:v>2.8939999999999997</c:v>
                </c:pt>
                <c:pt idx="5215" formatCode="0.00%">
                  <c:v>2.8939999999999997</c:v>
                </c:pt>
                <c:pt idx="5216" formatCode="0.00%">
                  <c:v>2.8939999999999997</c:v>
                </c:pt>
                <c:pt idx="5217" formatCode="0.00%">
                  <c:v>2.8939999999999997</c:v>
                </c:pt>
                <c:pt idx="5218" formatCode="0.00%">
                  <c:v>2.8939999999999997</c:v>
                </c:pt>
                <c:pt idx="5219" formatCode="0.00%">
                  <c:v>2.8939999999999997</c:v>
                </c:pt>
                <c:pt idx="5220" formatCode="0.00%">
                  <c:v>2.8939999999999997</c:v>
                </c:pt>
                <c:pt idx="5221" formatCode="0.00%">
                  <c:v>2.8939999999999997</c:v>
                </c:pt>
                <c:pt idx="5222" formatCode="0.00%">
                  <c:v>2.8939999999999997</c:v>
                </c:pt>
                <c:pt idx="5223" formatCode="0.00%">
                  <c:v>2.8939999999999997</c:v>
                </c:pt>
                <c:pt idx="5224" formatCode="0.00%">
                  <c:v>2.8939999999999997</c:v>
                </c:pt>
                <c:pt idx="5225" formatCode="0.00%">
                  <c:v>2.8939999999999997</c:v>
                </c:pt>
                <c:pt idx="5226" formatCode="0.00%">
                  <c:v>2.8939999999999997</c:v>
                </c:pt>
                <c:pt idx="5227" formatCode="0.00%">
                  <c:v>2.8939999999999997</c:v>
                </c:pt>
                <c:pt idx="5228" formatCode="0.00%">
                  <c:v>2.8939999999999997</c:v>
                </c:pt>
                <c:pt idx="5229" formatCode="0.00%">
                  <c:v>2.8939999999999997</c:v>
                </c:pt>
                <c:pt idx="5230" formatCode="0.00%">
                  <c:v>2.8939999999999997</c:v>
                </c:pt>
                <c:pt idx="5231" formatCode="0.00%">
                  <c:v>2.8939999999999997</c:v>
                </c:pt>
                <c:pt idx="5232" formatCode="0.00%">
                  <c:v>2.8939999999999997</c:v>
                </c:pt>
                <c:pt idx="5233" formatCode="0.00%">
                  <c:v>2.7639999999999998</c:v>
                </c:pt>
                <c:pt idx="5234" formatCode="0.00%">
                  <c:v>2.7639999999999998</c:v>
                </c:pt>
                <c:pt idx="5235" formatCode="0.00%">
                  <c:v>2.7639999999999998</c:v>
                </c:pt>
                <c:pt idx="5236" formatCode="0.00%">
                  <c:v>2.7639999999999998</c:v>
                </c:pt>
                <c:pt idx="5237" formatCode="0.00%">
                  <c:v>2.7639999999999998</c:v>
                </c:pt>
                <c:pt idx="5238" formatCode="0.00%">
                  <c:v>2.7639999999999998</c:v>
                </c:pt>
                <c:pt idx="5239" formatCode="0.00%">
                  <c:v>2.7639999999999998</c:v>
                </c:pt>
                <c:pt idx="5240" formatCode="0.00%">
                  <c:v>2.7639999999999998</c:v>
                </c:pt>
                <c:pt idx="5241" formatCode="0.00%">
                  <c:v>2.7639999999999998</c:v>
                </c:pt>
                <c:pt idx="5242" formatCode="0.00%">
                  <c:v>2.7639999999999998</c:v>
                </c:pt>
                <c:pt idx="5243" formatCode="0.00%">
                  <c:v>2.7639999999999998</c:v>
                </c:pt>
                <c:pt idx="5244" formatCode="0.00%">
                  <c:v>2.7639999999999998</c:v>
                </c:pt>
                <c:pt idx="5245" formatCode="0.00%">
                  <c:v>2.7639999999999998</c:v>
                </c:pt>
                <c:pt idx="5246" formatCode="0.00%">
                  <c:v>2.7639999999999998</c:v>
                </c:pt>
                <c:pt idx="5247" formatCode="0.00%">
                  <c:v>2.7639999999999998</c:v>
                </c:pt>
                <c:pt idx="5248" formatCode="0.00%">
                  <c:v>2.7639999999999998</c:v>
                </c:pt>
                <c:pt idx="5249" formatCode="0.00%">
                  <c:v>2.7639999999999998</c:v>
                </c:pt>
                <c:pt idx="5250" formatCode="0.00%">
                  <c:v>2.7639999999999998</c:v>
                </c:pt>
                <c:pt idx="5251" formatCode="0.00%">
                  <c:v>2.7639999999999998</c:v>
                </c:pt>
                <c:pt idx="5252" formatCode="0.00%">
                  <c:v>2.7639999999999998</c:v>
                </c:pt>
                <c:pt idx="5253" formatCode="0.00%">
                  <c:v>2.7639999999999998</c:v>
                </c:pt>
                <c:pt idx="5254" formatCode="0.00%">
                  <c:v>2.7639999999999998</c:v>
                </c:pt>
                <c:pt idx="5255" formatCode="0.00%">
                  <c:v>2.7639999999999998</c:v>
                </c:pt>
                <c:pt idx="5256" formatCode="0.00%">
                  <c:v>2.7639999999999998</c:v>
                </c:pt>
                <c:pt idx="5257" formatCode="0.00%">
                  <c:v>2.7639999999999998</c:v>
                </c:pt>
                <c:pt idx="5258" formatCode="0.00%">
                  <c:v>2.7639999999999998</c:v>
                </c:pt>
                <c:pt idx="5259" formatCode="0.00%">
                  <c:v>2.7639999999999998</c:v>
                </c:pt>
                <c:pt idx="5260" formatCode="0.00%">
                  <c:v>2.7639999999999998</c:v>
                </c:pt>
                <c:pt idx="5261" formatCode="0.00%">
                  <c:v>2.7639999999999998</c:v>
                </c:pt>
                <c:pt idx="5262" formatCode="0.00%">
                  <c:v>2.7639999999999998</c:v>
                </c:pt>
                <c:pt idx="5263" formatCode="0.00%">
                  <c:v>2.7639999999999998</c:v>
                </c:pt>
                <c:pt idx="5264" formatCode="0.00%">
                  <c:v>2.7149999999999999</c:v>
                </c:pt>
                <c:pt idx="5265" formatCode="0.00%">
                  <c:v>2.7149999999999999</c:v>
                </c:pt>
                <c:pt idx="5266" formatCode="0.00%">
                  <c:v>2.7149999999999999</c:v>
                </c:pt>
                <c:pt idx="5267" formatCode="0.00%">
                  <c:v>2.7149999999999999</c:v>
                </c:pt>
                <c:pt idx="5268" formatCode="0.00%">
                  <c:v>2.7149999999999999</c:v>
                </c:pt>
                <c:pt idx="5269" formatCode="0.00%">
                  <c:v>2.7149999999999999</c:v>
                </c:pt>
                <c:pt idx="5270" formatCode="0.00%">
                  <c:v>2.7149999999999999</c:v>
                </c:pt>
                <c:pt idx="5271" formatCode="0.00%">
                  <c:v>2.7149999999999999</c:v>
                </c:pt>
                <c:pt idx="5272" formatCode="0.00%">
                  <c:v>2.7149999999999999</c:v>
                </c:pt>
                <c:pt idx="5273" formatCode="0.00%">
                  <c:v>2.7149999999999999</c:v>
                </c:pt>
                <c:pt idx="5274" formatCode="0.00%">
                  <c:v>2.7149999999999999</c:v>
                </c:pt>
                <c:pt idx="5275" formatCode="0.00%">
                  <c:v>2.7149999999999999</c:v>
                </c:pt>
                <c:pt idx="5276" formatCode="0.00%">
                  <c:v>2.7149999999999999</c:v>
                </c:pt>
                <c:pt idx="5277" formatCode="0.00%">
                  <c:v>2.7149999999999999</c:v>
                </c:pt>
                <c:pt idx="5278" formatCode="0.00%">
                  <c:v>2.7149999999999999</c:v>
                </c:pt>
                <c:pt idx="5279" formatCode="0.00%">
                  <c:v>2.7149999999999999</c:v>
                </c:pt>
                <c:pt idx="5280" formatCode="0.00%">
                  <c:v>2.7149999999999999</c:v>
                </c:pt>
                <c:pt idx="5281" formatCode="0.00%">
                  <c:v>2.7149999999999999</c:v>
                </c:pt>
                <c:pt idx="5282" formatCode="0.00%">
                  <c:v>2.7149999999999999</c:v>
                </c:pt>
                <c:pt idx="5283" formatCode="0.00%">
                  <c:v>2.7149999999999999</c:v>
                </c:pt>
                <c:pt idx="5284" formatCode="0.00%">
                  <c:v>2.7149999999999999</c:v>
                </c:pt>
                <c:pt idx="5285" formatCode="0.00%">
                  <c:v>2.7149999999999999</c:v>
                </c:pt>
                <c:pt idx="5286" formatCode="0.00%">
                  <c:v>2.7149999999999999</c:v>
                </c:pt>
                <c:pt idx="5287" formatCode="0.00%">
                  <c:v>2.7149999999999999</c:v>
                </c:pt>
                <c:pt idx="5288" formatCode="0.00%">
                  <c:v>2.7149999999999999</c:v>
                </c:pt>
                <c:pt idx="5289" formatCode="0.00%">
                  <c:v>2.7149999999999999</c:v>
                </c:pt>
                <c:pt idx="5290" formatCode="0.00%">
                  <c:v>2.7149999999999999</c:v>
                </c:pt>
                <c:pt idx="5291" formatCode="0.00%">
                  <c:v>2.7149999999999999</c:v>
                </c:pt>
                <c:pt idx="5292" formatCode="0.00%">
                  <c:v>2.7149999999999999</c:v>
                </c:pt>
                <c:pt idx="5293" formatCode="0.00%">
                  <c:v>2.7149999999999999</c:v>
                </c:pt>
                <c:pt idx="5294" formatCode="0.00%">
                  <c:v>2.6339999999999999</c:v>
                </c:pt>
                <c:pt idx="5295" formatCode="0.00%">
                  <c:v>2.6339999999999999</c:v>
                </c:pt>
                <c:pt idx="5296" formatCode="0.00%">
                  <c:v>2.6339999999999999</c:v>
                </c:pt>
                <c:pt idx="5297" formatCode="0.00%">
                  <c:v>2.6339999999999999</c:v>
                </c:pt>
                <c:pt idx="5298" formatCode="0.00%">
                  <c:v>2.6339999999999999</c:v>
                </c:pt>
                <c:pt idx="5299" formatCode="0.00%">
                  <c:v>2.6339999999999999</c:v>
                </c:pt>
                <c:pt idx="5300" formatCode="0.00%">
                  <c:v>2.6339999999999999</c:v>
                </c:pt>
                <c:pt idx="5301" formatCode="0.00%">
                  <c:v>2.6339999999999999</c:v>
                </c:pt>
                <c:pt idx="5302" formatCode="0.00%">
                  <c:v>2.6339999999999999</c:v>
                </c:pt>
                <c:pt idx="5303" formatCode="0.00%">
                  <c:v>2.6339999999999999</c:v>
                </c:pt>
                <c:pt idx="5304" formatCode="0.00%">
                  <c:v>2.6339999999999999</c:v>
                </c:pt>
                <c:pt idx="5305" formatCode="0.00%">
                  <c:v>2.6339999999999999</c:v>
                </c:pt>
                <c:pt idx="5306" formatCode="0.00%">
                  <c:v>2.6339999999999999</c:v>
                </c:pt>
                <c:pt idx="5307" formatCode="0.00%">
                  <c:v>2.6339999999999999</c:v>
                </c:pt>
                <c:pt idx="5308" formatCode="0.00%">
                  <c:v>2.6339999999999999</c:v>
                </c:pt>
                <c:pt idx="5309" formatCode="0.00%">
                  <c:v>2.6339999999999999</c:v>
                </c:pt>
                <c:pt idx="5310" formatCode="0.00%">
                  <c:v>2.6339999999999999</c:v>
                </c:pt>
                <c:pt idx="5311" formatCode="0.00%">
                  <c:v>2.6339999999999999</c:v>
                </c:pt>
                <c:pt idx="5312" formatCode="0.00%">
                  <c:v>2.6339999999999999</c:v>
                </c:pt>
                <c:pt idx="5313" formatCode="0.00%">
                  <c:v>2.6339999999999999</c:v>
                </c:pt>
                <c:pt idx="5314" formatCode="0.00%">
                  <c:v>2.6339999999999999</c:v>
                </c:pt>
                <c:pt idx="5315" formatCode="0.00%">
                  <c:v>2.6339999999999999</c:v>
                </c:pt>
                <c:pt idx="5316" formatCode="0.00%">
                  <c:v>2.6339999999999999</c:v>
                </c:pt>
                <c:pt idx="5317" formatCode="0.00%">
                  <c:v>2.6339999999999999</c:v>
                </c:pt>
                <c:pt idx="5318" formatCode="0.00%">
                  <c:v>2.6339999999999999</c:v>
                </c:pt>
                <c:pt idx="5319" formatCode="0.00%">
                  <c:v>2.6339999999999999</c:v>
                </c:pt>
                <c:pt idx="5320" formatCode="0.00%">
                  <c:v>2.6339999999999999</c:v>
                </c:pt>
                <c:pt idx="5321" formatCode="0.00%">
                  <c:v>2.6339999999999999</c:v>
                </c:pt>
                <c:pt idx="5322" formatCode="0.00%">
                  <c:v>2.6339999999999999</c:v>
                </c:pt>
                <c:pt idx="5323" formatCode="0.00%">
                  <c:v>2.6339999999999999</c:v>
                </c:pt>
                <c:pt idx="5324" formatCode="0.00%">
                  <c:v>2.6339999999999999</c:v>
                </c:pt>
                <c:pt idx="5325" formatCode="0.00%">
                  <c:v>2.367</c:v>
                </c:pt>
                <c:pt idx="5326" formatCode="0.00%">
                  <c:v>2.367</c:v>
                </c:pt>
                <c:pt idx="5327" formatCode="0.00%">
                  <c:v>2.367</c:v>
                </c:pt>
                <c:pt idx="5328" formatCode="0.00%">
                  <c:v>2.367</c:v>
                </c:pt>
                <c:pt idx="5329" formatCode="0.00%">
                  <c:v>2.367</c:v>
                </c:pt>
                <c:pt idx="5330" formatCode="0.00%">
                  <c:v>2.367</c:v>
                </c:pt>
                <c:pt idx="5331" formatCode="0.00%">
                  <c:v>2.367</c:v>
                </c:pt>
                <c:pt idx="5332" formatCode="0.00%">
                  <c:v>2.367</c:v>
                </c:pt>
                <c:pt idx="5333" formatCode="0.00%">
                  <c:v>2.367</c:v>
                </c:pt>
                <c:pt idx="5334" formatCode="0.00%">
                  <c:v>2.367</c:v>
                </c:pt>
                <c:pt idx="5335" formatCode="0.00%">
                  <c:v>2.367</c:v>
                </c:pt>
                <c:pt idx="5336" formatCode="0.00%">
                  <c:v>2.367</c:v>
                </c:pt>
                <c:pt idx="5337" formatCode="0.00%">
                  <c:v>2.367</c:v>
                </c:pt>
                <c:pt idx="5338" formatCode="0.00%">
                  <c:v>2.367</c:v>
                </c:pt>
                <c:pt idx="5339" formatCode="0.00%">
                  <c:v>2.367</c:v>
                </c:pt>
                <c:pt idx="5340" formatCode="0.00%">
                  <c:v>2.367</c:v>
                </c:pt>
                <c:pt idx="5341" formatCode="0.00%">
                  <c:v>2.367</c:v>
                </c:pt>
                <c:pt idx="5342" formatCode="0.00%">
                  <c:v>2.367</c:v>
                </c:pt>
                <c:pt idx="5343" formatCode="0.00%">
                  <c:v>2.367</c:v>
                </c:pt>
                <c:pt idx="5344" formatCode="0.00%">
                  <c:v>2.367</c:v>
                </c:pt>
                <c:pt idx="5345" formatCode="0.00%">
                  <c:v>2.367</c:v>
                </c:pt>
                <c:pt idx="5346" formatCode="0.00%">
                  <c:v>2.367</c:v>
                </c:pt>
                <c:pt idx="5347" formatCode="0.00%">
                  <c:v>2.367</c:v>
                </c:pt>
                <c:pt idx="5348" formatCode="0.00%">
                  <c:v>2.367</c:v>
                </c:pt>
                <c:pt idx="5349" formatCode="0.00%">
                  <c:v>2.367</c:v>
                </c:pt>
                <c:pt idx="5350" formatCode="0.00%">
                  <c:v>2.367</c:v>
                </c:pt>
                <c:pt idx="5351" formatCode="0.00%">
                  <c:v>2.367</c:v>
                </c:pt>
                <c:pt idx="5352" formatCode="0.00%">
                  <c:v>2.367</c:v>
                </c:pt>
                <c:pt idx="5353" formatCode="0.00%">
                  <c:v>2.367</c:v>
                </c:pt>
                <c:pt idx="5354" formatCode="0.00%">
                  <c:v>2.367</c:v>
                </c:pt>
                <c:pt idx="5355" formatCode="0.00%">
                  <c:v>2.367</c:v>
                </c:pt>
                <c:pt idx="5356" formatCode="0.00%">
                  <c:v>2.09</c:v>
                </c:pt>
                <c:pt idx="5357" formatCode="0.00%">
                  <c:v>2.09</c:v>
                </c:pt>
                <c:pt idx="5358" formatCode="0.00%">
                  <c:v>2.09</c:v>
                </c:pt>
                <c:pt idx="5359" formatCode="0.00%">
                  <c:v>2.09</c:v>
                </c:pt>
                <c:pt idx="5360" formatCode="0.00%">
                  <c:v>2.09</c:v>
                </c:pt>
                <c:pt idx="5361" formatCode="0.00%">
                  <c:v>2.09</c:v>
                </c:pt>
                <c:pt idx="5362" formatCode="0.00%">
                  <c:v>2.09</c:v>
                </c:pt>
                <c:pt idx="5363" formatCode="0.00%">
                  <c:v>2.09</c:v>
                </c:pt>
                <c:pt idx="5364" formatCode="0.00%">
                  <c:v>2.09</c:v>
                </c:pt>
                <c:pt idx="5365" formatCode="0.00%">
                  <c:v>2.09</c:v>
                </c:pt>
                <c:pt idx="5366" formatCode="0.00%">
                  <c:v>2.09</c:v>
                </c:pt>
                <c:pt idx="5367" formatCode="0.00%">
                  <c:v>2.09</c:v>
                </c:pt>
                <c:pt idx="5368" formatCode="0.00%">
                  <c:v>2.09</c:v>
                </c:pt>
                <c:pt idx="5369" formatCode="0.00%">
                  <c:v>2.09</c:v>
                </c:pt>
                <c:pt idx="5370" formatCode="0.00%">
                  <c:v>2.09</c:v>
                </c:pt>
                <c:pt idx="5371" formatCode="0.00%">
                  <c:v>2.09</c:v>
                </c:pt>
                <c:pt idx="5372" formatCode="0.00%">
                  <c:v>2.09</c:v>
                </c:pt>
                <c:pt idx="5373" formatCode="0.00%">
                  <c:v>2.09</c:v>
                </c:pt>
                <c:pt idx="5374" formatCode="0.00%">
                  <c:v>2.09</c:v>
                </c:pt>
                <c:pt idx="5375" formatCode="0.00%">
                  <c:v>2.09</c:v>
                </c:pt>
                <c:pt idx="5376" formatCode="0.00%">
                  <c:v>2.09</c:v>
                </c:pt>
                <c:pt idx="5377" formatCode="0.00%">
                  <c:v>2.09</c:v>
                </c:pt>
                <c:pt idx="5378" formatCode="0.00%">
                  <c:v>2.09</c:v>
                </c:pt>
                <c:pt idx="5379" formatCode="0.00%">
                  <c:v>2.09</c:v>
                </c:pt>
                <c:pt idx="5380" formatCode="0.00%">
                  <c:v>2.09</c:v>
                </c:pt>
                <c:pt idx="5381" formatCode="0.00%">
                  <c:v>2.09</c:v>
                </c:pt>
                <c:pt idx="5382" formatCode="0.00%">
                  <c:v>2.09</c:v>
                </c:pt>
                <c:pt idx="5383" formatCode="0.00%">
                  <c:v>2.09</c:v>
                </c:pt>
                <c:pt idx="5384" formatCode="0.00%">
                  <c:v>2.09</c:v>
                </c:pt>
                <c:pt idx="5385" formatCode="0.00%">
                  <c:v>2.09</c:v>
                </c:pt>
                <c:pt idx="5386" formatCode="0.00%">
                  <c:v>1.93</c:v>
                </c:pt>
                <c:pt idx="5387" formatCode="0.00%">
                  <c:v>1.93</c:v>
                </c:pt>
                <c:pt idx="5388" formatCode="0.00%">
                  <c:v>1.93</c:v>
                </c:pt>
                <c:pt idx="5389" formatCode="0.00%">
                  <c:v>1.93</c:v>
                </c:pt>
                <c:pt idx="5390" formatCode="0.00%">
                  <c:v>1.93</c:v>
                </c:pt>
                <c:pt idx="5391" formatCode="0.00%">
                  <c:v>1.93</c:v>
                </c:pt>
                <c:pt idx="5392" formatCode="0.00%">
                  <c:v>1.93</c:v>
                </c:pt>
                <c:pt idx="5393" formatCode="0.00%">
                  <c:v>1.93</c:v>
                </c:pt>
                <c:pt idx="5394" formatCode="0.00%">
                  <c:v>1.93</c:v>
                </c:pt>
                <c:pt idx="5395" formatCode="0.00%">
                  <c:v>1.93</c:v>
                </c:pt>
                <c:pt idx="5396" formatCode="0.00%">
                  <c:v>1.93</c:v>
                </c:pt>
                <c:pt idx="5397" formatCode="0.00%">
                  <c:v>1.93</c:v>
                </c:pt>
                <c:pt idx="5398" formatCode="0.00%">
                  <c:v>1.93</c:v>
                </c:pt>
                <c:pt idx="5399" formatCode="0.00%">
                  <c:v>1.93</c:v>
                </c:pt>
                <c:pt idx="5400" formatCode="0.00%">
                  <c:v>1.93</c:v>
                </c:pt>
                <c:pt idx="5401" formatCode="0.00%">
                  <c:v>1.93</c:v>
                </c:pt>
                <c:pt idx="5402" formatCode="0.00%">
                  <c:v>1.93</c:v>
                </c:pt>
                <c:pt idx="5403" formatCode="0.00%">
                  <c:v>1.93</c:v>
                </c:pt>
                <c:pt idx="5404" formatCode="0.00%">
                  <c:v>1.93</c:v>
                </c:pt>
                <c:pt idx="5405" formatCode="0.00%">
                  <c:v>1.93</c:v>
                </c:pt>
                <c:pt idx="5406" formatCode="0.00%">
                  <c:v>1.93</c:v>
                </c:pt>
                <c:pt idx="5407" formatCode="0.00%">
                  <c:v>1.93</c:v>
                </c:pt>
                <c:pt idx="5408" formatCode="0.00%">
                  <c:v>1.93</c:v>
                </c:pt>
                <c:pt idx="5409" formatCode="0.00%">
                  <c:v>1.93</c:v>
                </c:pt>
                <c:pt idx="5410" formatCode="0.00%">
                  <c:v>1.93</c:v>
                </c:pt>
                <c:pt idx="5411" formatCode="0.00%">
                  <c:v>1.93</c:v>
                </c:pt>
                <c:pt idx="5412" formatCode="0.00%">
                  <c:v>1.93</c:v>
                </c:pt>
                <c:pt idx="5413" formatCode="0.00%">
                  <c:v>1.93</c:v>
                </c:pt>
                <c:pt idx="5414" formatCode="0.00%">
                  <c:v>1.93</c:v>
                </c:pt>
                <c:pt idx="5415" formatCode="0.00%">
                  <c:v>1.93</c:v>
                </c:pt>
                <c:pt idx="5416" formatCode="0.00%">
                  <c:v>1.93</c:v>
                </c:pt>
                <c:pt idx="5417" formatCode="0.00%">
                  <c:v>1.66</c:v>
                </c:pt>
                <c:pt idx="5418" formatCode="0.00%">
                  <c:v>1.66</c:v>
                </c:pt>
                <c:pt idx="5419" formatCode="0.00%">
                  <c:v>1.66</c:v>
                </c:pt>
                <c:pt idx="5420" formatCode="0.00%">
                  <c:v>1.66</c:v>
                </c:pt>
                <c:pt idx="5421" formatCode="0.00%">
                  <c:v>1.66</c:v>
                </c:pt>
                <c:pt idx="5422" formatCode="0.00%">
                  <c:v>1.66</c:v>
                </c:pt>
                <c:pt idx="5423" formatCode="0.00%">
                  <c:v>1.66</c:v>
                </c:pt>
                <c:pt idx="5424" formatCode="0.00%">
                  <c:v>1.66</c:v>
                </c:pt>
                <c:pt idx="5425" formatCode="0.00%">
                  <c:v>1.66</c:v>
                </c:pt>
                <c:pt idx="5426" formatCode="0.00%">
                  <c:v>1.66</c:v>
                </c:pt>
                <c:pt idx="5427" formatCode="0.00%">
                  <c:v>1.66</c:v>
                </c:pt>
                <c:pt idx="5428" formatCode="0.00%">
                  <c:v>1.66</c:v>
                </c:pt>
                <c:pt idx="5429" formatCode="0.00%">
                  <c:v>1.66</c:v>
                </c:pt>
                <c:pt idx="5430" formatCode="0.00%">
                  <c:v>1.66</c:v>
                </c:pt>
                <c:pt idx="5431" formatCode="0.00%">
                  <c:v>1.66</c:v>
                </c:pt>
                <c:pt idx="5432" formatCode="0.00%">
                  <c:v>1.66</c:v>
                </c:pt>
                <c:pt idx="5433" formatCode="0.00%">
                  <c:v>1.66</c:v>
                </c:pt>
                <c:pt idx="5434" formatCode="0.00%">
                  <c:v>1.66</c:v>
                </c:pt>
                <c:pt idx="5435" formatCode="0.00%">
                  <c:v>1.66</c:v>
                </c:pt>
                <c:pt idx="5436" formatCode="0.00%">
                  <c:v>1.66</c:v>
                </c:pt>
                <c:pt idx="5437" formatCode="0.00%">
                  <c:v>1.66</c:v>
                </c:pt>
                <c:pt idx="5438" formatCode="0.00%">
                  <c:v>1.66</c:v>
                </c:pt>
                <c:pt idx="5439" formatCode="0.00%">
                  <c:v>1.66</c:v>
                </c:pt>
                <c:pt idx="5440" formatCode="0.00%">
                  <c:v>1.66</c:v>
                </c:pt>
                <c:pt idx="5441" formatCode="0.00%">
                  <c:v>1.66</c:v>
                </c:pt>
                <c:pt idx="5442" formatCode="0.00%">
                  <c:v>1.66</c:v>
                </c:pt>
                <c:pt idx="5443" formatCode="0.00%">
                  <c:v>1.66</c:v>
                </c:pt>
                <c:pt idx="5444" formatCode="0.00%">
                  <c:v>1.66</c:v>
                </c:pt>
                <c:pt idx="5445" formatCode="0.00%">
                  <c:v>1.66</c:v>
                </c:pt>
                <c:pt idx="5446" formatCode="0.00%">
                  <c:v>1.66</c:v>
                </c:pt>
                <c:pt idx="5447" formatCode="0.00%">
                  <c:v>1.1779999999999999</c:v>
                </c:pt>
                <c:pt idx="5448" formatCode="0.00%">
                  <c:v>1.1779999999999999</c:v>
                </c:pt>
                <c:pt idx="5449" formatCode="0.00%">
                  <c:v>1.1779999999999999</c:v>
                </c:pt>
                <c:pt idx="5450" formatCode="0.00%">
                  <c:v>1.1779999999999999</c:v>
                </c:pt>
                <c:pt idx="5451" formatCode="0.00%">
                  <c:v>1.1779999999999999</c:v>
                </c:pt>
                <c:pt idx="5452" formatCode="0.00%">
                  <c:v>1.1779999999999999</c:v>
                </c:pt>
                <c:pt idx="5453" formatCode="0.00%">
                  <c:v>1.1779999999999999</c:v>
                </c:pt>
                <c:pt idx="5454" formatCode="0.00%">
                  <c:v>1.1779999999999999</c:v>
                </c:pt>
                <c:pt idx="5455" formatCode="0.00%">
                  <c:v>1.1779999999999999</c:v>
                </c:pt>
                <c:pt idx="5456" formatCode="0.00%">
                  <c:v>1.1779999999999999</c:v>
                </c:pt>
                <c:pt idx="5457" formatCode="0.00%">
                  <c:v>1.1779999999999999</c:v>
                </c:pt>
                <c:pt idx="5458" formatCode="0.00%">
                  <c:v>1.1779999999999999</c:v>
                </c:pt>
                <c:pt idx="5459" formatCode="0.00%">
                  <c:v>1.1779999999999999</c:v>
                </c:pt>
                <c:pt idx="5460" formatCode="0.00%">
                  <c:v>1.1779999999999999</c:v>
                </c:pt>
                <c:pt idx="5461" formatCode="0.00%">
                  <c:v>1.1779999999999999</c:v>
                </c:pt>
                <c:pt idx="5462" formatCode="0.00%">
                  <c:v>1.1779999999999999</c:v>
                </c:pt>
                <c:pt idx="5463" formatCode="0.00%">
                  <c:v>1.1779999999999999</c:v>
                </c:pt>
                <c:pt idx="5464" formatCode="0.00%">
                  <c:v>1.1779999999999999</c:v>
                </c:pt>
                <c:pt idx="5465" formatCode="0.00%">
                  <c:v>1.1779999999999999</c:v>
                </c:pt>
                <c:pt idx="5466" formatCode="0.00%">
                  <c:v>1.1779999999999999</c:v>
                </c:pt>
                <c:pt idx="5467" formatCode="0.00%">
                  <c:v>1.1779999999999999</c:v>
                </c:pt>
                <c:pt idx="5468" formatCode="0.00%">
                  <c:v>1.1779999999999999</c:v>
                </c:pt>
                <c:pt idx="5469" formatCode="0.00%">
                  <c:v>1.1779999999999999</c:v>
                </c:pt>
                <c:pt idx="5470" formatCode="0.00%">
                  <c:v>1.1779999999999999</c:v>
                </c:pt>
                <c:pt idx="5471" formatCode="0.00%">
                  <c:v>1.1779999999999999</c:v>
                </c:pt>
                <c:pt idx="5472" formatCode="0.00%">
                  <c:v>1.1779999999999999</c:v>
                </c:pt>
                <c:pt idx="5473" formatCode="0.00%">
                  <c:v>1.1779999999999999</c:v>
                </c:pt>
                <c:pt idx="5474" formatCode="0.00%">
                  <c:v>1.1779999999999999</c:v>
                </c:pt>
                <c:pt idx="5475" formatCode="0.00%">
                  <c:v>1.1779999999999999</c:v>
                </c:pt>
                <c:pt idx="5476" formatCode="0.00%">
                  <c:v>1.1779999999999999</c:v>
                </c:pt>
                <c:pt idx="5477" formatCode="0.00%">
                  <c:v>1.1779999999999999</c:v>
                </c:pt>
                <c:pt idx="5478" formatCode="0.00%">
                  <c:v>0.315</c:v>
                </c:pt>
                <c:pt idx="5479" formatCode="0.00%">
                  <c:v>0.315</c:v>
                </c:pt>
                <c:pt idx="5480" formatCode="0.00%">
                  <c:v>0.315</c:v>
                </c:pt>
                <c:pt idx="5481" formatCode="0.00%">
                  <c:v>0.315</c:v>
                </c:pt>
                <c:pt idx="5482" formatCode="0.00%">
                  <c:v>0.315</c:v>
                </c:pt>
                <c:pt idx="5483" formatCode="0.00%">
                  <c:v>0.315</c:v>
                </c:pt>
                <c:pt idx="5484" formatCode="0.00%">
                  <c:v>0.315</c:v>
                </c:pt>
                <c:pt idx="5485" formatCode="0.00%">
                  <c:v>0.315</c:v>
                </c:pt>
                <c:pt idx="5486" formatCode="0.00%">
                  <c:v>0.315</c:v>
                </c:pt>
                <c:pt idx="5487" formatCode="0.00%">
                  <c:v>0.315</c:v>
                </c:pt>
                <c:pt idx="5488" formatCode="0.00%">
                  <c:v>0.315</c:v>
                </c:pt>
                <c:pt idx="5489" formatCode="0.00%">
                  <c:v>0.315</c:v>
                </c:pt>
                <c:pt idx="5490" formatCode="0.00%">
                  <c:v>0.315</c:v>
                </c:pt>
                <c:pt idx="5491" formatCode="0.00%">
                  <c:v>0.315</c:v>
                </c:pt>
                <c:pt idx="5492" formatCode="0.00%">
                  <c:v>0.315</c:v>
                </c:pt>
                <c:pt idx="5493" formatCode="0.00%">
                  <c:v>0.315</c:v>
                </c:pt>
                <c:pt idx="5494" formatCode="0.00%">
                  <c:v>0.315</c:v>
                </c:pt>
                <c:pt idx="5495" formatCode="0.00%">
                  <c:v>0.315</c:v>
                </c:pt>
                <c:pt idx="5496" formatCode="0.00%">
                  <c:v>0.315</c:v>
                </c:pt>
                <c:pt idx="5497" formatCode="0.00%">
                  <c:v>0.315</c:v>
                </c:pt>
                <c:pt idx="5498" formatCode="0.00%">
                  <c:v>0.315</c:v>
                </c:pt>
                <c:pt idx="5499" formatCode="0.00%">
                  <c:v>0.315</c:v>
                </c:pt>
                <c:pt idx="5500" formatCode="0.00%">
                  <c:v>0.315</c:v>
                </c:pt>
                <c:pt idx="5501" formatCode="0.00%">
                  <c:v>0.315</c:v>
                </c:pt>
                <c:pt idx="5502" formatCode="0.00%">
                  <c:v>0.315</c:v>
                </c:pt>
                <c:pt idx="5503" formatCode="0.00%">
                  <c:v>0.315</c:v>
                </c:pt>
                <c:pt idx="5504" formatCode="0.00%">
                  <c:v>0.315</c:v>
                </c:pt>
                <c:pt idx="5505" formatCode="0.00%">
                  <c:v>0.315</c:v>
                </c:pt>
                <c:pt idx="5506" formatCode="0.00%">
                  <c:v>0.315</c:v>
                </c:pt>
                <c:pt idx="5507" formatCode="0.00%">
                  <c:v>0.315</c:v>
                </c:pt>
                <c:pt idx="5508" formatCode="0.00%">
                  <c:v>0.315</c:v>
                </c:pt>
                <c:pt idx="5509" formatCode="0.00%">
                  <c:v>0.315</c:v>
                </c:pt>
                <c:pt idx="5510" formatCode="0.00%">
                  <c:v>0.315</c:v>
                </c:pt>
                <c:pt idx="5511" formatCode="0.00%">
                  <c:v>0.315</c:v>
                </c:pt>
                <c:pt idx="5512" formatCode="0.00%">
                  <c:v>0.315</c:v>
                </c:pt>
                <c:pt idx="5513" formatCode="0.00%">
                  <c:v>0.315</c:v>
                </c:pt>
                <c:pt idx="5514" formatCode="0.00%">
                  <c:v>0.315</c:v>
                </c:pt>
                <c:pt idx="5515" formatCode="0.00%">
                  <c:v>0.315</c:v>
                </c:pt>
                <c:pt idx="5516" formatCode="0.00%">
                  <c:v>0.315</c:v>
                </c:pt>
                <c:pt idx="5517" formatCode="0.00%">
                  <c:v>0.315</c:v>
                </c:pt>
                <c:pt idx="5518" formatCode="0.00%">
                  <c:v>0.315</c:v>
                </c:pt>
                <c:pt idx="5519" formatCode="0.00%">
                  <c:v>0.315</c:v>
                </c:pt>
                <c:pt idx="5520" formatCode="0.00%">
                  <c:v>0.315</c:v>
                </c:pt>
                <c:pt idx="5521" formatCode="0.00%">
                  <c:v>0.315</c:v>
                </c:pt>
                <c:pt idx="5522" formatCode="0.00%">
                  <c:v>0.315</c:v>
                </c:pt>
                <c:pt idx="5523" formatCode="0.00%">
                  <c:v>0.315</c:v>
                </c:pt>
                <c:pt idx="5524" formatCode="0.00%">
                  <c:v>0.315</c:v>
                </c:pt>
                <c:pt idx="5525" formatCode="0.00%">
                  <c:v>0.315</c:v>
                </c:pt>
                <c:pt idx="5526" formatCode="0.00%">
                  <c:v>0.315</c:v>
                </c:pt>
                <c:pt idx="5527" formatCode="0.00%">
                  <c:v>0.315</c:v>
                </c:pt>
                <c:pt idx="5528" formatCode="0.00%">
                  <c:v>0.315</c:v>
                </c:pt>
                <c:pt idx="5529" formatCode="0.00%">
                  <c:v>0.315</c:v>
                </c:pt>
                <c:pt idx="5530" formatCode="0.00%">
                  <c:v>0.315</c:v>
                </c:pt>
                <c:pt idx="5531" formatCode="0.00%">
                  <c:v>0.315</c:v>
                </c:pt>
                <c:pt idx="5532" formatCode="0.00%">
                  <c:v>0.315</c:v>
                </c:pt>
                <c:pt idx="5533" formatCode="0.00%">
                  <c:v>0.315</c:v>
                </c:pt>
                <c:pt idx="5534" formatCode="0.00%">
                  <c:v>0.315</c:v>
                </c:pt>
                <c:pt idx="5535" formatCode="0.00%">
                  <c:v>0.315</c:v>
                </c:pt>
                <c:pt idx="5536" formatCode="0.00%">
                  <c:v>0.315</c:v>
                </c:pt>
                <c:pt idx="5537" formatCode="0.00%">
                  <c:v>0.315</c:v>
                </c:pt>
                <c:pt idx="5538" formatCode="0.00%">
                  <c:v>0.315</c:v>
                </c:pt>
                <c:pt idx="5539" formatCode="0.00%">
                  <c:v>0.315</c:v>
                </c:pt>
                <c:pt idx="5540" formatCode="0.00%">
                  <c:v>0.315</c:v>
                </c:pt>
                <c:pt idx="5541" formatCode="0.00%">
                  <c:v>0.315</c:v>
                </c:pt>
                <c:pt idx="5542" formatCode="0.00%">
                  <c:v>0.315</c:v>
                </c:pt>
                <c:pt idx="5543" formatCode="0.00%">
                  <c:v>0.315</c:v>
                </c:pt>
                <c:pt idx="5544" formatCode="0.00%">
                  <c:v>0.315</c:v>
                </c:pt>
                <c:pt idx="5545" formatCode="0.00%">
                  <c:v>0.315</c:v>
                </c:pt>
                <c:pt idx="5546" formatCode="0.00%">
                  <c:v>0.315</c:v>
                </c:pt>
                <c:pt idx="5547" formatCode="0.00%">
                  <c:v>0.315</c:v>
                </c:pt>
                <c:pt idx="5548" formatCode="0.00%">
                  <c:v>0.315</c:v>
                </c:pt>
                <c:pt idx="5549" formatCode="0.00%">
                  <c:v>0.315</c:v>
                </c:pt>
                <c:pt idx="5550" formatCode="0.00%">
                  <c:v>0.315</c:v>
                </c:pt>
                <c:pt idx="5551" formatCode="0.00%">
                  <c:v>0.315</c:v>
                </c:pt>
                <c:pt idx="5552" formatCode="0.00%">
                  <c:v>0.315</c:v>
                </c:pt>
                <c:pt idx="5553" formatCode="0.00%">
                  <c:v>0.315</c:v>
                </c:pt>
                <c:pt idx="5554" formatCode="0.00%">
                  <c:v>0.315</c:v>
                </c:pt>
                <c:pt idx="5555" formatCode="0.00%">
                  <c:v>0.315</c:v>
                </c:pt>
                <c:pt idx="5556" formatCode="0.00%">
                  <c:v>0.315</c:v>
                </c:pt>
                <c:pt idx="5557" formatCode="0.00%">
                  <c:v>0.315</c:v>
                </c:pt>
                <c:pt idx="5558" formatCode="0.00%">
                  <c:v>0.315</c:v>
                </c:pt>
                <c:pt idx="5559" formatCode="0.00%">
                  <c:v>0.315</c:v>
                </c:pt>
                <c:pt idx="5560" formatCode="0.00%">
                  <c:v>0.315</c:v>
                </c:pt>
                <c:pt idx="5561" formatCode="0.00%">
                  <c:v>0.315</c:v>
                </c:pt>
                <c:pt idx="5562" formatCode="0.00%">
                  <c:v>0.315</c:v>
                </c:pt>
                <c:pt idx="5563" formatCode="0.00%">
                  <c:v>0.315</c:v>
                </c:pt>
                <c:pt idx="5564" formatCode="0.00%">
                  <c:v>0.315</c:v>
                </c:pt>
                <c:pt idx="5565" formatCode="0.00%">
                  <c:v>0.315</c:v>
                </c:pt>
                <c:pt idx="5566" formatCode="0.00%">
                  <c:v>0.315</c:v>
                </c:pt>
                <c:pt idx="5567" formatCode="0.00%">
                  <c:v>0.315</c:v>
                </c:pt>
                <c:pt idx="5568" formatCode="0.00%">
                  <c:v>0.315</c:v>
                </c:pt>
                <c:pt idx="5569" formatCode="0.00%">
                  <c:v>0.315</c:v>
                </c:pt>
                <c:pt idx="5570" formatCode="0.00%">
                  <c:v>0.315</c:v>
                </c:pt>
                <c:pt idx="5571" formatCode="0.00%">
                  <c:v>0.315</c:v>
                </c:pt>
                <c:pt idx="5572" formatCode="0.00%">
                  <c:v>0.315</c:v>
                </c:pt>
                <c:pt idx="5573" formatCode="0.00%">
                  <c:v>0.315</c:v>
                </c:pt>
                <c:pt idx="5574" formatCode="0.00%">
                  <c:v>0.315</c:v>
                </c:pt>
                <c:pt idx="5575" formatCode="0.00%">
                  <c:v>0.315</c:v>
                </c:pt>
                <c:pt idx="5576" formatCode="0.00%">
                  <c:v>0.315</c:v>
                </c:pt>
                <c:pt idx="5577" formatCode="0.00%">
                  <c:v>0.315</c:v>
                </c:pt>
                <c:pt idx="5578" formatCode="0.00%">
                  <c:v>0.315</c:v>
                </c:pt>
                <c:pt idx="5579" formatCode="0.00%">
                  <c:v>0.315</c:v>
                </c:pt>
                <c:pt idx="5580" formatCode="0.00%">
                  <c:v>0.315</c:v>
                </c:pt>
                <c:pt idx="5581" formatCode="0.00%">
                  <c:v>0.315</c:v>
                </c:pt>
                <c:pt idx="5582" formatCode="0.00%">
                  <c:v>0.315</c:v>
                </c:pt>
                <c:pt idx="5583" formatCode="0.00%">
                  <c:v>0.315</c:v>
                </c:pt>
                <c:pt idx="5584" formatCode="0.00%">
                  <c:v>0.315</c:v>
                </c:pt>
                <c:pt idx="5585" formatCode="0.00%">
                  <c:v>0.315</c:v>
                </c:pt>
                <c:pt idx="5586" formatCode="0.00%">
                  <c:v>0.315</c:v>
                </c:pt>
                <c:pt idx="5587" formatCode="0.00%">
                  <c:v>0.315</c:v>
                </c:pt>
                <c:pt idx="5588" formatCode="0.00%">
                  <c:v>0.315</c:v>
                </c:pt>
                <c:pt idx="5589" formatCode="0.00%">
                  <c:v>0.315</c:v>
                </c:pt>
                <c:pt idx="5590" formatCode="0.00%">
                  <c:v>0.315</c:v>
                </c:pt>
                <c:pt idx="5591" formatCode="0.00%">
                  <c:v>0.315</c:v>
                </c:pt>
                <c:pt idx="5592" formatCode="0.00%">
                  <c:v>0.315</c:v>
                </c:pt>
                <c:pt idx="5593" formatCode="0.00%">
                  <c:v>0.315</c:v>
                </c:pt>
                <c:pt idx="5594" formatCode="0.00%">
                  <c:v>0.315</c:v>
                </c:pt>
                <c:pt idx="5595" formatCode="0.00%">
                  <c:v>0.315</c:v>
                </c:pt>
                <c:pt idx="5596" formatCode="0.00%">
                  <c:v>0.315</c:v>
                </c:pt>
                <c:pt idx="5597" formatCode="0.00%">
                  <c:v>0.315</c:v>
                </c:pt>
                <c:pt idx="5598" formatCode="0.00%">
                  <c:v>0.315</c:v>
                </c:pt>
                <c:pt idx="5599" formatCode="0.00%">
                  <c:v>0.315</c:v>
                </c:pt>
                <c:pt idx="5600" formatCode="0.00%">
                  <c:v>0.315</c:v>
                </c:pt>
                <c:pt idx="5601" formatCode="0.00%">
                  <c:v>0.315</c:v>
                </c:pt>
                <c:pt idx="5602" formatCode="0.00%">
                  <c:v>0.315</c:v>
                </c:pt>
                <c:pt idx="5603" formatCode="0.00%">
                  <c:v>0.315</c:v>
                </c:pt>
                <c:pt idx="5604" formatCode="0.00%">
                  <c:v>0.315</c:v>
                </c:pt>
                <c:pt idx="5605" formatCode="0.00%">
                  <c:v>0.315</c:v>
                </c:pt>
                <c:pt idx="5606" formatCode="0.00%">
                  <c:v>0.315</c:v>
                </c:pt>
                <c:pt idx="5607" formatCode="0.00%">
                  <c:v>0.315</c:v>
                </c:pt>
                <c:pt idx="5608" formatCode="0.00%">
                  <c:v>0.315</c:v>
                </c:pt>
                <c:pt idx="5609" formatCode="0.00%">
                  <c:v>0.315</c:v>
                </c:pt>
                <c:pt idx="5610" formatCode="0.00%">
                  <c:v>0.315</c:v>
                </c:pt>
                <c:pt idx="5611" formatCode="0.00%">
                  <c:v>0.315</c:v>
                </c:pt>
                <c:pt idx="5612" formatCode="0.00%">
                  <c:v>0.315</c:v>
                </c:pt>
                <c:pt idx="5613" formatCode="0.00%">
                  <c:v>0.315</c:v>
                </c:pt>
                <c:pt idx="5614" formatCode="0.00%">
                  <c:v>0.315</c:v>
                </c:pt>
                <c:pt idx="5615" formatCode="0.00%">
                  <c:v>0.315</c:v>
                </c:pt>
                <c:pt idx="5616" formatCode="0.00%">
                  <c:v>0.315</c:v>
                </c:pt>
                <c:pt idx="5617" formatCode="0.00%">
                  <c:v>0.315</c:v>
                </c:pt>
                <c:pt idx="5618" formatCode="0.00%">
                  <c:v>0.315</c:v>
                </c:pt>
                <c:pt idx="5619" formatCode="0.00%">
                  <c:v>0.315</c:v>
                </c:pt>
                <c:pt idx="5620" formatCode="0.00%">
                  <c:v>0.315</c:v>
                </c:pt>
                <c:pt idx="5621" formatCode="0.00%">
                  <c:v>0.315</c:v>
                </c:pt>
                <c:pt idx="5622" formatCode="0.00%">
                  <c:v>0.315</c:v>
                </c:pt>
                <c:pt idx="5623" formatCode="0.00%">
                  <c:v>0.315</c:v>
                </c:pt>
                <c:pt idx="5624" formatCode="0.00%">
                  <c:v>0.315</c:v>
                </c:pt>
                <c:pt idx="5625" formatCode="0.00%">
                  <c:v>0.315</c:v>
                </c:pt>
                <c:pt idx="5626" formatCode="0.00%">
                  <c:v>0.315</c:v>
                </c:pt>
                <c:pt idx="5627" formatCode="0.00%">
                  <c:v>0.315</c:v>
                </c:pt>
                <c:pt idx="5628" formatCode="0.00%">
                  <c:v>0.315</c:v>
                </c:pt>
                <c:pt idx="5629" formatCode="0.00%">
                  <c:v>0.315</c:v>
                </c:pt>
                <c:pt idx="5630" formatCode="0.00%">
                  <c:v>0.315</c:v>
                </c:pt>
                <c:pt idx="5631" formatCode="0.00%">
                  <c:v>0.315</c:v>
                </c:pt>
                <c:pt idx="5632" formatCode="0.00%">
                  <c:v>0.315</c:v>
                </c:pt>
                <c:pt idx="5633" formatCode="0.00%">
                  <c:v>0.315</c:v>
                </c:pt>
                <c:pt idx="5634" formatCode="0.00%">
                  <c:v>0.315</c:v>
                </c:pt>
                <c:pt idx="5635" formatCode="0.00%">
                  <c:v>0.315</c:v>
                </c:pt>
                <c:pt idx="5636" formatCode="0.00%">
                  <c:v>0.315</c:v>
                </c:pt>
                <c:pt idx="5637" formatCode="0.00%">
                  <c:v>0.315</c:v>
                </c:pt>
                <c:pt idx="5638" formatCode="0.00%">
                  <c:v>0.315</c:v>
                </c:pt>
                <c:pt idx="5639" formatCode="0.00%">
                  <c:v>0.315</c:v>
                </c:pt>
                <c:pt idx="5640" formatCode="0.00%">
                  <c:v>0.315</c:v>
                </c:pt>
                <c:pt idx="5641" formatCode="0.00%">
                  <c:v>0.315</c:v>
                </c:pt>
                <c:pt idx="5642" formatCode="0.00%">
                  <c:v>0.315</c:v>
                </c:pt>
                <c:pt idx="5643" formatCode="0.00%">
                  <c:v>0.315</c:v>
                </c:pt>
                <c:pt idx="5644" formatCode="0.00%">
                  <c:v>0.315</c:v>
                </c:pt>
                <c:pt idx="5645" formatCode="0.00%">
                  <c:v>0.315</c:v>
                </c:pt>
                <c:pt idx="5646" formatCode="0.00%">
                  <c:v>0.315</c:v>
                </c:pt>
                <c:pt idx="5647" formatCode="0.00%">
                  <c:v>0.315</c:v>
                </c:pt>
                <c:pt idx="5648" formatCode="0.00%">
                  <c:v>0.315</c:v>
                </c:pt>
                <c:pt idx="5649" formatCode="0.00%">
                  <c:v>0.315</c:v>
                </c:pt>
                <c:pt idx="5650" formatCode="0.00%">
                  <c:v>0.315</c:v>
                </c:pt>
                <c:pt idx="5651" formatCode="0.00%">
                  <c:v>0.315</c:v>
                </c:pt>
                <c:pt idx="5652" formatCode="0.00%">
                  <c:v>0.315</c:v>
                </c:pt>
                <c:pt idx="5653" formatCode="0.00%">
                  <c:v>0.315</c:v>
                </c:pt>
                <c:pt idx="5654" formatCode="0.00%">
                  <c:v>0.315</c:v>
                </c:pt>
                <c:pt idx="5655" formatCode="0.00%">
                  <c:v>0.315</c:v>
                </c:pt>
                <c:pt idx="5656" formatCode="0.00%">
                  <c:v>0.315</c:v>
                </c:pt>
                <c:pt idx="5657" formatCode="0.00%">
                  <c:v>0.315</c:v>
                </c:pt>
                <c:pt idx="5658" formatCode="0.00%">
                  <c:v>0.315</c:v>
                </c:pt>
                <c:pt idx="5659" formatCode="0.00%">
                  <c:v>0.315</c:v>
                </c:pt>
                <c:pt idx="5660" formatCode="0.00%">
                  <c:v>0.315</c:v>
                </c:pt>
                <c:pt idx="5661" formatCode="0.00%">
                  <c:v>0.315</c:v>
                </c:pt>
                <c:pt idx="5662" formatCode="0.00%">
                  <c:v>0.315</c:v>
                </c:pt>
                <c:pt idx="5663" formatCode="0.00%">
                  <c:v>0.315</c:v>
                </c:pt>
                <c:pt idx="5664" formatCode="0.00%">
                  <c:v>0.315</c:v>
                </c:pt>
                <c:pt idx="5665" formatCode="0.00%">
                  <c:v>0.315</c:v>
                </c:pt>
                <c:pt idx="5666" formatCode="0.00%">
                  <c:v>0.315</c:v>
                </c:pt>
                <c:pt idx="5667" formatCode="0.00%">
                  <c:v>0.315</c:v>
                </c:pt>
                <c:pt idx="5668" formatCode="0.00%">
                  <c:v>0.315</c:v>
                </c:pt>
                <c:pt idx="5669" formatCode="0.00%">
                  <c:v>0.315</c:v>
                </c:pt>
                <c:pt idx="5670" formatCode="0.00%">
                  <c:v>0.315</c:v>
                </c:pt>
                <c:pt idx="5671" formatCode="0.00%">
                  <c:v>0.315</c:v>
                </c:pt>
                <c:pt idx="5672" formatCode="0.00%">
                  <c:v>0.315</c:v>
                </c:pt>
                <c:pt idx="5673" formatCode="0.00%">
                  <c:v>0.315</c:v>
                </c:pt>
                <c:pt idx="5674" formatCode="0.00%">
                  <c:v>0.315</c:v>
                </c:pt>
                <c:pt idx="5675" formatCode="0.00%">
                  <c:v>0.315</c:v>
                </c:pt>
                <c:pt idx="5676" formatCode="0.00%">
                  <c:v>0.315</c:v>
                </c:pt>
                <c:pt idx="5677" formatCode="0.00%">
                  <c:v>0.315</c:v>
                </c:pt>
                <c:pt idx="5678" formatCode="0.00%">
                  <c:v>0.315</c:v>
                </c:pt>
                <c:pt idx="5679" formatCode="0.00%">
                  <c:v>0.315</c:v>
                </c:pt>
                <c:pt idx="5680" formatCode="0.00%">
                  <c:v>0.315</c:v>
                </c:pt>
                <c:pt idx="5681" formatCode="0.00%">
                  <c:v>0.315</c:v>
                </c:pt>
                <c:pt idx="5682" formatCode="0.00%">
                  <c:v>0.315</c:v>
                </c:pt>
                <c:pt idx="5683" formatCode="0.00%">
                  <c:v>0.315</c:v>
                </c:pt>
                <c:pt idx="5684" formatCode="0.00%">
                  <c:v>0.315</c:v>
                </c:pt>
                <c:pt idx="5685" formatCode="0.00%">
                  <c:v>0.315</c:v>
                </c:pt>
                <c:pt idx="5686" formatCode="0.00%">
                  <c:v>0.315</c:v>
                </c:pt>
                <c:pt idx="5687" formatCode="0.00%">
                  <c:v>0.315</c:v>
                </c:pt>
                <c:pt idx="5688" formatCode="0.00%">
                  <c:v>0.315</c:v>
                </c:pt>
                <c:pt idx="5689" formatCode="0.00%">
                  <c:v>0.315</c:v>
                </c:pt>
                <c:pt idx="5690" formatCode="0.00%">
                  <c:v>0.315</c:v>
                </c:pt>
                <c:pt idx="5691" formatCode="0.00%">
                  <c:v>0.315</c:v>
                </c:pt>
                <c:pt idx="5692" formatCode="0.00%">
                  <c:v>0.315</c:v>
                </c:pt>
                <c:pt idx="5693" formatCode="0.00%">
                  <c:v>0.315</c:v>
                </c:pt>
                <c:pt idx="5694" formatCode="0.00%">
                  <c:v>0.315</c:v>
                </c:pt>
                <c:pt idx="5695" formatCode="0.00%">
                  <c:v>0.315</c:v>
                </c:pt>
                <c:pt idx="5696" formatCode="0.00%">
                  <c:v>0.315</c:v>
                </c:pt>
                <c:pt idx="5697" formatCode="0.00%">
                  <c:v>0.315</c:v>
                </c:pt>
                <c:pt idx="5698" formatCode="0.00%">
                  <c:v>0.315</c:v>
                </c:pt>
                <c:pt idx="5699" formatCode="0.00%">
                  <c:v>0.315</c:v>
                </c:pt>
                <c:pt idx="5700" formatCode="0.00%">
                  <c:v>0.315</c:v>
                </c:pt>
                <c:pt idx="5701" formatCode="0.00%">
                  <c:v>0.315</c:v>
                </c:pt>
                <c:pt idx="5702" formatCode="0.00%">
                  <c:v>0.315</c:v>
                </c:pt>
                <c:pt idx="5703" formatCode="0.00%">
                  <c:v>0.315</c:v>
                </c:pt>
                <c:pt idx="5704" formatCode="0.00%">
                  <c:v>0.315</c:v>
                </c:pt>
                <c:pt idx="5705" formatCode="0.00%">
                  <c:v>0.315</c:v>
                </c:pt>
                <c:pt idx="5706" formatCode="0.00%">
                  <c:v>0.315</c:v>
                </c:pt>
                <c:pt idx="5707" formatCode="0.00%">
                  <c:v>0.315</c:v>
                </c:pt>
                <c:pt idx="5708" formatCode="0.00%">
                  <c:v>0.315</c:v>
                </c:pt>
                <c:pt idx="5709" formatCode="0.00%">
                  <c:v>0.315</c:v>
                </c:pt>
                <c:pt idx="5710" formatCode="0.00%">
                  <c:v>0.315</c:v>
                </c:pt>
                <c:pt idx="5711" formatCode="0.00%">
                  <c:v>0.315</c:v>
                </c:pt>
                <c:pt idx="5712" formatCode="0.00%">
                  <c:v>0.315</c:v>
                </c:pt>
                <c:pt idx="5713" formatCode="0.00%">
                  <c:v>0.315</c:v>
                </c:pt>
                <c:pt idx="5714" formatCode="0.00%">
                  <c:v>0.315</c:v>
                </c:pt>
                <c:pt idx="5715" formatCode="0.00%">
                  <c:v>0.315</c:v>
                </c:pt>
                <c:pt idx="5716" formatCode="0.00%">
                  <c:v>0.315</c:v>
                </c:pt>
                <c:pt idx="5717" formatCode="0.00%">
                  <c:v>0.315</c:v>
                </c:pt>
                <c:pt idx="5718" formatCode="0.00%">
                  <c:v>0.315</c:v>
                </c:pt>
                <c:pt idx="5719" formatCode="0.00%">
                  <c:v>0.315</c:v>
                </c:pt>
                <c:pt idx="5720" formatCode="0.00%">
                  <c:v>0.315</c:v>
                </c:pt>
                <c:pt idx="5721" formatCode="0.00%">
                  <c:v>0.315</c:v>
                </c:pt>
                <c:pt idx="5722" formatCode="0.00%">
                  <c:v>0.315</c:v>
                </c:pt>
                <c:pt idx="5723" formatCode="0.00%">
                  <c:v>0.315</c:v>
                </c:pt>
                <c:pt idx="5724" formatCode="0.00%">
                  <c:v>0.315</c:v>
                </c:pt>
                <c:pt idx="5725" formatCode="0.00%">
                  <c:v>0.315</c:v>
                </c:pt>
                <c:pt idx="5726" formatCode="0.00%">
                  <c:v>0.315</c:v>
                </c:pt>
                <c:pt idx="5727" formatCode="0.00%">
                  <c:v>0.315</c:v>
                </c:pt>
                <c:pt idx="5728" formatCode="0.00%">
                  <c:v>0.315</c:v>
                </c:pt>
                <c:pt idx="5729" formatCode="0.00%">
                  <c:v>0.315</c:v>
                </c:pt>
                <c:pt idx="5730" formatCode="0.00%">
                  <c:v>0.315</c:v>
                </c:pt>
                <c:pt idx="5731" formatCode="0.00%">
                  <c:v>0.315</c:v>
                </c:pt>
                <c:pt idx="5732" formatCode="0.00%">
                  <c:v>0.315</c:v>
                </c:pt>
                <c:pt idx="5733" formatCode="0.00%">
                  <c:v>0.315</c:v>
                </c:pt>
                <c:pt idx="5734" formatCode="0.00%">
                  <c:v>0.315</c:v>
                </c:pt>
                <c:pt idx="5735" formatCode="0.00%">
                  <c:v>0.315</c:v>
                </c:pt>
                <c:pt idx="5736" formatCode="0.00%">
                  <c:v>0.315</c:v>
                </c:pt>
                <c:pt idx="5737" formatCode="0.00%">
                  <c:v>0.315</c:v>
                </c:pt>
                <c:pt idx="5738" formatCode="0.00%">
                  <c:v>0.315</c:v>
                </c:pt>
                <c:pt idx="5739" formatCode="0.00%">
                  <c:v>0.315</c:v>
                </c:pt>
                <c:pt idx="5740" formatCode="0.00%">
                  <c:v>0.315</c:v>
                </c:pt>
                <c:pt idx="5741" formatCode="0.00%">
                  <c:v>0.315</c:v>
                </c:pt>
                <c:pt idx="5742" formatCode="0.00%">
                  <c:v>0.315</c:v>
                </c:pt>
                <c:pt idx="5743" formatCode="0.00%">
                  <c:v>0.315</c:v>
                </c:pt>
                <c:pt idx="5744" formatCode="0.00%">
                  <c:v>0.315</c:v>
                </c:pt>
                <c:pt idx="5745" formatCode="0.00%">
                  <c:v>0.315</c:v>
                </c:pt>
                <c:pt idx="5746" formatCode="0.00%">
                  <c:v>0.315</c:v>
                </c:pt>
                <c:pt idx="5747" formatCode="0.00%">
                  <c:v>0.315</c:v>
                </c:pt>
                <c:pt idx="5748" formatCode="0.00%">
                  <c:v>0.315</c:v>
                </c:pt>
                <c:pt idx="5749" formatCode="0.00%">
                  <c:v>0.315</c:v>
                </c:pt>
                <c:pt idx="5750" formatCode="0.00%">
                  <c:v>0.315</c:v>
                </c:pt>
                <c:pt idx="5751" formatCode="0.00%">
                  <c:v>0.315</c:v>
                </c:pt>
                <c:pt idx="5752" formatCode="0.00%">
                  <c:v>0.315</c:v>
                </c:pt>
                <c:pt idx="5753" formatCode="0.00%">
                  <c:v>0.315</c:v>
                </c:pt>
                <c:pt idx="5754" formatCode="0.00%">
                  <c:v>0.315</c:v>
                </c:pt>
                <c:pt idx="5755" formatCode="0.00%">
                  <c:v>0.315</c:v>
                </c:pt>
                <c:pt idx="5756" formatCode="0.00%">
                  <c:v>0.315</c:v>
                </c:pt>
                <c:pt idx="5757" formatCode="0.00%">
                  <c:v>0.315</c:v>
                </c:pt>
                <c:pt idx="5758" formatCode="0.00%">
                  <c:v>0.315</c:v>
                </c:pt>
                <c:pt idx="5759" formatCode="0.00%">
                  <c:v>0.315</c:v>
                </c:pt>
                <c:pt idx="5760" formatCode="0.00%">
                  <c:v>0.315</c:v>
                </c:pt>
                <c:pt idx="5761" formatCode="0.00%">
                  <c:v>0.315</c:v>
                </c:pt>
                <c:pt idx="5762" formatCode="0.00%">
                  <c:v>0.315</c:v>
                </c:pt>
                <c:pt idx="5763" formatCode="0.00%">
                  <c:v>0.315</c:v>
                </c:pt>
                <c:pt idx="5764" formatCode="0.00%">
                  <c:v>0.315</c:v>
                </c:pt>
                <c:pt idx="5765" formatCode="0.00%">
                  <c:v>0.315</c:v>
                </c:pt>
                <c:pt idx="5766" formatCode="0.00%">
                  <c:v>0.315</c:v>
                </c:pt>
                <c:pt idx="5767" formatCode="0.00%">
                  <c:v>0.315</c:v>
                </c:pt>
                <c:pt idx="5768" formatCode="0.00%">
                  <c:v>0.315</c:v>
                </c:pt>
                <c:pt idx="5769" formatCode="0.00%">
                  <c:v>0.315</c:v>
                </c:pt>
                <c:pt idx="5770" formatCode="0.00%">
                  <c:v>0.315</c:v>
                </c:pt>
                <c:pt idx="5771" formatCode="0.00%">
                  <c:v>0.315</c:v>
                </c:pt>
                <c:pt idx="5772" formatCode="0.00%">
                  <c:v>0.315</c:v>
                </c:pt>
                <c:pt idx="5773" formatCode="0.00%">
                  <c:v>0.315</c:v>
                </c:pt>
                <c:pt idx="5774" formatCode="0.00%">
                  <c:v>0.315</c:v>
                </c:pt>
                <c:pt idx="5775" formatCode="0.00%">
                  <c:v>0.315</c:v>
                </c:pt>
                <c:pt idx="5776" formatCode="0.00%">
                  <c:v>0.315</c:v>
                </c:pt>
                <c:pt idx="5777" formatCode="0.00%">
                  <c:v>0.315</c:v>
                </c:pt>
                <c:pt idx="5778" formatCode="0.00%">
                  <c:v>0.315</c:v>
                </c:pt>
                <c:pt idx="5779" formatCode="0.00%">
                  <c:v>0.315</c:v>
                </c:pt>
                <c:pt idx="5780" formatCode="0.00%">
                  <c:v>0.315</c:v>
                </c:pt>
                <c:pt idx="5781" formatCode="0.00%">
                  <c:v>0.315</c:v>
                </c:pt>
                <c:pt idx="5782" formatCode="0.00%">
                  <c:v>0.315</c:v>
                </c:pt>
                <c:pt idx="5783" formatCode="0.00%">
                  <c:v>0.315</c:v>
                </c:pt>
                <c:pt idx="5784" formatCode="0.00%">
                  <c:v>0.315</c:v>
                </c:pt>
                <c:pt idx="5785" formatCode="0.00%">
                  <c:v>0.315</c:v>
                </c:pt>
                <c:pt idx="5786" formatCode="0.00%">
                  <c:v>0.315</c:v>
                </c:pt>
                <c:pt idx="5787" formatCode="0.00%">
                  <c:v>0.315</c:v>
                </c:pt>
                <c:pt idx="5788" formatCode="0.00%">
                  <c:v>0.315</c:v>
                </c:pt>
                <c:pt idx="5789" formatCode="0.00%">
                  <c:v>0.315</c:v>
                </c:pt>
                <c:pt idx="5790" formatCode="0.00%">
                  <c:v>0.315</c:v>
                </c:pt>
                <c:pt idx="5791" formatCode="0.00%">
                  <c:v>0.315</c:v>
                </c:pt>
                <c:pt idx="5792" formatCode="0.00%">
                  <c:v>0.315</c:v>
                </c:pt>
                <c:pt idx="5793" formatCode="0.00%">
                  <c:v>0.315</c:v>
                </c:pt>
                <c:pt idx="5794" formatCode="0.00%">
                  <c:v>0.315</c:v>
                </c:pt>
                <c:pt idx="5795" formatCode="0.00%">
                  <c:v>0.315</c:v>
                </c:pt>
                <c:pt idx="5796" formatCode="0.00%">
                  <c:v>0.315</c:v>
                </c:pt>
                <c:pt idx="5797" formatCode="0.00%">
                  <c:v>0.315</c:v>
                </c:pt>
                <c:pt idx="5798" formatCode="0.00%">
                  <c:v>0.315</c:v>
                </c:pt>
                <c:pt idx="5799" formatCode="0.00%">
                  <c:v>0.315</c:v>
                </c:pt>
                <c:pt idx="5800" formatCode="0.00%">
                  <c:v>0.315</c:v>
                </c:pt>
                <c:pt idx="5801" formatCode="0.00%">
                  <c:v>0.315</c:v>
                </c:pt>
                <c:pt idx="5802" formatCode="0.00%">
                  <c:v>0.315</c:v>
                </c:pt>
                <c:pt idx="5803" formatCode="0.00%">
                  <c:v>0.315</c:v>
                </c:pt>
                <c:pt idx="5804" formatCode="0.00%">
                  <c:v>0.315</c:v>
                </c:pt>
                <c:pt idx="5805" formatCode="0.00%">
                  <c:v>0.315</c:v>
                </c:pt>
                <c:pt idx="5806" formatCode="0.00%">
                  <c:v>0.315</c:v>
                </c:pt>
                <c:pt idx="5807" formatCode="0.00%">
                  <c:v>0.315</c:v>
                </c:pt>
                <c:pt idx="5808" formatCode="0.00%">
                  <c:v>0.315</c:v>
                </c:pt>
                <c:pt idx="5809" formatCode="0.00%">
                  <c:v>0.315</c:v>
                </c:pt>
                <c:pt idx="5810" formatCode="0.00%">
                  <c:v>0.315</c:v>
                </c:pt>
                <c:pt idx="5811" formatCode="0.00%">
                  <c:v>0.315</c:v>
                </c:pt>
                <c:pt idx="5812" formatCode="0.00%">
                  <c:v>0.315</c:v>
                </c:pt>
                <c:pt idx="5813" formatCode="0.00%">
                  <c:v>0.315</c:v>
                </c:pt>
                <c:pt idx="5814" formatCode="0.00%">
                  <c:v>0.315</c:v>
                </c:pt>
                <c:pt idx="5815" formatCode="0.00%">
                  <c:v>0.315</c:v>
                </c:pt>
                <c:pt idx="5816" formatCode="0.00%">
                  <c:v>0.315</c:v>
                </c:pt>
                <c:pt idx="5817" formatCode="0.00%">
                  <c:v>0.315</c:v>
                </c:pt>
                <c:pt idx="5818" formatCode="0.00%">
                  <c:v>0.315</c:v>
                </c:pt>
                <c:pt idx="5819" formatCode="0.00%">
                  <c:v>0.315</c:v>
                </c:pt>
                <c:pt idx="5820" formatCode="0.00%">
                  <c:v>0.315</c:v>
                </c:pt>
                <c:pt idx="5821" formatCode="0.00%">
                  <c:v>0.315</c:v>
                </c:pt>
                <c:pt idx="5822" formatCode="0.00%">
                  <c:v>0.315</c:v>
                </c:pt>
                <c:pt idx="5823" formatCode="0.00%">
                  <c:v>0.315</c:v>
                </c:pt>
                <c:pt idx="5824" formatCode="0.00%">
                  <c:v>0.315</c:v>
                </c:pt>
                <c:pt idx="5825" formatCode="0.00%">
                  <c:v>0.315</c:v>
                </c:pt>
                <c:pt idx="5826" formatCode="0.00%">
                  <c:v>0.315</c:v>
                </c:pt>
                <c:pt idx="5827" formatCode="0.00%">
                  <c:v>0.315</c:v>
                </c:pt>
                <c:pt idx="5828" formatCode="0.00%">
                  <c:v>0.315</c:v>
                </c:pt>
                <c:pt idx="5829" formatCode="0.00%">
                  <c:v>0.315</c:v>
                </c:pt>
                <c:pt idx="5830" formatCode="0.00%">
                  <c:v>0.315</c:v>
                </c:pt>
                <c:pt idx="5831" formatCode="0.00%">
                  <c:v>0.315</c:v>
                </c:pt>
                <c:pt idx="5832" formatCode="0.00%">
                  <c:v>0.315</c:v>
                </c:pt>
                <c:pt idx="5833" formatCode="0.00%">
                  <c:v>0.315</c:v>
                </c:pt>
                <c:pt idx="5834" formatCode="0.00%">
                  <c:v>0.315</c:v>
                </c:pt>
                <c:pt idx="5835" formatCode="0.00%">
                  <c:v>0.315</c:v>
                </c:pt>
                <c:pt idx="5836" formatCode="0.00%">
                  <c:v>0.315</c:v>
                </c:pt>
                <c:pt idx="5837" formatCode="0.00%">
                  <c:v>0.315</c:v>
                </c:pt>
                <c:pt idx="5838" formatCode="0.00%">
                  <c:v>0.315</c:v>
                </c:pt>
                <c:pt idx="5839" formatCode="0.00%">
                  <c:v>0.315</c:v>
                </c:pt>
                <c:pt idx="5840" formatCode="0.00%">
                  <c:v>0.315</c:v>
                </c:pt>
                <c:pt idx="5841" formatCode="0.00%">
                  <c:v>0.315</c:v>
                </c:pt>
                <c:pt idx="5842" formatCode="0.00%">
                  <c:v>0.315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089984"/>
        <c:axId val="204104064"/>
      </c:lineChart>
      <c:dateAx>
        <c:axId val="204089984"/>
        <c:scaling>
          <c:orientation val="minMax"/>
          <c:max val="46022"/>
          <c:min val="41274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104064"/>
        <c:crosses val="autoZero"/>
        <c:auto val="1"/>
        <c:lblOffset val="100"/>
        <c:baseTimeUnit val="days"/>
        <c:majorUnit val="4"/>
        <c:majorTimeUnit val="months"/>
      </c:dateAx>
      <c:valAx>
        <c:axId val="204104064"/>
        <c:scaling>
          <c:orientation val="minMax"/>
          <c:max val="3.5"/>
        </c:scaling>
        <c:delete val="1"/>
        <c:axPos val="l"/>
        <c:numFmt formatCode="0%" sourceLinked="0"/>
        <c:majorTickMark val="out"/>
        <c:minorTickMark val="none"/>
        <c:tickLblPos val="nextTo"/>
        <c:crossAx val="20408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25748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078973050772614E-3"/>
          <c:y val="5.9831229696471637E-2"/>
          <c:w val="0.33402284773509089"/>
          <c:h val="7.0623266457062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127000">
        <a:srgbClr val="FFFF00"/>
      </a:glow>
    </a:effectLst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78582619291695E-3"/>
          <c:y val="9.9970657333407667E-2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9228676384778713E-2"/>
                  <c:y val="-5.72901574166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F93-BF18-6D2CDC551907}"/>
                </c:ext>
              </c:extLst>
            </c:dLbl>
            <c:dLbl>
              <c:idx val="14"/>
              <c:layout>
                <c:manualLayout>
                  <c:x val="-7.7697562889933888E-2"/>
                  <c:y val="-5.89692643365333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F93-BF18-6D2CDC551907}"/>
                </c:ext>
              </c:extLst>
            </c:dLbl>
            <c:dLbl>
              <c:idx val="15"/>
              <c:layout>
                <c:manualLayout>
                  <c:x val="-5.5488762779968635E-2"/>
                  <c:y val="3.70781979760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B-4FA0-ADF8-A4A95DA74DD4}"/>
                </c:ext>
              </c:extLst>
            </c:dLbl>
            <c:dLbl>
              <c:idx val="16"/>
              <c:layout>
                <c:manualLayout>
                  <c:x val="-3.2160461438699217E-2"/>
                  <c:y val="3.2390892397042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F93-BF18-6D2CDC551907}"/>
                </c:ext>
              </c:extLst>
            </c:dLbl>
            <c:dLbl>
              <c:idx val="17"/>
              <c:layout>
                <c:manualLayout>
                  <c:x val="-4.4027763838543135E-3"/>
                  <c:y val="2.0688578405226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F93-BF18-6D2CDC551907}"/>
                </c:ext>
              </c:extLst>
            </c:dLbl>
            <c:dLbl>
              <c:idx val="18"/>
              <c:layout>
                <c:manualLayout>
                  <c:x val="-3.7125206980270331E-2"/>
                  <c:y val="-5.6687460467906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18-4BF3-BFFD-EF679E1554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938C2D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alícuota'!$A$2:$A$23</c:f>
              <c:strCach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strCache>
            </c:strRef>
          </c:cat>
          <c:val>
            <c:numRef>
              <c:f>'Juicios y alícuota'!$B$2:$B$23</c:f>
              <c:numCache>
                <c:formatCode>_-* #,##0_-;\-* #,##0_-;_-* "-"??_-;_-@_-</c:formatCode>
                <c:ptCount val="22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44586</c:v>
                </c:pt>
                <c:pt idx="17">
                  <c:v>79129</c:v>
                </c:pt>
                <c:pt idx="18">
                  <c:v>93660</c:v>
                </c:pt>
                <c:pt idx="19">
                  <c:v>117856</c:v>
                </c:pt>
                <c:pt idx="20">
                  <c:v>126055</c:v>
                </c:pt>
                <c:pt idx="21" formatCode="#,##0">
                  <c:v>134141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51008"/>
        <c:axId val="223452544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667044542750006E-2"/>
                  <c:y val="-4.596063907608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B-4FA0-ADF8-A4A95DA74DD4}"/>
                </c:ext>
              </c:extLst>
            </c:dLbl>
            <c:dLbl>
              <c:idx val="8"/>
              <c:layout>
                <c:manualLayout>
                  <c:x val="-2.6667044542750085E-2"/>
                  <c:y val="-4.344431068056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9B-4FA0-ADF8-A4A95DA74DD4}"/>
                </c:ext>
              </c:extLst>
            </c:dLbl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F93-BF18-6D2CDC551907}"/>
                </c:ext>
              </c:extLst>
            </c:dLbl>
            <c:dLbl>
              <c:idx val="18"/>
              <c:layout>
                <c:manualLayout>
                  <c:x val="-3.4922796043807074E-3"/>
                  <c:y val="-2.5001826406765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B-4FA0-ADF8-A4A95DA74D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335657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alícuota'!$A$2:$A$23</c:f>
              <c:strCach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strCache>
            </c:strRef>
          </c:cat>
          <c:val>
            <c:numRef>
              <c:f>'Juicios y alícuota'!$C$2:$C$23</c:f>
              <c:numCache>
                <c:formatCode>General</c:formatCode>
                <c:ptCount val="22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 formatCode="0.000000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  <c:pt idx="17">
                  <c:v>2.5147624305473055</c:v>
                </c:pt>
                <c:pt idx="18">
                  <c:v>2.4738447847201837</c:v>
                </c:pt>
                <c:pt idx="19">
                  <c:v>2.4796385196836588</c:v>
                </c:pt>
                <c:pt idx="20">
                  <c:v>2.5474349795235103</c:v>
                </c:pt>
                <c:pt idx="21" formatCode="_(* #,##0.00_);_(* \(#,##0.00\);_(* &quot;-&quot;??_);_(@_)">
                  <c:v>2.8030356730586825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68160"/>
        <c:axId val="223466624"/>
      </c:lineChart>
      <c:catAx>
        <c:axId val="22345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8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223452544"/>
        <c:crosses val="autoZero"/>
        <c:auto val="1"/>
        <c:lblAlgn val="ctr"/>
        <c:lblOffset val="100"/>
        <c:noMultiLvlLbl val="0"/>
      </c:catAx>
      <c:valAx>
        <c:axId val="22345254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3451008"/>
        <c:crosses val="autoZero"/>
        <c:crossBetween val="between"/>
      </c:valAx>
      <c:valAx>
        <c:axId val="223466624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3468160"/>
        <c:crosses val="max"/>
        <c:crossBetween val="between"/>
      </c:valAx>
      <c:catAx>
        <c:axId val="223468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3466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2800">
                <a:solidFill>
                  <a:srgbClr val="938C2D"/>
                </a:solidFill>
              </a:defRPr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 sz="2800">
                <a:solidFill>
                  <a:schemeClr val="accent5">
                    <a:lumMod val="50000"/>
                  </a:schemeClr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626446996387679E-2"/>
          <c:y val="0.10684175615974711"/>
          <c:w val="0.92998927417282928"/>
          <c:h val="0.80153498062398087"/>
        </c:manualLayout>
      </c:layout>
      <c:lineChart>
        <c:grouping val="standard"/>
        <c:varyColors val="0"/>
        <c:ser>
          <c:idx val="5"/>
          <c:order val="5"/>
          <c:tx>
            <c:strRef>
              <c:f>Siniestralidad!$G$1</c:f>
              <c:strCache>
                <c:ptCount val="1"/>
                <c:pt idx="0">
                  <c:v>II Global</c:v>
                </c:pt>
              </c:strCache>
            </c:strRef>
          </c:tx>
          <c:spPr>
            <a:ln w="38100" cap="rnd">
              <a:solidFill>
                <a:srgbClr val="005D6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005D61"/>
              </a:solidFill>
              <a:ln w="44450">
                <a:solidFill>
                  <a:srgbClr val="005D61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F3-42FC-825C-A6152AA710D8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D-4BE0-88BA-A6ACF0B92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600" b="1" baseline="0">
                    <a:solidFill>
                      <a:srgbClr val="005D6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Siniestralidad!$A$2:$A$19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Siniestralidad!$G$2:$G$19</c:f>
              <c:numCache>
                <c:formatCode>0.0</c:formatCode>
                <c:ptCount val="18"/>
                <c:pt idx="0">
                  <c:v>82.456143154448057</c:v>
                </c:pt>
                <c:pt idx="1">
                  <c:v>80.57551677078628</c:v>
                </c:pt>
                <c:pt idx="2">
                  <c:v>72.882280876018257</c:v>
                </c:pt>
                <c:pt idx="3">
                  <c:v>71.315120193218903</c:v>
                </c:pt>
                <c:pt idx="4">
                  <c:v>73.284942674891028</c:v>
                </c:pt>
                <c:pt idx="5">
                  <c:v>69.376615492022296</c:v>
                </c:pt>
                <c:pt idx="6">
                  <c:v>69.858026490229321</c:v>
                </c:pt>
                <c:pt idx="7">
                  <c:v>66.383845055420153</c:v>
                </c:pt>
                <c:pt idx="8">
                  <c:v>62.7</c:v>
                </c:pt>
                <c:pt idx="9">
                  <c:v>58.366995558052501</c:v>
                </c:pt>
                <c:pt idx="10">
                  <c:v>55.389591233093597</c:v>
                </c:pt>
                <c:pt idx="11">
                  <c:v>51.773641725462653</c:v>
                </c:pt>
                <c:pt idx="12">
                  <c:v>52.769830123200421</c:v>
                </c:pt>
                <c:pt idx="13">
                  <c:v>35.62845635155837</c:v>
                </c:pt>
                <c:pt idx="14">
                  <c:v>47.601645085778472</c:v>
                </c:pt>
                <c:pt idx="15">
                  <c:v>53.182040614362748</c:v>
                </c:pt>
                <c:pt idx="16" formatCode="#,##0.0">
                  <c:v>53.982606141756371</c:v>
                </c:pt>
                <c:pt idx="17" formatCode="#,##0.0">
                  <c:v>48.772202892006526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F3-42FC-825C-A6152AA710D8}"/>
            </c:ext>
          </c:extLst>
        </c:ser>
        <c:ser>
          <c:idx val="6"/>
          <c:order val="6"/>
          <c:tx>
            <c:strRef>
              <c:f>Siniestralidad!$H$1</c:f>
              <c:strCache>
                <c:ptCount val="1"/>
                <c:pt idx="0">
                  <c:v>II ATEP</c:v>
                </c:pt>
              </c:strCache>
            </c:strRef>
          </c:tx>
          <c:spPr>
            <a:ln w="38100" cap="rnd">
              <a:solidFill>
                <a:srgbClr val="C7BA6F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C7BA6F"/>
              </a:solidFill>
              <a:ln w="38100">
                <a:solidFill>
                  <a:srgbClr val="C7BA6F"/>
                </a:solidFill>
              </a:ln>
            </c:spPr>
          </c:marker>
          <c:dLbls>
            <c:dLbl>
              <c:idx val="0"/>
              <c:layout>
                <c:manualLayout>
                  <c:x val="-2.9150002835421695E-2"/>
                  <c:y val="-5.310482728538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F3-42FC-825C-A6152AA710D8}"/>
                </c:ext>
              </c:extLst>
            </c:dLbl>
            <c:dLbl>
              <c:idx val="1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C7BA6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6A7-48C4-89FE-FE6C0534797B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ED-4BE0-88BA-A6ACF0B927A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rgbClr val="C7BA6F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C7BA6F"/>
                      </a:solidFill>
                    </a:ln>
                  </c:spPr>
                </c15:leaderLines>
              </c:ext>
            </c:extLst>
          </c:dLbls>
          <c:cat>
            <c:numRef>
              <c:f>Siniestralidad!$A$2:$A$19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Siniestralidad!$H$2:$H$19</c:f>
              <c:numCache>
                <c:formatCode>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54.9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46.8</c:v>
                </c:pt>
                <c:pt idx="8">
                  <c:v>43.7</c:v>
                </c:pt>
                <c:pt idx="9">
                  <c:v>40.4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 formatCode="General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F3-42FC-825C-A6152AA71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502720"/>
        <c:axId val="1815042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Siniestralidad!$B$1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Siniestralidad!$B$2:$B$16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9757284.5</c:v>
                      </c:pt>
                      <c:pt idx="11" formatCode="_-* #,##0_-;\-* #,##0_-;_-* &quot;-&quot;??_-;_-@_-">
                        <c:v>9843985.916666666</c:v>
                      </c:pt>
                      <c:pt idx="12" formatCode="_-* #,##0_-;\-* #,##0_-;_-* &quot;-&quot;??_-;_-@_-">
                        <c:v>9736188.25</c:v>
                      </c:pt>
                      <c:pt idx="13" formatCode="_-* #,##0_-;\-* #,##0_-;_-* &quot;-&quot;??_-;_-@_-">
                        <c:v>9515892.416666666</c:v>
                      </c:pt>
                      <c:pt idx="14" formatCode="_-* #,##0_-;\-* #,##0_-;_-* &quot;-&quot;??_-;_-@_-">
                        <c:v>9608617.5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7F3-42FC-825C-A6152AA710D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Siniestralidad!$C$1</c15:sqref>
                        </c15:formulaRef>
                      </c:ext>
                    </c:extLst>
                    <c:strCache>
                      <c:ptCount val="1"/>
                      <c:pt idx="0">
                        <c:v>Casos 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Siniestralidad!$C$2:$C$16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540452</c:v>
                      </c:pt>
                      <c:pt idx="11" formatCode="_-* #,##0_-;\-* #,##0_-;_-* &quot;-&quot;??_-;_-@_-">
                        <c:v>509659</c:v>
                      </c:pt>
                      <c:pt idx="12" formatCode="_-* #,##0_-;\-* #,##0_-;_-* &quot;-&quot;??_-;_-@_-">
                        <c:v>513777</c:v>
                      </c:pt>
                      <c:pt idx="13" formatCode="_-* #,##0_-;\-* #,##0_-;_-* &quot;-&quot;??_-;_-@_-">
                        <c:v>339037</c:v>
                      </c:pt>
                      <c:pt idx="14" formatCode="_-* #,##0_-;\-* #,##0_-;_-* &quot;-&quot;??_-;_-@_-">
                        <c:v>457386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7F3-42FC-825C-A6152AA710D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Siniestralidad!$D$1</c15:sqref>
                        </c15:formulaRef>
                      </c:ext>
                    </c:extLst>
                    <c:strCache>
                      <c:ptCount val="1"/>
                      <c:pt idx="0">
                        <c:v>Casos con baja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Siniestralidad!$D$2:$D$16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355628</c:v>
                      </c:pt>
                      <c:pt idx="13" formatCode="_-* #,##0_-;\-* #,##0_-;_-* &quot;-&quot;??_-;_-@_-">
                        <c:v>237983</c:v>
                      </c:pt>
                      <c:pt idx="14" formatCode="_-* #,##0_-;\-* #,##0_-;_-* &quot;-&quot;??_-;_-@_-">
                        <c:v>318067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7F3-42FC-825C-A6152AA710D8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Siniestralidad!$E$1</c15:sqref>
                        </c15:formulaRef>
                      </c:ext>
                    </c:extLst>
                    <c:strCache>
                      <c:ptCount val="1"/>
                      <c:pt idx="0">
                        <c:v>Fallecidos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Siniestralidad!$E$2:$E$16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743</c:v>
                      </c:pt>
                      <c:pt idx="11" formatCode="_-* #,##0_-;\-* #,##0_-;_-* &quot;-&quot;??_-;_-@_-">
                        <c:v>677</c:v>
                      </c:pt>
                      <c:pt idx="12" formatCode="_-* #,##0_-;\-* #,##0_-;_-* &quot;-&quot;??_-;_-@_-">
                        <c:v>583</c:v>
                      </c:pt>
                      <c:pt idx="13" formatCode="_-* #,##0_-;\-* #,##0_-;_-* &quot;-&quot;??_-;_-@_-">
                        <c:v>512</c:v>
                      </c:pt>
                      <c:pt idx="14" formatCode="_-* #,##0_-;\-* #,##0_-;_-* &quot;-&quot;??_-;_-@_-">
                        <c:v>580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7F3-42FC-825C-A6152AA710D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Siniestralidad!$F$1</c15:sqref>
                        </c15:formulaRef>
                      </c:ext>
                    </c:extLst>
                    <c:strCache>
                      <c:ptCount val="1"/>
                      <c:pt idx="0">
                        <c:v>Fallecidos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Siniestralidad!$F$2:$F$16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326</c:v>
                      </c:pt>
                      <c:pt idx="13" formatCode="_-* #,##0_-;\-* #,##0_-;_-* &quot;-&quot;??_-;_-@_-">
                        <c:v>294</c:v>
                      </c:pt>
                      <c:pt idx="14" formatCode="_-* #,##0_-;\-* #,##0_-;_-* &quot;-&quot;??_-;_-@_-">
                        <c:v>318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7F3-42FC-825C-A6152AA710D8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Siniestralidad!$I$1</c15:sqref>
                        </c15:formulaRef>
                      </c:ext>
                    </c:extLst>
                    <c:strCache>
                      <c:ptCount val="1"/>
                      <c:pt idx="0">
                        <c:v>IF Global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Siniestralidad!$I$2:$I$16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140.71908810627895</c:v>
                      </c:pt>
                      <c:pt idx="1">
                        <c:v>122.96557312699343</c:v>
                      </c:pt>
                      <c:pt idx="2">
                        <c:v>105.75002600749809</c:v>
                      </c:pt>
                      <c:pt idx="3">
                        <c:v>109.32703997855131</c:v>
                      </c:pt>
                      <c:pt idx="4">
                        <c:v>113.45461326700108</c:v>
                      </c:pt>
                      <c:pt idx="5">
                        <c:v>112.70085737908576</c:v>
                      </c:pt>
                      <c:pt idx="6">
                        <c:v>95.542868192342624</c:v>
                      </c:pt>
                      <c:pt idx="7">
                        <c:v>86.184226948169595</c:v>
                      </c:pt>
                      <c:pt idx="8">
                        <c:v>82.274675658448061</c:v>
                      </c:pt>
                      <c:pt idx="9">
                        <c:v>73.599999999999994</c:v>
                      </c:pt>
                      <c:pt idx="10">
                        <c:v>76.148235710458167</c:v>
                      </c:pt>
                      <c:pt idx="11">
                        <c:v>68.772954952503952</c:v>
                      </c:pt>
                      <c:pt idx="12">
                        <c:v>59.879695221595185</c:v>
                      </c:pt>
                      <c:pt idx="13">
                        <c:v>53.804727668342956</c:v>
                      </c:pt>
                      <c:pt idx="14">
                        <c:v>60.362482954536794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7F3-42FC-825C-A6152AA710D8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Siniestralidad!$J$1</c15:sqref>
                        </c15:formulaRef>
                      </c:ext>
                    </c:extLst>
                    <c:strCache>
                      <c:ptCount val="1"/>
                      <c:pt idx="0">
                        <c:v>IF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Siniestralidad!$J$2:$J$16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83.87961330256627</c:v>
                      </c:pt>
                      <c:pt idx="1">
                        <c:v>73.882676290588478</c:v>
                      </c:pt>
                      <c:pt idx="2">
                        <c:v>61.284051216393479</c:v>
                      </c:pt>
                      <c:pt idx="3">
                        <c:v>61.62982391443019</c:v>
                      </c:pt>
                      <c:pt idx="4">
                        <c:v>67.13770003356548</c:v>
                      </c:pt>
                      <c:pt idx="5">
                        <c:v>64.898061343930777</c:v>
                      </c:pt>
                      <c:pt idx="6">
                        <c:v>51.649907554361675</c:v>
                      </c:pt>
                      <c:pt idx="7">
                        <c:v>47.4235372511191</c:v>
                      </c:pt>
                      <c:pt idx="8">
                        <c:v>46.408705239501472</c:v>
                      </c:pt>
                      <c:pt idx="9">
                        <c:v>40.4</c:v>
                      </c:pt>
                      <c:pt idx="10">
                        <c:v>40.482574839341829</c:v>
                      </c:pt>
                      <c:pt idx="11">
                        <c:v>35.351533712660824</c:v>
                      </c:pt>
                      <c:pt idx="12">
                        <c:v>33.483328717392851</c:v>
                      </c:pt>
                      <c:pt idx="13">
                        <c:v>30.895683465806311</c:v>
                      </c:pt>
                      <c:pt idx="14">
                        <c:v>33.09529237852189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7F3-42FC-825C-A6152AA710D8}"/>
                  </c:ext>
                </c:extLst>
              </c15:ser>
            </c15:filteredLineSeries>
          </c:ext>
        </c:extLst>
      </c:lineChart>
      <c:catAx>
        <c:axId val="18150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81504256"/>
        <c:crosses val="autoZero"/>
        <c:auto val="1"/>
        <c:lblAlgn val="ctr"/>
        <c:lblOffset val="100"/>
        <c:noMultiLvlLbl val="0"/>
      </c:catAx>
      <c:valAx>
        <c:axId val="181504256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8150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SINIESTROS</a:t>
            </a:r>
            <a:r>
              <a:rPr lang="es-ES" sz="4000" b="1" i="0" baseline="0" dirty="0">
                <a:solidFill>
                  <a:schemeClr val="bg1">
                    <a:lumMod val="50000"/>
                  </a:schemeClr>
                </a:solidFill>
              </a:rPr>
              <a:t> EN GENERAL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015942858663689"/>
          <c:y val="2.2597963105308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6.7376277978057966E-2"/>
          <c:y val="0.15575384194723971"/>
          <c:w val="0.8481802191439356"/>
          <c:h val="0.79472080397517975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8-4958-8975-C330E04F4CA7}"/>
              </c:ext>
            </c:extLst>
          </c:dPt>
          <c:dPt>
            <c:idx val="1"/>
            <c:bubble3D val="0"/>
            <c:explosion val="4"/>
            <c:spPr>
              <a:pattFill prst="pct40">
                <a:fgClr>
                  <a:srgbClr val="0095B8"/>
                </a:fgClr>
                <a:bgClr>
                  <a:sysClr val="window" lastClr="FFFFFF"/>
                </a:bgClr>
              </a:patt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8-4958-8975-C330E04F4CA7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B8-4958-8975-C330E04F4CA7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B8-4958-8975-C330E04F4CA7}"/>
              </c:ext>
            </c:extLst>
          </c:dPt>
          <c:dLbls>
            <c:dLbl>
              <c:idx val="0"/>
              <c:layout>
                <c:manualLayout>
                  <c:x val="8.3710081221037458E-2"/>
                  <c:y val="1.19040921853640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CDCE28-1AD7-4E07-AB47-103E52C32EAE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B8-4958-8975-C330E04F4CA7}"/>
                </c:ext>
              </c:extLst>
            </c:dLbl>
            <c:dLbl>
              <c:idx val="1"/>
              <c:layout>
                <c:manualLayout>
                  <c:x val="0.11838373936360409"/>
                  <c:y val="4.04742636337124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0B8-4958-8975-C330E04F4CA7}"/>
                </c:ext>
              </c:extLst>
            </c:dLbl>
            <c:dLbl>
              <c:idx val="2"/>
              <c:layout>
                <c:manualLayout>
                  <c:x val="-0.10535997596191969"/>
                  <c:y val="-1.04214056576261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43%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B8-4958-8975-C330E04F4CA7}"/>
                </c:ext>
              </c:extLst>
            </c:dLbl>
            <c:dLbl>
              <c:idx val="3"/>
              <c:layout>
                <c:manualLayout>
                  <c:x val="-0.1495857790276251"/>
                  <c:y val="0.111035773553582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524E0C-316A-4717-B062-3453DFDE2098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0B8-4958-8975-C330E04F4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TD!$H$4:$H$6</c:f>
              <c:strCache>
                <c:ptCount val="3"/>
                <c:pt idx="0">
                  <c:v>Stros que NO son en via publica</c:v>
                </c:pt>
                <c:pt idx="1">
                  <c:v>% accidentes en via pública IN ITINERE </c:v>
                </c:pt>
                <c:pt idx="2">
                  <c:v>% accidentes en via pública DE TRABAJO</c:v>
                </c:pt>
              </c:strCache>
            </c:strRef>
          </c:cat>
          <c:val>
            <c:numRef>
              <c:f>TD!$M$4:$M$6</c:f>
              <c:numCache>
                <c:formatCode>0%</c:formatCode>
                <c:ptCount val="3"/>
                <c:pt idx="0">
                  <c:v>0.54599097393493456</c:v>
                </c:pt>
                <c:pt idx="1">
                  <c:v>0.25926370543670679</c:v>
                </c:pt>
                <c:pt idx="2">
                  <c:v>0.19474532062835867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B8-4958-8975-C330E04F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FALLECIMIENTOS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3677483410646358"/>
          <c:y val="2.2597834372060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1806421758502264"/>
          <c:y val="0.21480198058676872"/>
          <c:w val="0.84843732253037774"/>
          <c:h val="0.67389744156830056"/>
        </c:manualLayout>
      </c:layout>
      <c:ofPieChart>
        <c:ofPieType val="pie"/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37-49D1-9F2C-39A0D4E6BAC3}"/>
              </c:ext>
            </c:extLst>
          </c:dPt>
          <c:dPt>
            <c:idx val="1"/>
            <c:bubble3D val="0"/>
            <c:spPr>
              <a:pattFill prst="pct30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37-49D1-9F2C-39A0D4E6BAC3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37-49D1-9F2C-39A0D4E6BAC3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37-49D1-9F2C-39A0D4E6BAC3}"/>
              </c:ext>
            </c:extLst>
          </c:dPt>
          <c:dLbls>
            <c:dLbl>
              <c:idx val="0"/>
              <c:layout>
                <c:manualLayout>
                  <c:x val="0.10137167522697113"/>
                  <c:y val="5.398814958957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37-49D1-9F2C-39A0D4E6BAC3}"/>
                </c:ext>
              </c:extLst>
            </c:dLbl>
            <c:dLbl>
              <c:idx val="1"/>
              <c:layout>
                <c:manualLayout>
                  <c:x val="7.8120317754448595E-2"/>
                  <c:y val="0.150760343619935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/>
                      <a:t>59%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49789714997451"/>
                      <c:h val="7.347411515523748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337-49D1-9F2C-39A0D4E6BAC3}"/>
                </c:ext>
              </c:extLst>
            </c:dLbl>
            <c:dLbl>
              <c:idx val="2"/>
              <c:layout>
                <c:manualLayout>
                  <c:x val="-5.6843834537157266E-2"/>
                  <c:y val="-0.1200093177124977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41%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53623188405797"/>
                      <c:h val="8.45070422535211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337-49D1-9F2C-39A0D4E6BAC3}"/>
                </c:ext>
              </c:extLst>
            </c:dLbl>
            <c:dLbl>
              <c:idx val="3"/>
              <c:layout>
                <c:manualLayout>
                  <c:x val="-0.17892504235300466"/>
                  <c:y val="0.1368421554013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37-49D1-9F2C-39A0D4E6B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TD!$M$8:$M$10</c:f>
              <c:numCache>
                <c:formatCode>0%</c:formatCode>
                <c:ptCount val="3"/>
                <c:pt idx="0">
                  <c:v>0.23157894736842111</c:v>
                </c:pt>
                <c:pt idx="1">
                  <c:v>0.45438596491228067</c:v>
                </c:pt>
                <c:pt idx="2">
                  <c:v>0.31403508771929822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37-49D1-9F2C-39A0D4E6B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30981505713002E-2"/>
          <c:y val="7.4460982371948731E-2"/>
          <c:w val="0.95745883916389174"/>
          <c:h val="0.71073789416622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165000</c:v>
                </c:pt>
                <c:pt idx="1">
                  <c:v>420000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2-4561-AD5D-62DBBA8D148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Hoja1!$D$2:$D$3</c:f>
              <c:numCache>
                <c:formatCode>#,##0</c:formatCode>
                <c:ptCount val="2"/>
                <c:pt idx="0">
                  <c:v>731987</c:v>
                </c:pt>
                <c:pt idx="1">
                  <c:v>1520668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2-4561-AD5D-62DBBA8D1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618368"/>
        <c:axId val="18263244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Hoja1!$A$2:$A$3</c15:sqref>
                        </c15:formulaRef>
                      </c:ext>
                    </c:extLst>
                    <c:strCache>
                      <c:ptCount val="2"/>
                      <c:pt idx="0">
                        <c:v>VISITAS</c:v>
                      </c:pt>
                      <c:pt idx="1">
                        <c:v>RECOMENDACIONES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Hoja1!$C$2:$C$3</c15:sqref>
                        </c15:formulaRef>
                      </c:ext>
                    </c:extLst>
                    <c:numCache>
                      <c:formatCode>#,##0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B22-4561-AD5D-62DBBA8D1483}"/>
                  </c:ext>
                </c:extLst>
              </c15:ser>
            </c15:filteredBarSeries>
          </c:ext>
        </c:extLst>
      </c:barChart>
      <c:catAx>
        <c:axId val="18261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32448"/>
        <c:crosses val="autoZero"/>
        <c:auto val="1"/>
        <c:lblAlgn val="ctr"/>
        <c:lblOffset val="100"/>
        <c:noMultiLvlLbl val="0"/>
      </c:catAx>
      <c:valAx>
        <c:axId val="1826324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1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A1C4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1.2232755543215262E-2</c:v>
                </c:pt>
                <c:pt idx="1">
                  <c:v>0.98776724445678477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816108846036161E-2"/>
          <c:y val="0"/>
          <c:w val="0.97398446569537545"/>
          <c:h val="0.91590978729545514"/>
        </c:manualLayout>
      </c:layout>
      <c:barChart>
        <c:barDir val="col"/>
        <c:grouping val="clustered"/>
        <c:varyColors val="0"/>
        <c:ser>
          <c:idx val="3"/>
          <c:order val="2"/>
          <c:tx>
            <c:v>Total mercado</c:v>
          </c:tx>
          <c:spPr>
            <a:solidFill>
              <a:srgbClr val="6AA5A6"/>
            </a:solidFill>
            <a:ln w="12700">
              <a:noFill/>
            </a:ln>
            <a:effectLst>
              <a:innerShdw blurRad="279400">
                <a:srgbClr val="4F81BD">
                  <a:lumMod val="50000"/>
                </a:srgbClr>
              </a:inn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257485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Sheet1!$D$1:$X$1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Sheet1!$D$7:$X$7</c:f>
              <c:numCache>
                <c:formatCode>General</c:formatCode>
                <c:ptCount val="21"/>
                <c:pt idx="0">
                  <c:v>11.340251025330337</c:v>
                </c:pt>
                <c:pt idx="1">
                  <c:v>17.518562363599582</c:v>
                </c:pt>
                <c:pt idx="2">
                  <c:v>23.716357756320434</c:v>
                </c:pt>
                <c:pt idx="3">
                  <c:v>35.094271238029535</c:v>
                </c:pt>
                <c:pt idx="4">
                  <c:v>52.923428678307083</c:v>
                </c:pt>
                <c:pt idx="5">
                  <c:v>68.200742308837064</c:v>
                </c:pt>
                <c:pt idx="6">
                  <c:v>69.355298371045009</c:v>
                </c:pt>
                <c:pt idx="7">
                  <c:v>74.009590696698183</c:v>
                </c:pt>
                <c:pt idx="8">
                  <c:v>89.520703159025743</c:v>
                </c:pt>
                <c:pt idx="9">
                  <c:v>98.471078269258527</c:v>
                </c:pt>
                <c:pt idx="10">
                  <c:v>110.16899390525042</c:v>
                </c:pt>
                <c:pt idx="11">
                  <c:v>132.34681054934961</c:v>
                </c:pt>
                <c:pt idx="12">
                  <c:v>134.08934784167622</c:v>
                </c:pt>
                <c:pt idx="13">
                  <c:v>81.306495841780077</c:v>
                </c:pt>
                <c:pt idx="14">
                  <c:v>69.737764160424902</c:v>
                </c:pt>
                <c:pt idx="15">
                  <c:v>46.878358686121793</c:v>
                </c:pt>
                <c:pt idx="16">
                  <c:v>82.352117773446608</c:v>
                </c:pt>
                <c:pt idx="17">
                  <c:v>93.397871867762731</c:v>
                </c:pt>
                <c:pt idx="18">
                  <c:v>114.16251167599761</c:v>
                </c:pt>
                <c:pt idx="19">
                  <c:v>123.80686289244601</c:v>
                </c:pt>
                <c:pt idx="20">
                  <c:v>132.77534581934245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D-4629-B7F7-41E340EBB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10155776"/>
        <c:axId val="210157568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000000"/>
                    </a:solidFill>
                    <a:prstDash val="solid"/>
                  </a:ln>
                </c:spPr>
                <c:invertIfNegative val="0"/>
                <c:dPt>
                  <c:idx val="18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8E2D-4629-B7F7-41E340EBB0F2}"/>
                    </c:ext>
                  </c:extLst>
                </c:dPt>
                <c:dLbls>
                  <c:dLbl>
                    <c:idx val="18"/>
                    <c:layout>
                      <c:manualLayout>
                        <c:x val="4.7408885115672551E-3"/>
                        <c:y val="-5.6805207739692998E-2"/>
                      </c:manualLayout>
                    </c:layout>
                    <c:tx>
                      <c:rich>
                        <a:bodyPr wrap="square" lIns="38100" tIns="19050" rIns="38100" bIns="19050" anchor="ctr" anchorCtr="0">
                          <a:noAutofit/>
                        </a:bodyPr>
                        <a:lstStyle/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/>
                            <a:t>80.000</a:t>
                          </a:r>
                        </a:p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endParaRPr lang="en-US" sz="1600"/>
                        </a:p>
                      </c:rich>
                    </c:tx>
                    <c:spPr>
                      <a:solidFill>
                        <a:sysClr val="window" lastClr="FFFFFF"/>
                      </a:solidFill>
                      <a:ln>
                        <a:noFill/>
                      </a:ln>
                      <a:effectLst/>
                    </c:sp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6.4979849823957186E-2"/>
                            <c:h val="6.91910775079621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1-8E2D-4629-B7F7-41E340EBB0F2}"/>
                      </c:ext>
                    </c:extLst>
                  </c:dLbl>
                  <c:dLbl>
                    <c:idx val="20"/>
                    <c:layout>
                      <c:manualLayout>
                        <c:x val="-1.1850154376392499E-3"/>
                        <c:y val="-0.20541158217741604"/>
                      </c:manualLayout>
                    </c:layout>
                    <c:spPr>
                      <a:solidFill>
                        <a:sysClr val="window" lastClr="FFFFFF">
                          <a:alpha val="70000"/>
                        </a:sysClr>
                      </a:solidFill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 anchorCtr="0">
                        <a:spAutoFit/>
                      </a:bodyPr>
                      <a:lstStyle/>
                      <a:p>
                        <a:pPr algn="ctr" rtl="0">
                          <a:defRPr lang="en-US" sz="1600" b="1" i="0" u="none" strike="noStrike" kern="1200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8E2D-4629-B7F7-41E340EBB0F2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 rtl="0">
                        <a:defRPr lang="en-US" sz="1600" b="1" i="0" u="none" strike="noStrike" kern="1200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Sheet1!$D$1:$X$1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Sheet1!$B$3:$V$3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20" formatCode="_ * #,##0_ ;_ * \-#,##0_ ;_ * &quot;-&quot;??_ ;_ @_ ">
                        <c:v>6443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E2D-4629-B7F7-41E340EBB0F2}"/>
                  </c:ext>
                </c:extLst>
              </c15:ser>
            </c15:filteredBarSeries>
            <c15:filteredBar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46855C"/>
                    </a:solidFill>
                    <a:prstDash val="solid"/>
                  </a:ln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8E2D-4629-B7F7-41E340EBB0F2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8E2D-4629-B7F7-41E340EBB0F2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8E2D-4629-B7F7-41E340EBB0F2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8E2D-4629-B7F7-41E340EBB0F2}"/>
                    </c:ext>
                  </c:extLst>
                </c:dPt>
                <c:dPt>
                  <c:idx val="17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8E2D-4629-B7F7-41E340EBB0F2}"/>
                    </c:ext>
                  </c:extLst>
                </c:dPt>
                <c:dPt>
                  <c:idx val="20"/>
                  <c:invertIfNegative val="0"/>
                  <c:bubble3D val="0"/>
                  <c:spPr>
                    <a:pattFill prst="dkUpDiag">
                      <a:fgClr>
                        <a:srgbClr val="A2C2AD"/>
                      </a:fgClr>
                      <a:bgClr>
                        <a:sysClr val="window" lastClr="FFFFFF"/>
                      </a:bgClr>
                    </a:patt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8E2D-4629-B7F7-41E340EBB0F2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660522744328916E-3"/>
                        <c:y val="-2.6930139992261164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8E2D-4629-B7F7-41E340EBB0F2}"/>
                      </c:ext>
                    </c:extLst>
                  </c:dLbl>
                  <c:dLbl>
                    <c:idx val="1"/>
                    <c:layout>
                      <c:manualLayout>
                        <c:x val="-8.7399624731681225E-4"/>
                        <c:y val="-5.732687506065659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8E2D-4629-B7F7-41E340EBB0F2}"/>
                      </c:ext>
                    </c:extLst>
                  </c:dLbl>
                  <c:dLbl>
                    <c:idx val="2"/>
                    <c:layout>
                      <c:manualLayout>
                        <c:x val="2.9497775443118029E-3"/>
                        <c:y val="-7.765757794608287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8E2D-4629-B7F7-41E340EBB0F2}"/>
                      </c:ext>
                    </c:extLst>
                  </c:dLbl>
                  <c:dLbl>
                    <c:idx val="3"/>
                    <c:layout>
                      <c:manualLayout>
                        <c:x val="1.0113523009069039E-3"/>
                        <c:y val="-0.1064546175263203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8E2D-4629-B7F7-41E340EBB0F2}"/>
                      </c:ext>
                    </c:extLst>
                  </c:dLbl>
                  <c:dLbl>
                    <c:idx val="4"/>
                    <c:layout>
                      <c:manualLayout>
                        <c:x val="-1.4200911053430862E-2"/>
                        <c:y val="-0.1278974944574055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8E2D-4629-B7F7-41E340EBB0F2}"/>
                      </c:ext>
                    </c:extLst>
                  </c:dLbl>
                  <c:dLbl>
                    <c:idx val="5"/>
                    <c:layout>
                      <c:manualLayout>
                        <c:x val="-1.3743164767110721E-2"/>
                        <c:y val="-0.152945358021983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8E2D-4629-B7F7-41E340EBB0F2}"/>
                      </c:ext>
                    </c:extLst>
                  </c:dLbl>
                  <c:dLbl>
                    <c:idx val="6"/>
                    <c:layout>
                      <c:manualLayout>
                        <c:x val="-1.6013882290043913E-2"/>
                        <c:y val="-0.1857988583326716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8E2D-4629-B7F7-41E340EBB0F2}"/>
                      </c:ext>
                    </c:extLst>
                  </c:dLbl>
                  <c:dLbl>
                    <c:idx val="7"/>
                    <c:layout>
                      <c:manualLayout>
                        <c:x val="2.2533469681458354E-4"/>
                        <c:y val="-0.2036475880418603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8E2D-4629-B7F7-41E340EBB0F2}"/>
                      </c:ext>
                    </c:extLst>
                  </c:dLbl>
                  <c:dLbl>
                    <c:idx val="8"/>
                    <c:layout>
                      <c:manualLayout>
                        <c:x val="2.7661430692763446E-3"/>
                        <c:y val="-0.2311462571903001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8E2D-4629-B7F7-41E340EBB0F2}"/>
                      </c:ext>
                    </c:extLst>
                  </c:dLbl>
                  <c:dLbl>
                    <c:idx val="9"/>
                    <c:layout>
                      <c:manualLayout>
                        <c:x val="-3.5397330531741632E-3"/>
                        <c:y val="-0.2710664594574496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8E2D-4629-B7F7-41E340EBB0F2}"/>
                      </c:ext>
                    </c:extLst>
                  </c:dLbl>
                  <c:dLbl>
                    <c:idx val="10"/>
                    <c:layout>
                      <c:manualLayout>
                        <c:x val="-9.4073362780871909E-3"/>
                        <c:y val="-0.2955394403990632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8E2D-4629-B7F7-41E340EBB0F2}"/>
                      </c:ext>
                    </c:extLst>
                  </c:dLbl>
                  <c:dLbl>
                    <c:idx val="11"/>
                    <c:layout>
                      <c:manualLayout>
                        <c:x val="-1.2268715191088918E-2"/>
                        <c:y val="-0.3318939199980346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7-8E2D-4629-B7F7-41E340EBB0F2}"/>
                      </c:ext>
                    </c:extLst>
                  </c:dLbl>
                  <c:dLbl>
                    <c:idx val="12"/>
                    <c:layout>
                      <c:manualLayout>
                        <c:x val="-2.0632994046475971E-2"/>
                        <c:y val="-0.354466833802071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8E2D-4629-B7F7-41E340EBB0F2}"/>
                      </c:ext>
                    </c:extLst>
                  </c:dLbl>
                  <c:dLbl>
                    <c:idx val="13"/>
                    <c:layout>
                      <c:manualLayout>
                        <c:x val="-2.2678911571898726E-2"/>
                        <c:y val="-0.389080538688512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8E2D-4629-B7F7-41E340EBB0F2}"/>
                      </c:ext>
                    </c:extLst>
                  </c:dLbl>
                  <c:dLbl>
                    <c:idx val="14"/>
                    <c:layout>
                      <c:manualLayout>
                        <c:x val="6.3296823131324467E-3"/>
                        <c:y val="-0.4215974438754492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8E2D-4629-B7F7-41E340EBB0F2}"/>
                      </c:ext>
                    </c:extLst>
                  </c:dLbl>
                  <c:dLbl>
                    <c:idx val="15"/>
                    <c:layout>
                      <c:manualLayout>
                        <c:x val="4.0506599400800224E-3"/>
                        <c:y val="-0.280633595232319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8E2D-4629-B7F7-41E340EBB0F2}"/>
                      </c:ext>
                    </c:extLst>
                  </c:dLbl>
                  <c:dLbl>
                    <c:idx val="16"/>
                    <c:layout>
                      <c:manualLayout>
                        <c:x val="9.1760674164953013E-3"/>
                        <c:y val="-0.24135312035247616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8E2D-4629-B7F7-41E340EBB0F2}"/>
                      </c:ext>
                    </c:extLst>
                  </c:dLbl>
                  <c:dLbl>
                    <c:idx val="17"/>
                    <c:layout>
                      <c:manualLayout>
                        <c:x val="-1.27981711043757E-3"/>
                        <c:y val="-0.16188018501090171"/>
                      </c:manualLayout>
                    </c:layout>
                    <c:tx>
                      <c:rich>
                        <a:bodyPr wrap="square" lIns="38100" tIns="19050" rIns="38100" bIns="19050" anchor="ctr">
                          <a:noAutofit/>
                        </a:bodyPr>
                        <a:lstStyle/>
                        <a:p>
                          <a:pPr>
                            <a:defRPr sz="1600" b="1" i="0" u="none" strike="noStrike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>
                              <a:solidFill>
                                <a:srgbClr val="125763"/>
                              </a:solidFill>
                              <a:latin typeface="+mn-lt"/>
                            </a:rPr>
                            <a:t>44.667</a:t>
                          </a:r>
                        </a:p>
                      </c:rich>
                    </c:tx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5368603364497956E-2"/>
                            <c:h val="4.390994617803782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8E2D-4629-B7F7-41E340EBB0F2}"/>
                      </c:ext>
                    </c:extLst>
                  </c:dLbl>
                  <c:dLbl>
                    <c:idx val="18"/>
                    <c:layout>
                      <c:manualLayout>
                        <c:x val="-7.974191020042723E-3"/>
                        <c:y val="-0.268816509711222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8E2D-4629-B7F7-41E340EBB0F2}"/>
                      </c:ext>
                    </c:extLst>
                  </c:dLbl>
                  <c:dLbl>
                    <c:idx val="19"/>
                    <c:layout>
                      <c:manualLayout>
                        <c:x val="-6.7895532415183073E-3"/>
                        <c:y val="-0.30635214742714811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D-8E2D-4629-B7F7-41E340EBB0F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8E2D-4629-B7F7-41E340EBB0F2}"/>
                      </c:ext>
                    </c:extLst>
                  </c:dLbl>
                  <c:numFmt formatCode="#,##0" sourceLinked="0"/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 algn="ctr" rtl="0">
                        <a:defRPr sz="1600" b="1" i="0" u="none" strike="noStrike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Sheet1!$D$1:$X$1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Sheet1!$B$2:$V$2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246</c:v>
                      </c:pt>
                      <c:pt idx="1">
                        <c:v>323</c:v>
                      </c:pt>
                      <c:pt idx="2">
                        <c:v>503</c:v>
                      </c:pt>
                      <c:pt idx="3">
                        <c:v>975</c:v>
                      </c:pt>
                      <c:pt idx="4">
                        <c:v>1235</c:v>
                      </c:pt>
                      <c:pt idx="5">
                        <c:v>2082</c:v>
                      </c:pt>
                      <c:pt idx="6">
                        <c:v>2824</c:v>
                      </c:pt>
                      <c:pt idx="7">
                        <c:v>3717</c:v>
                      </c:pt>
                      <c:pt idx="8">
                        <c:v>4310</c:v>
                      </c:pt>
                      <c:pt idx="9">
                        <c:v>5558</c:v>
                      </c:pt>
                      <c:pt idx="10">
                        <c:v>6686</c:v>
                      </c:pt>
                      <c:pt idx="11">
                        <c:v>7967</c:v>
                      </c:pt>
                      <c:pt idx="12">
                        <c:v>10655</c:v>
                      </c:pt>
                      <c:pt idx="13">
                        <c:v>11436</c:v>
                      </c:pt>
                      <c:pt idx="14" formatCode="0">
                        <c:v>9888</c:v>
                      </c:pt>
                      <c:pt idx="15" formatCode="_ * #,##0_ ;_ * \-#,##0_ ;_ * &quot;-&quot;??_ ;_ @_ ">
                        <c:v>6006</c:v>
                      </c:pt>
                      <c:pt idx="16" formatCode="#,##0">
                        <c:v>5774</c:v>
                      </c:pt>
                      <c:pt idx="17">
                        <c:v>3973</c:v>
                      </c:pt>
                      <c:pt idx="18" formatCode="_ * #,##0_ ;_ * \-#,##0_ ;_ * &quot;-&quot;??_ ;_ @_ ">
                        <c:v>6702</c:v>
                      </c:pt>
                      <c:pt idx="19" formatCode="_ * #,##0_ ;_ * \-#,##0_ ;_ * &quot;-&quot;??_ ;_ @_ ">
                        <c:v>8267</c:v>
                      </c:pt>
                      <c:pt idx="20" formatCode="#,##0">
                        <c:v>6398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8E2D-4629-B7F7-41E340EBB0F2}"/>
                  </c:ext>
                </c:extLst>
              </c15:ser>
            </c15:filteredBarSeries>
          </c:ext>
        </c:extLst>
      </c:barChart>
      <c:catAx>
        <c:axId val="21015577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n-US"/>
          </a:p>
        </c:txPr>
        <c:crossAx val="210157568"/>
        <c:crosses val="autoZero"/>
        <c:auto val="0"/>
        <c:lblAlgn val="ctr"/>
        <c:lblOffset val="100"/>
        <c:noMultiLvlLbl val="0"/>
      </c:catAx>
      <c:valAx>
        <c:axId val="210157568"/>
        <c:scaling>
          <c:orientation val="minMax"/>
          <c:max val="18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10155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Hoja1!$B$2:$B$22</c:f>
              <c:numCache>
                <c:formatCode>#,##0.0</c:formatCode>
                <c:ptCount val="21"/>
                <c:pt idx="0">
                  <c:v>67.8</c:v>
                </c:pt>
                <c:pt idx="1">
                  <c:v>69.03</c:v>
                </c:pt>
                <c:pt idx="2">
                  <c:v>67.900000000000006</c:v>
                </c:pt>
                <c:pt idx="3">
                  <c:v>67.900000000000006</c:v>
                </c:pt>
                <c:pt idx="4">
                  <c:v>65.3</c:v>
                </c:pt>
                <c:pt idx="5">
                  <c:v>57.6</c:v>
                </c:pt>
                <c:pt idx="6">
                  <c:v>54.896859791020923</c:v>
                </c:pt>
                <c:pt idx="7">
                  <c:v>56.075935184690849</c:v>
                </c:pt>
                <c:pt idx="8">
                  <c:v>50.936284119939202</c:v>
                </c:pt>
                <c:pt idx="9">
                  <c:v>50.243805333344277</c:v>
                </c:pt>
                <c:pt idx="10">
                  <c:v>46.766049334194918</c:v>
                </c:pt>
                <c:pt idx="11">
                  <c:v>43.7</c:v>
                </c:pt>
                <c:pt idx="12">
                  <c:v>40.4</c:v>
                </c:pt>
                <c:pt idx="13">
                  <c:v>38.35606105366714</c:v>
                </c:pt>
                <c:pt idx="14">
                  <c:v>36.226788926650151</c:v>
                </c:pt>
                <c:pt idx="15">
                  <c:v>36.526409603881682</c:v>
                </c:pt>
                <c:pt idx="16">
                  <c:v>25.00900489198294</c:v>
                </c:pt>
                <c:pt idx="17">
                  <c:v>33.10226528603561</c:v>
                </c:pt>
                <c:pt idx="18">
                  <c:v>35.868931154544931</c:v>
                </c:pt>
                <c:pt idx="19">
                  <c:v>36.087078362447564</c:v>
                </c:pt>
                <c:pt idx="20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4D-47B6-99B3-1988FBEF33CF}"/>
            </c:ext>
          </c:extLst>
        </c:ser>
        <c:ser>
          <c:idx val="0"/>
          <c:order val="4"/>
          <c:tx>
            <c:strRef>
              <c:f>Hoja1!$F$1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4251912195623859E-2"/>
                  <c:y val="1.2606300558899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7-40A7-ACE7-FFF2E7DC1B23}"/>
                </c:ext>
              </c:extLst>
            </c:dLbl>
            <c:dLbl>
              <c:idx val="10"/>
              <c:layout>
                <c:manualLayout>
                  <c:x val="-4.7124053869773364E-2"/>
                  <c:y val="-6.619616186164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B3-4B19-A139-9AD00A7AD547}"/>
                </c:ext>
              </c:extLst>
            </c:dLbl>
            <c:dLbl>
              <c:idx val="11"/>
              <c:layout>
                <c:manualLayout>
                  <c:x val="-4.8561528912037501E-2"/>
                  <c:y val="-5.6516596136252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B3-4B19-A139-9AD00A7AD547}"/>
                </c:ext>
              </c:extLst>
            </c:dLbl>
            <c:dLbl>
              <c:idx val="13"/>
              <c:layout>
                <c:manualLayout>
                  <c:x val="-1.4780865418832688E-2"/>
                  <c:y val="-5.0063552319323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B-4ACB-8F67-5855908D4D5E}"/>
                </c:ext>
              </c:extLst>
            </c:dLbl>
            <c:dLbl>
              <c:idx val="14"/>
              <c:layout>
                <c:manualLayout>
                  <c:x val="-7.5144290801879114E-3"/>
                  <c:y val="-6.4582900907414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3-4B19-A139-9AD00A7AD547}"/>
                </c:ext>
              </c:extLst>
            </c:dLbl>
            <c:dLbl>
              <c:idx val="16"/>
              <c:layout>
                <c:manualLayout>
                  <c:x val="-2.9151995506928149E-2"/>
                  <c:y val="-8.618040017509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8-4038-930B-BC8C7A265881}"/>
                </c:ext>
              </c:extLst>
            </c:dLbl>
            <c:dLbl>
              <c:idx val="18"/>
              <c:layout>
                <c:manualLayout>
                  <c:x val="-4.6297508340609951E-2"/>
                  <c:y val="-6.843452967853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F7-4C4E-8974-80758B4D9F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Hoja1!$F$2:$F$22</c:f>
              <c:numCache>
                <c:formatCode>_-* #,##0.0_-;\-* #,##0.0_-;_-* "-"??_-;_-@_-</c:formatCode>
                <c:ptCount val="21"/>
                <c:pt idx="0">
                  <c:v>7.0771479933881274</c:v>
                </c:pt>
                <c:pt idx="1">
                  <c:v>11.340251025330337</c:v>
                </c:pt>
                <c:pt idx="2">
                  <c:v>17.518562363599582</c:v>
                </c:pt>
                <c:pt idx="3">
                  <c:v>23.716357756320434</c:v>
                </c:pt>
                <c:pt idx="4">
                  <c:v>35.094271238029535</c:v>
                </c:pt>
                <c:pt idx="5">
                  <c:v>52.923428678307083</c:v>
                </c:pt>
                <c:pt idx="6">
                  <c:v>68.200742308837064</c:v>
                </c:pt>
                <c:pt idx="7">
                  <c:v>69.355298371045009</c:v>
                </c:pt>
                <c:pt idx="8">
                  <c:v>74.009590696698183</c:v>
                </c:pt>
                <c:pt idx="9">
                  <c:v>89.520703159025743</c:v>
                </c:pt>
                <c:pt idx="10">
                  <c:v>98.471078269258527</c:v>
                </c:pt>
                <c:pt idx="11">
                  <c:v>110.16899390525042</c:v>
                </c:pt>
                <c:pt idx="12">
                  <c:v>132.34681054934961</c:v>
                </c:pt>
                <c:pt idx="13">
                  <c:v>134.08934784167622</c:v>
                </c:pt>
                <c:pt idx="14">
                  <c:v>81.306495841780077</c:v>
                </c:pt>
                <c:pt idx="15">
                  <c:v>69.737764160424902</c:v>
                </c:pt>
                <c:pt idx="16">
                  <c:v>46.878358686121793</c:v>
                </c:pt>
                <c:pt idx="17">
                  <c:v>82.352117773446608</c:v>
                </c:pt>
                <c:pt idx="18">
                  <c:v>93.397871867762731</c:v>
                </c:pt>
                <c:pt idx="19">
                  <c:v>114.16251167599761</c:v>
                </c:pt>
                <c:pt idx="20">
                  <c:v>123.80686289244568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4D-47B6-99B3-1988FBEF3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371328"/>
        <c:axId val="210372864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Incidencia 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Hoja1!$C$3:$C$28</c15:sqref>
                        </c15:formulaRef>
                      </c:ext>
                    </c:extLst>
                    <c:numCache>
                      <c:formatCode>#,##0.0</c:formatCode>
                      <c:ptCount val="26"/>
                      <c:pt idx="0">
                        <c:v>81.459999999999994</c:v>
                      </c:pt>
                      <c:pt idx="1">
                        <c:v>80.7</c:v>
                      </c:pt>
                      <c:pt idx="2">
                        <c:v>82.456143154448057</c:v>
                      </c:pt>
                      <c:pt idx="3">
                        <c:v>80.57551677078628</c:v>
                      </c:pt>
                      <c:pt idx="4">
                        <c:v>72.882280876018257</c:v>
                      </c:pt>
                      <c:pt idx="5">
                        <c:v>71.315120193218903</c:v>
                      </c:pt>
                      <c:pt idx="6">
                        <c:v>73.284942674891028</c:v>
                      </c:pt>
                      <c:pt idx="7">
                        <c:v>69.376615492022296</c:v>
                      </c:pt>
                      <c:pt idx="8">
                        <c:v>69.858026490229321</c:v>
                      </c:pt>
                      <c:pt idx="9">
                        <c:v>66.383845055420153</c:v>
                      </c:pt>
                      <c:pt idx="10">
                        <c:v>62.7</c:v>
                      </c:pt>
                      <c:pt idx="11">
                        <c:v>58.4</c:v>
                      </c:pt>
                      <c:pt idx="12">
                        <c:v>55.4</c:v>
                      </c:pt>
                      <c:pt idx="13">
                        <c:v>51.773641725462653</c:v>
                      </c:pt>
                      <c:pt idx="14">
                        <c:v>52.769830123200421</c:v>
                      </c:pt>
                      <c:pt idx="15">
                        <c:v>35.628502840804678</c:v>
                      </c:pt>
                      <c:pt idx="16">
                        <c:v>47.6</c:v>
                      </c:pt>
                      <c:pt idx="17">
                        <c:v>53.182040614362748</c:v>
                      </c:pt>
                      <c:pt idx="18" formatCode="0.0">
                        <c:v>53.982606141756371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14D-47B6-99B3-1988FBEF33CF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Hoja1!$D$3:$D$28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6805</c:v>
                      </c:pt>
                      <c:pt idx="1">
                        <c:v>11697</c:v>
                      </c:pt>
                      <c:pt idx="2">
                        <c:v>17232</c:v>
                      </c:pt>
                      <c:pt idx="3">
                        <c:v>27170</c:v>
                      </c:pt>
                      <c:pt idx="4">
                        <c:v>41538</c:v>
                      </c:pt>
                      <c:pt idx="5">
                        <c:v>54335</c:v>
                      </c:pt>
                      <c:pt idx="6">
                        <c:v>57646</c:v>
                      </c:pt>
                      <c:pt idx="7">
                        <c:v>64093</c:v>
                      </c:pt>
                      <c:pt idx="8">
                        <c:v>78518</c:v>
                      </c:pt>
                      <c:pt idx="9">
                        <c:v>88567</c:v>
                      </c:pt>
                      <c:pt idx="10">
                        <c:v>106021</c:v>
                      </c:pt>
                      <c:pt idx="11">
                        <c:v>127503</c:v>
                      </c:pt>
                      <c:pt idx="12">
                        <c:v>130678.80427531411</c:v>
                      </c:pt>
                      <c:pt idx="13">
                        <c:v>80038</c:v>
                      </c:pt>
                      <c:pt idx="14">
                        <c:v>67898</c:v>
                      </c:pt>
                      <c:pt idx="15">
                        <c:v>44609</c:v>
                      </c:pt>
                      <c:pt idx="16">
                        <c:v>79129</c:v>
                      </c:pt>
                      <c:pt idx="17">
                        <c:v>93660</c:v>
                      </c:pt>
                      <c:pt idx="18">
                        <c:v>117856</c:v>
                      </c:pt>
                      <c:pt idx="19" formatCode="0">
                        <c:v>126055.18004671462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14D-47B6-99B3-1988FBEF33CF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Hoja1!$E$3:$E$28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6000749</c:v>
                      </c:pt>
                      <c:pt idx="1">
                        <c:v>6676917.75</c:v>
                      </c:pt>
                      <c:pt idx="2">
                        <c:v>7265871.166666667</c:v>
                      </c:pt>
                      <c:pt idx="3">
                        <c:v>7742004.333333333</c:v>
                      </c:pt>
                      <c:pt idx="4">
                        <c:v>7848697.833333333</c:v>
                      </c:pt>
                      <c:pt idx="5">
                        <c:v>7966922.083333333</c:v>
                      </c:pt>
                      <c:pt idx="6">
                        <c:v>8311693.75</c:v>
                      </c:pt>
                      <c:pt idx="7">
                        <c:v>8660093.833333334</c:v>
                      </c:pt>
                      <c:pt idx="8">
                        <c:v>8770932</c:v>
                      </c:pt>
                      <c:pt idx="9">
                        <c:v>8994214.5</c:v>
                      </c:pt>
                      <c:pt idx="10">
                        <c:v>9623488.083333334</c:v>
                      </c:pt>
                      <c:pt idx="11">
                        <c:v>9634006.25</c:v>
                      </c:pt>
                      <c:pt idx="12">
                        <c:v>9745651.416666666</c:v>
                      </c:pt>
                      <c:pt idx="13">
                        <c:v>9843985.916666666</c:v>
                      </c:pt>
                      <c:pt idx="14">
                        <c:v>9736188.25</c:v>
                      </c:pt>
                      <c:pt idx="15">
                        <c:v>9515904.833333334</c:v>
                      </c:pt>
                      <c:pt idx="16">
                        <c:v>9608617.5</c:v>
                      </c:pt>
                      <c:pt idx="17">
                        <c:v>10028065.75</c:v>
                      </c:pt>
                      <c:pt idx="18">
                        <c:v>10323529</c:v>
                      </c:pt>
                      <c:pt idx="19">
                        <c:v>10181598.75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14D-47B6-99B3-1988FBEF33CF}"/>
                  </c:ext>
                </c:extLst>
              </c15:ser>
            </c15:filteredLineSeries>
          </c:ext>
        </c:extLst>
      </c:lineChart>
      <c:catAx>
        <c:axId val="21037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72864"/>
        <c:crosses val="autoZero"/>
        <c:auto val="1"/>
        <c:lblAlgn val="ctr"/>
        <c:lblOffset val="100"/>
        <c:noMultiLvlLbl val="0"/>
      </c:catAx>
      <c:valAx>
        <c:axId val="210372864"/>
        <c:scaling>
          <c:orientation val="minMax"/>
          <c:max val="1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1037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073406096159281E-2"/>
          <c:y val="5.4230936066595645E-4"/>
          <c:w val="0.974334618964939"/>
          <c:h val="0.7932566695763595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1B9D84"/>
            </a:solidFill>
            <a:ln w="28575">
              <a:noFill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C-4162-8149-72B973E2176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C-4162-8149-72B973E2176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C-4162-8149-72B973E2176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1C-4162-8149-72B973E2176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1C-4162-8149-72B973E2176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1C-4162-8149-72B973E21762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1C-4162-8149-72B973E2176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1C-4162-8149-72B973E2176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831C-4162-8149-72B973E21762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831C-4162-8149-72B973E21762}"/>
              </c:ext>
            </c:extLst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831C-4162-8149-72B973E21762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831C-4162-8149-72B973E21762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9-831C-4162-8149-72B973E21762}"/>
              </c:ext>
            </c:extLst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831C-4162-8149-72B973E21762}"/>
              </c:ext>
            </c:extLst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D-3524-49E6-98D2-16C1D3C0750B}"/>
              </c:ext>
            </c:extLst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F-56AE-4B85-8272-17EBD62DA791}"/>
              </c:ext>
            </c:extLst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1-63A8-46AC-9045-062903523901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2-63A8-46AC-9045-062903523901}"/>
              </c:ext>
            </c:extLst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4-8807-4A77-9E14-6B22C2583F7E}"/>
              </c:ext>
            </c:extLst>
          </c:dPt>
          <c:dPt>
            <c:idx val="3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7-9B8E-4518-9074-15EFDB47DFC6}"/>
              </c:ext>
            </c:extLst>
          </c:dPt>
          <c:dLbls>
            <c:dLbl>
              <c:idx val="3"/>
              <c:layout>
                <c:manualLayout>
                  <c:x val="0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1C-4162-8149-72B973E21762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1C-4162-8149-72B973E217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1C-4162-8149-72B973E217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31C-4162-8149-72B973E21762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31C-4162-8149-72B973E21762}"/>
                </c:ext>
              </c:extLst>
            </c:dLbl>
            <c:dLbl>
              <c:idx val="26"/>
              <c:layout>
                <c:manualLayout>
                  <c:x val="-1.1238613664717601E-3"/>
                  <c:y val="-2.57835453403095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31C-4162-8149-72B973E21762}"/>
                </c:ext>
              </c:extLst>
            </c:dLbl>
            <c:dLbl>
              <c:idx val="28"/>
              <c:layout>
                <c:manualLayout>
                  <c:x val="-7.85091701820082E-3"/>
                  <c:y val="1.1074632218001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1C-4162-8149-72B973E21762}"/>
                </c:ext>
              </c:extLst>
            </c:dLbl>
            <c:dLbl>
              <c:idx val="29"/>
              <c:layout>
                <c:manualLayout>
                  <c:x val="-1.1629497328596854E-3"/>
                  <c:y val="6.3599179590256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1C-4162-8149-72B973E21762}"/>
                </c:ext>
              </c:extLst>
            </c:dLbl>
            <c:dLbl>
              <c:idx val="30"/>
              <c:layout>
                <c:manualLayout>
                  <c:x val="6.9485529088223266E-3"/>
                  <c:y val="2.768540704610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1C-4162-8149-72B973E21762}"/>
                </c:ext>
              </c:extLst>
            </c:dLbl>
            <c:dLbl>
              <c:idx val="33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6AE-4B85-8272-17EBD62DA791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7CAAE56A-7A14-4B01-98D2-BFCBE961CC49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63A8-46AC-9045-062903523901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30B84950-1A97-459E-B9E8-DF232BDCC5A8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63A8-46AC-9045-062903523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Sheet2!$A$2:$A$42</c:f>
              <c:numCache>
                <c:formatCode>mmm\-yy</c:formatCode>
                <c:ptCount val="41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  <c:pt idx="39">
                  <c:v>45809</c:v>
                </c:pt>
                <c:pt idx="40">
                  <c:v>45901</c:v>
                </c:pt>
              </c:numCache>
            </c:numRef>
          </c:cat>
          <c:val>
            <c:numRef>
              <c:f>Sheet2!$C$2:$C$42</c:f>
              <c:numCache>
                <c:formatCode>0.0%</c:formatCode>
                <c:ptCount val="41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-1.9365431979523784E-2</c:v>
                </c:pt>
                <c:pt idx="15">
                  <c:v>-3.6584014576972357E-2</c:v>
                </c:pt>
                <c:pt idx="16">
                  <c:v>-3.0455895977764325E-2</c:v>
                </c:pt>
                <c:pt idx="17">
                  <c:v>-1.5421267509564185E-2</c:v>
                </c:pt>
                <c:pt idx="18">
                  <c:v>-1.4263864764371803E-2</c:v>
                </c:pt>
                <c:pt idx="19">
                  <c:v>-3.5017909586297025E-2</c:v>
                </c:pt>
                <c:pt idx="20">
                  <c:v>-1.6919932024727191E-2</c:v>
                </c:pt>
                <c:pt idx="21">
                  <c:v>-3.2679340901607623E-2</c:v>
                </c:pt>
                <c:pt idx="22">
                  <c:v>-5.1908939215112859E-3</c:v>
                </c:pt>
                <c:pt idx="23">
                  <c:v>-2.3058785025176221E-4</c:v>
                </c:pt>
                <c:pt idx="24">
                  <c:v>-4.0138979822629262E-3</c:v>
                </c:pt>
                <c:pt idx="25">
                  <c:v>-1.8861793476433908E-2</c:v>
                </c:pt>
                <c:pt idx="26">
                  <c:v>-1.2360718269270987E-2</c:v>
                </c:pt>
                <c:pt idx="27">
                  <c:v>-2.6695960530373153E-2</c:v>
                </c:pt>
                <c:pt idx="28">
                  <c:v>1.7088161448474137E-2</c:v>
                </c:pt>
                <c:pt idx="29">
                  <c:v>1.2736100673989226E-2</c:v>
                </c:pt>
                <c:pt idx="30">
                  <c:v>4.1337946943483361E-2</c:v>
                </c:pt>
                <c:pt idx="31">
                  <c:v>8.6172522263081586E-3</c:v>
                </c:pt>
                <c:pt idx="32">
                  <c:v>2.4067851207602242E-2</c:v>
                </c:pt>
                <c:pt idx="33">
                  <c:v>-1.7872398225626807E-4</c:v>
                </c:pt>
                <c:pt idx="34">
                  <c:v>2.2119258806410969E-2</c:v>
                </c:pt>
                <c:pt idx="35">
                  <c:v>1.8712967561858029E-3</c:v>
                </c:pt>
                <c:pt idx="36">
                  <c:v>1.9739345675952036E-2</c:v>
                </c:pt>
                <c:pt idx="37">
                  <c:v>-1.4670286592693316E-2</c:v>
                </c:pt>
                <c:pt idx="38">
                  <c:v>2.9555041313124919E-2</c:v>
                </c:pt>
                <c:pt idx="39">
                  <c:v>3.5999999999999997E-2</c:v>
                </c:pt>
                <c:pt idx="4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210854656"/>
        <c:axId val="211127296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2222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4647140854937E-2"/>
                  <c:y val="-5.1632633667115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31C-4162-8149-72B973E2176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31C-4162-8149-72B973E217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31C-4162-8149-72B973E2176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31C-4162-8149-72B973E21762}"/>
                </c:ext>
              </c:extLst>
            </c:dLbl>
            <c:dLbl>
              <c:idx val="8"/>
              <c:layout>
                <c:manualLayout>
                  <c:x val="-3.9207187816156307E-2"/>
                  <c:y val="-3.5195840337284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524-49E6-98D2-16C1D3C0750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31C-4162-8149-72B973E21762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31C-4162-8149-72B973E21762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31C-4162-8149-72B973E217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31C-4162-8149-72B973E21762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31C-4162-8149-72B973E217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31C-4162-8149-72B973E21762}"/>
                </c:ext>
              </c:extLst>
            </c:dLbl>
            <c:dLbl>
              <c:idx val="21"/>
              <c:layout>
                <c:manualLayout>
                  <c:x val="-2.0494796016263341E-2"/>
                  <c:y val="-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31C-4162-8149-72B973E2176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31C-4162-8149-72B973E2176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31C-4162-8149-72B973E217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31C-4162-8149-72B973E21762}"/>
                </c:ext>
              </c:extLst>
            </c:dLbl>
            <c:dLbl>
              <c:idx val="26"/>
              <c:layout>
                <c:manualLayout>
                  <c:x val="-5.329729740252994E-2"/>
                  <c:y val="-5.7796910283460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31C-4162-8149-72B973E2176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31C-4162-8149-72B973E21762}"/>
                </c:ext>
              </c:extLst>
            </c:dLbl>
            <c:dLbl>
              <c:idx val="28"/>
              <c:layout>
                <c:manualLayout>
                  <c:x val="-4.4953472713286473E-2"/>
                  <c:y val="-5.5374389737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31C-4162-8149-72B973E2176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31C-4162-8149-72B973E2176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31C-4162-8149-72B973E21762}"/>
                </c:ext>
              </c:extLst>
            </c:dLbl>
            <c:dLbl>
              <c:idx val="31"/>
              <c:layout>
                <c:manualLayout>
                  <c:x val="-4.717152139587108E-2"/>
                  <c:y val="-5.19264000582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31C-4162-8149-72B973E2176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524-49E6-98D2-16C1D3C0750B}"/>
                </c:ext>
              </c:extLst>
            </c:dLbl>
            <c:dLbl>
              <c:idx val="33"/>
              <c:layout>
                <c:manualLayout>
                  <c:x val="-4.7835909021165038E-2"/>
                  <c:y val="-6.1945804003672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6AE-4B85-8272-17EBD62DA791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3A8-46AC-9045-062903523901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807-4A77-9E14-6B22C2583F7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807-4A77-9E14-6B22C2583F7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B8E-4518-9074-15EFDB47DFC6}"/>
                </c:ext>
              </c:extLst>
            </c:dLbl>
            <c:dLbl>
              <c:idx val="38"/>
              <c:layout>
                <c:manualLayout>
                  <c:x val="-5.6238738433573819E-2"/>
                  <c:y val="-3.6958190884717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AA1-4DA1-B23A-C1807AEFBA6C}"/>
                </c:ext>
              </c:extLst>
            </c:dLbl>
            <c:dLbl>
              <c:idx val="40"/>
              <c:layout>
                <c:manualLayout>
                  <c:x val="0"/>
                  <c:y val="-5.26934636296516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AA1-4DA1-B23A-C1807AEFBA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Sheet2!$A$2:$A$42</c:f>
              <c:numCache>
                <c:formatCode>mmm\-yy</c:formatCode>
                <c:ptCount val="41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  <c:pt idx="39">
                  <c:v>45809</c:v>
                </c:pt>
                <c:pt idx="40">
                  <c:v>45901</c:v>
                </c:pt>
              </c:numCache>
            </c:numRef>
          </c:cat>
          <c:val>
            <c:numRef>
              <c:f>Sheet2!$B$2:$B$42</c:f>
              <c:numCache>
                <c:formatCode>#,##0</c:formatCode>
                <c:ptCount val="41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324896</c:v>
                </c:pt>
                <c:pt idx="15">
                  <c:v>313010</c:v>
                </c:pt>
                <c:pt idx="16">
                  <c:v>303477</c:v>
                </c:pt>
                <c:pt idx="17">
                  <c:v>298797</c:v>
                </c:pt>
                <c:pt idx="18">
                  <c:v>294535</c:v>
                </c:pt>
                <c:pt idx="19">
                  <c:v>284221</c:v>
                </c:pt>
                <c:pt idx="20">
                  <c:v>279412</c:v>
                </c:pt>
                <c:pt idx="21">
                  <c:v>270281</c:v>
                </c:pt>
                <c:pt idx="22">
                  <c:v>268878</c:v>
                </c:pt>
                <c:pt idx="23">
                  <c:v>268816</c:v>
                </c:pt>
                <c:pt idx="24">
                  <c:v>267737</c:v>
                </c:pt>
                <c:pt idx="25">
                  <c:v>262687</c:v>
                </c:pt>
                <c:pt idx="26">
                  <c:v>259440</c:v>
                </c:pt>
                <c:pt idx="27">
                  <c:v>252514</c:v>
                </c:pt>
                <c:pt idx="28">
                  <c:v>256829</c:v>
                </c:pt>
                <c:pt idx="29">
                  <c:v>260100</c:v>
                </c:pt>
                <c:pt idx="30">
                  <c:v>270852</c:v>
                </c:pt>
                <c:pt idx="31">
                  <c:v>273186</c:v>
                </c:pt>
                <c:pt idx="32">
                  <c:v>279761</c:v>
                </c:pt>
                <c:pt idx="33">
                  <c:v>279711</c:v>
                </c:pt>
                <c:pt idx="34">
                  <c:v>285898</c:v>
                </c:pt>
                <c:pt idx="35">
                  <c:v>286433</c:v>
                </c:pt>
                <c:pt idx="36">
                  <c:v>292087</c:v>
                </c:pt>
                <c:pt idx="37">
                  <c:v>287802</c:v>
                </c:pt>
                <c:pt idx="38">
                  <c:v>296308</c:v>
                </c:pt>
                <c:pt idx="39">
                  <c:v>307530</c:v>
                </c:pt>
                <c:pt idx="40">
                  <c:v>319817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24224"/>
        <c:axId val="211125760"/>
      </c:lineChart>
      <c:dateAx>
        <c:axId val="211124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n-US"/>
          </a:p>
        </c:txPr>
        <c:crossAx val="211125760"/>
        <c:crosses val="autoZero"/>
        <c:auto val="1"/>
        <c:lblOffset val="100"/>
        <c:baseTimeUnit val="months"/>
        <c:majorUnit val="3"/>
        <c:majorTimeUnit val="months"/>
      </c:dateAx>
      <c:valAx>
        <c:axId val="21112576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1124224"/>
        <c:crosses val="autoZero"/>
        <c:crossBetween val="between"/>
      </c:valAx>
      <c:valAx>
        <c:axId val="21112729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0854656"/>
        <c:crosses val="max"/>
        <c:crossBetween val="between"/>
      </c:valAx>
      <c:dateAx>
        <c:axId val="21085465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11127296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C00000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33F86-87AF-48CE-A3E8-3578BA0366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934BC-68B5-4CB0-940C-54829609B18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CUATRIPARTITAS</a:t>
          </a:r>
          <a:endParaRPr lang="en-US" sz="3600" dirty="0"/>
        </a:p>
      </dgm:t>
    </dgm:pt>
    <dgm:pt modelId="{8A4F85E1-C137-43A5-AC46-37E1F8F486F1}" type="par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66212B41-0D17-4B87-A332-BDBDE1B65D82}" type="sib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B2F6718F-D94D-4378-90D5-E5F8678B32C2}" type="pres">
      <dgm:prSet presAssocID="{A8033F86-87AF-48CE-A3E8-3578BA0366DA}" presName="linear" presStyleCnt="0">
        <dgm:presLayoutVars>
          <dgm:animLvl val="lvl"/>
          <dgm:resizeHandles val="exact"/>
        </dgm:presLayoutVars>
      </dgm:prSet>
      <dgm:spPr/>
    </dgm:pt>
    <dgm:pt modelId="{E4086146-3BB1-4890-AC4F-91632EDF94C7}" type="pres">
      <dgm:prSet presAssocID="{49B934BC-68B5-4CB0-940C-54829609B18E}" presName="parentText" presStyleLbl="node1" presStyleIdx="0" presStyleCnt="1" custScaleY="113823" custLinFactNeighborX="4402" custLinFactNeighborY="8069">
        <dgm:presLayoutVars>
          <dgm:chMax val="0"/>
          <dgm:bulletEnabled val="1"/>
        </dgm:presLayoutVars>
      </dgm:prSet>
      <dgm:spPr/>
    </dgm:pt>
  </dgm:ptLst>
  <dgm:cxnLst>
    <dgm:cxn modelId="{AF196D0D-241A-4E8D-BE74-7E8936FDEC6E}" srcId="{A8033F86-87AF-48CE-A3E8-3578BA0366DA}" destId="{49B934BC-68B5-4CB0-940C-54829609B18E}" srcOrd="0" destOrd="0" parTransId="{8A4F85E1-C137-43A5-AC46-37E1F8F486F1}" sibTransId="{66212B41-0D17-4B87-A332-BDBDE1B65D82}"/>
    <dgm:cxn modelId="{0A5CA522-2458-4053-B466-7A5B5D4BCDCB}" type="presOf" srcId="{A8033F86-87AF-48CE-A3E8-3578BA0366DA}" destId="{B2F6718F-D94D-4378-90D5-E5F8678B32C2}" srcOrd="0" destOrd="0" presId="urn:microsoft.com/office/officeart/2005/8/layout/vList2"/>
    <dgm:cxn modelId="{8D3005F7-A00B-4AFA-9F2C-6EBECA23C4C2}" type="presOf" srcId="{49B934BC-68B5-4CB0-940C-54829609B18E}" destId="{E4086146-3BB1-4890-AC4F-91632EDF94C7}" srcOrd="0" destOrd="0" presId="urn:microsoft.com/office/officeart/2005/8/layout/vList2"/>
    <dgm:cxn modelId="{F7D041B2-CAF2-4C77-8C33-66BA0FD72A42}" type="presParOf" srcId="{B2F6718F-D94D-4378-90D5-E5F8678B32C2}" destId="{E4086146-3BB1-4890-AC4F-91632EDF94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7CA3B-E9E0-4F9D-B965-23AEA87D1A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898F7-EC13-4B21-AE15-F2887F7E79C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NACIONALES DE PREVENCIÓN</a:t>
          </a:r>
          <a:endParaRPr lang="en-US" sz="3600" dirty="0"/>
        </a:p>
      </dgm:t>
    </dgm:pt>
    <dgm:pt modelId="{B0CDA407-611F-4A54-AB70-15030081FE51}" type="parTrans" cxnId="{4DED040C-CBAB-4BC0-B414-E69EABB7A4D7}">
      <dgm:prSet/>
      <dgm:spPr/>
      <dgm:t>
        <a:bodyPr/>
        <a:lstStyle/>
        <a:p>
          <a:endParaRPr lang="en-US"/>
        </a:p>
      </dgm:t>
    </dgm:pt>
    <dgm:pt modelId="{E9461B57-2D01-4436-AEF1-C67EA13137C6}" type="sibTrans" cxnId="{4DED040C-CBAB-4BC0-B414-E69EABB7A4D7}">
      <dgm:prSet/>
      <dgm:spPr/>
      <dgm:t>
        <a:bodyPr/>
        <a:lstStyle/>
        <a:p>
          <a:endParaRPr lang="en-US"/>
        </a:p>
      </dgm:t>
    </dgm:pt>
    <dgm:pt modelId="{1DECBFDA-44B2-4C02-B1A5-349D5EFE9B9D}" type="pres">
      <dgm:prSet presAssocID="{EFB7CA3B-E9E0-4F9D-B965-23AEA87D1AF0}" presName="linear" presStyleCnt="0">
        <dgm:presLayoutVars>
          <dgm:animLvl val="lvl"/>
          <dgm:resizeHandles val="exact"/>
        </dgm:presLayoutVars>
      </dgm:prSet>
      <dgm:spPr/>
    </dgm:pt>
    <dgm:pt modelId="{CF280A12-286E-4B24-A9D2-6BECCFCC835B}" type="pres">
      <dgm:prSet presAssocID="{EC7898F7-EC13-4B21-AE15-F2887F7E79CE}" presName="parentText" presStyleLbl="node1" presStyleIdx="0" presStyleCnt="1" custScaleX="100000" custLinFactNeighborX="5316" custLinFactNeighborY="-219">
        <dgm:presLayoutVars>
          <dgm:chMax val="0"/>
          <dgm:bulletEnabled val="1"/>
        </dgm:presLayoutVars>
      </dgm:prSet>
      <dgm:spPr/>
    </dgm:pt>
  </dgm:ptLst>
  <dgm:cxnLst>
    <dgm:cxn modelId="{4DED040C-CBAB-4BC0-B414-E69EABB7A4D7}" srcId="{EFB7CA3B-E9E0-4F9D-B965-23AEA87D1AF0}" destId="{EC7898F7-EC13-4B21-AE15-F2887F7E79CE}" srcOrd="0" destOrd="0" parTransId="{B0CDA407-611F-4A54-AB70-15030081FE51}" sibTransId="{E9461B57-2D01-4436-AEF1-C67EA13137C6}"/>
    <dgm:cxn modelId="{9F8DA0BD-4BC1-4F2E-B2D4-254A96F58959}" type="presOf" srcId="{EFB7CA3B-E9E0-4F9D-B965-23AEA87D1AF0}" destId="{1DECBFDA-44B2-4C02-B1A5-349D5EFE9B9D}" srcOrd="0" destOrd="0" presId="urn:microsoft.com/office/officeart/2005/8/layout/vList2"/>
    <dgm:cxn modelId="{FF1790FA-61A0-4F41-81E6-3968125D6335}" type="presOf" srcId="{EC7898F7-EC13-4B21-AE15-F2887F7E79CE}" destId="{CF280A12-286E-4B24-A9D2-6BECCFCC835B}" srcOrd="0" destOrd="0" presId="urn:microsoft.com/office/officeart/2005/8/layout/vList2"/>
    <dgm:cxn modelId="{4EB124CA-C2D5-459B-BC89-2D148427AF2D}" type="presParOf" srcId="{1DECBFDA-44B2-4C02-B1A5-349D5EFE9B9D}" destId="{CF280A12-286E-4B24-A9D2-6BECCFCC83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C5C0D-5647-43CF-94F9-FE9DA7C5BA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D3949-91C9-462C-B3E6-DF446253BEDF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PROY REFORMA      RES MTEYSS 295</a:t>
          </a:r>
          <a:endParaRPr lang="en-US" sz="3600" dirty="0"/>
        </a:p>
      </dgm:t>
    </dgm:pt>
    <dgm:pt modelId="{2C7F94E3-4CED-47F2-A534-9153FE0D9104}" type="parTrans" cxnId="{3A9B9A3F-F046-44DE-9C53-D6E02678DD28}">
      <dgm:prSet/>
      <dgm:spPr/>
      <dgm:t>
        <a:bodyPr/>
        <a:lstStyle/>
        <a:p>
          <a:endParaRPr lang="en-US"/>
        </a:p>
      </dgm:t>
    </dgm:pt>
    <dgm:pt modelId="{D42BBB21-BAE7-47A3-9524-AE2CFDCE667E}" type="sibTrans" cxnId="{3A9B9A3F-F046-44DE-9C53-D6E02678DD28}">
      <dgm:prSet/>
      <dgm:spPr/>
      <dgm:t>
        <a:bodyPr/>
        <a:lstStyle/>
        <a:p>
          <a:endParaRPr lang="en-US"/>
        </a:p>
      </dgm:t>
    </dgm:pt>
    <dgm:pt modelId="{10B9E0A1-95EF-4997-93E7-D07D1B3828B9}" type="pres">
      <dgm:prSet presAssocID="{949C5C0D-5647-43CF-94F9-FE9DA7C5BACD}" presName="linear" presStyleCnt="0">
        <dgm:presLayoutVars>
          <dgm:animLvl val="lvl"/>
          <dgm:resizeHandles val="exact"/>
        </dgm:presLayoutVars>
      </dgm:prSet>
      <dgm:spPr/>
    </dgm:pt>
    <dgm:pt modelId="{A1897602-E541-4A75-B4CF-7E3A77ED88E1}" type="pres">
      <dgm:prSet presAssocID="{12ED3949-91C9-462C-B3E6-DF446253BED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A9B9A3F-F046-44DE-9C53-D6E02678DD28}" srcId="{949C5C0D-5647-43CF-94F9-FE9DA7C5BACD}" destId="{12ED3949-91C9-462C-B3E6-DF446253BEDF}" srcOrd="0" destOrd="0" parTransId="{2C7F94E3-4CED-47F2-A534-9153FE0D9104}" sibTransId="{D42BBB21-BAE7-47A3-9524-AE2CFDCE667E}"/>
    <dgm:cxn modelId="{FEE55390-493A-49EC-B8EF-E94A60E58D0E}" type="presOf" srcId="{949C5C0D-5647-43CF-94F9-FE9DA7C5BACD}" destId="{10B9E0A1-95EF-4997-93E7-D07D1B3828B9}" srcOrd="0" destOrd="0" presId="urn:microsoft.com/office/officeart/2005/8/layout/vList2"/>
    <dgm:cxn modelId="{642F17EF-7CB0-4234-A8C6-8B6C79B1532D}" type="presOf" srcId="{12ED3949-91C9-462C-B3E6-DF446253BEDF}" destId="{A1897602-E541-4A75-B4CF-7E3A77ED88E1}" srcOrd="0" destOrd="0" presId="urn:microsoft.com/office/officeart/2005/8/layout/vList2"/>
    <dgm:cxn modelId="{EE5856CD-6766-4A76-9A31-D54EA037040F}" type="presParOf" srcId="{10B9E0A1-95EF-4997-93E7-D07D1B3828B9}" destId="{A1897602-E541-4A75-B4CF-7E3A77ED88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86146-3BB1-4890-AC4F-91632EDF94C7}">
      <dsp:nvSpPr>
        <dsp:cNvPr id="0" name=""/>
        <dsp:cNvSpPr/>
      </dsp:nvSpPr>
      <dsp:spPr>
        <a:xfrm>
          <a:off x="0" y="21304"/>
          <a:ext cx="5431724" cy="1363690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CUATRIPARTITAS</a:t>
          </a:r>
          <a:endParaRPr lang="en-US" sz="3600" kern="1200" dirty="0"/>
        </a:p>
      </dsp:txBody>
      <dsp:txXfrm>
        <a:off x="66570" y="87874"/>
        <a:ext cx="5298584" cy="1230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80A12-286E-4B24-A9D2-6BECCFCC835B}">
      <dsp:nvSpPr>
        <dsp:cNvPr id="0" name=""/>
        <dsp:cNvSpPr/>
      </dsp:nvSpPr>
      <dsp:spPr>
        <a:xfrm>
          <a:off x="0" y="28551"/>
          <a:ext cx="4800600" cy="1444949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NACIONALES DE PREVENCIÓN</a:t>
          </a:r>
          <a:endParaRPr lang="en-US" sz="3600" kern="1200" dirty="0"/>
        </a:p>
      </dsp:txBody>
      <dsp:txXfrm>
        <a:off x="70537" y="99088"/>
        <a:ext cx="4659526" cy="1303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97602-E541-4A75-B4CF-7E3A77ED88E1}">
      <dsp:nvSpPr>
        <dsp:cNvPr id="0" name=""/>
        <dsp:cNvSpPr/>
      </dsp:nvSpPr>
      <dsp:spPr>
        <a:xfrm>
          <a:off x="0" y="403"/>
          <a:ext cx="4772096" cy="1384187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PROY REFORMA      RES MTEYSS 295</a:t>
          </a:r>
          <a:endParaRPr lang="en-US" sz="3600" kern="1200" dirty="0"/>
        </a:p>
      </dsp:txBody>
      <dsp:txXfrm>
        <a:off x="67570" y="67973"/>
        <a:ext cx="4636956" cy="1249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0.01145</cdr:x>
      <cdr:y>0.4566</cdr:y>
    </cdr:from>
    <cdr:to>
      <cdr:x>0.31968</cdr:x>
      <cdr:y>0.5434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108013" y="3546869"/>
          <a:ext cx="2906862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0.28531</cdr:x>
      <cdr:y>0.55282</cdr:y>
    </cdr:from>
    <cdr:to>
      <cdr:x>0.5249</cdr:x>
      <cdr:y>0.63962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690729" y="4294308"/>
          <a:ext cx="225955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0.66126</cdr:x>
      <cdr:y>0.47546</cdr:y>
    </cdr:from>
    <cdr:to>
      <cdr:x>0.77845</cdr:x>
      <cdr:y>0.56226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236297" y="3693390"/>
          <a:ext cx="1105211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6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0.78158</cdr:x>
      <cdr:y>0.45255</cdr:y>
    </cdr:from>
    <cdr:to>
      <cdr:x>0.90688</cdr:x>
      <cdr:y>0.53935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3517553" y="1241425"/>
          <a:ext cx="56391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400" b="1" baseline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0.45918</cdr:y>
    </cdr:from>
    <cdr:to>
      <cdr:x>0.38465</cdr:x>
      <cdr:y>0.53846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-906462" y="3566914"/>
          <a:ext cx="3151188" cy="61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0.28953</cdr:x>
      <cdr:y>0.56809</cdr:y>
    </cdr:from>
    <cdr:to>
      <cdr:x>0.59979</cdr:x>
      <cdr:y>0.65489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819334" y="4412935"/>
          <a:ext cx="3021182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0.7363</cdr:x>
      <cdr:y>0.4132</cdr:y>
    </cdr:from>
    <cdr:to>
      <cdr:x>0.85349</cdr:x>
      <cdr:y>0.5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032100" y="3209737"/>
          <a:ext cx="960074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</a:p>
        <a:p xmlns:a="http://schemas.openxmlformats.org/drawingml/2006/main">
          <a:endParaRPr lang="es-AR" sz="32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0.83287</cdr:x>
      <cdr:y>0.55165</cdr:y>
    </cdr:from>
    <cdr:to>
      <cdr:x>0.99087</cdr:x>
      <cdr:y>0.63845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8110114" y="4285194"/>
          <a:ext cx="153853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0.03152</cdr:x>
      <cdr:y>0.14082</cdr:y>
    </cdr:from>
    <cdr:to>
      <cdr:x>0.20157</cdr:x>
      <cdr:y>0.22553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66488A63-3A1F-8D8A-7C01-7B33449A2EB9}"/>
            </a:ext>
          </a:extLst>
        </cdr:cNvPr>
        <cdr:cNvSpPr txBox="1"/>
      </cdr:nvSpPr>
      <cdr:spPr>
        <a:xfrm xmlns:a="http://schemas.openxmlformats.org/drawingml/2006/main">
          <a:off x="607233" y="1177072"/>
          <a:ext cx="3276488" cy="70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000" dirty="0">
              <a:solidFill>
                <a:srgbClr val="337385"/>
              </a:solidFill>
            </a:rPr>
            <a:t>25,5% </a:t>
          </a:r>
          <a:r>
            <a:rPr lang="es-AR" sz="3000" dirty="0">
              <a:solidFill>
                <a:srgbClr val="9FB3B4"/>
              </a:solidFill>
            </a:rPr>
            <a:t>vs </a:t>
          </a:r>
          <a:r>
            <a:rPr lang="es-AR" sz="3000" dirty="0">
              <a:solidFill>
                <a:srgbClr val="C00000"/>
              </a:solidFill>
            </a:rPr>
            <a:t>31,5%</a:t>
          </a:r>
        </a:p>
      </cdr:txBody>
    </cdr:sp>
  </cdr:relSizeAnchor>
  <cdr:relSizeAnchor xmlns:cdr="http://schemas.openxmlformats.org/drawingml/2006/chartDrawing">
    <cdr:from>
      <cdr:x>0.93997</cdr:x>
      <cdr:y>0.59978</cdr:y>
    </cdr:from>
    <cdr:to>
      <cdr:x>0.9976</cdr:x>
      <cdr:y>0.70918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6E1705A7-7E95-5232-C6D5-FABEFB2D3C67}"/>
            </a:ext>
          </a:extLst>
        </cdr:cNvPr>
        <cdr:cNvSpPr txBox="1"/>
      </cdr:nvSpPr>
      <cdr:spPr>
        <a:xfrm xmlns:a="http://schemas.openxmlformats.org/drawingml/2006/main">
          <a:off x="18524529" y="4956423"/>
          <a:ext cx="1135682" cy="904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AR" sz="3200" b="1" kern="1200" dirty="0">
              <a:solidFill>
                <a:srgbClr val="257485"/>
              </a:solidFill>
            </a:rPr>
            <a:t>25,5%</a:t>
          </a:r>
          <a:endParaRPr lang="es-AR" sz="1100" kern="12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0.26127</cdr:x>
      <cdr:y>0.10845</cdr:y>
    </cdr:from>
    <cdr:to>
      <cdr:x>0.26127</cdr:x>
      <cdr:y>0.94666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>
          <a:off x="4970833" y="902558"/>
          <a:ext cx="0" cy="697587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0.39971</cdr:x>
      <cdr:y>0.09788</cdr:y>
    </cdr:from>
    <cdr:to>
      <cdr:x>0.39971</cdr:x>
      <cdr:y>0.94679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7604831" y="814592"/>
          <a:ext cx="0" cy="706492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0.63594</cdr:x>
      <cdr:y>0.11449</cdr:y>
    </cdr:from>
    <cdr:to>
      <cdr:x>0.63594</cdr:x>
      <cdr:y>0.94697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>
          <a:off x="12099295" y="952839"/>
          <a:ext cx="0" cy="692819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0.36047</cdr:x>
      <cdr:y>0.2196</cdr:y>
    </cdr:from>
    <cdr:to>
      <cdr:x>0.44476</cdr:x>
      <cdr:y>0.57871</cdr:y>
    </cdr:to>
    <cdr:sp macro="" textlink="">
      <cdr:nvSpPr>
        <cdr:cNvPr id="9" name="Oval 8"/>
        <cdr:cNvSpPr/>
      </cdr:nvSpPr>
      <cdr:spPr>
        <a:xfrm xmlns:a="http://schemas.openxmlformats.org/drawingml/2006/main">
          <a:off x="6858228" y="1827572"/>
          <a:ext cx="1603698" cy="29886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0.59789</cdr:x>
      <cdr:y>0.02736</cdr:y>
    </cdr:from>
    <cdr:to>
      <cdr:x>0.67582</cdr:x>
      <cdr:y>0.29611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11375485" y="227677"/>
          <a:ext cx="1482694" cy="22366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0.51394</cdr:x>
      <cdr:y>0.57399</cdr:y>
    </cdr:from>
    <cdr:to>
      <cdr:x>0.66558</cdr:x>
      <cdr:y>0.77362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9778123" y="4776949"/>
          <a:ext cx="2885098" cy="1661391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 26.773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50% Prestacional </a:t>
          </a:r>
          <a:r>
            <a:rPr lang="es-AR" sz="2400" baseline="0" dirty="0"/>
            <a:t>(+20% daño moral y RIPTE </a:t>
          </a:r>
          <a:r>
            <a:rPr lang="es-AR" sz="2400" baseline="0" dirty="0" err="1"/>
            <a:t>automat</a:t>
          </a:r>
          <a:r>
            <a:rPr lang="es-AR" sz="2400" baseline="0" dirty="0"/>
            <a:t>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0.68228</cdr:x>
      <cdr:y>0.738</cdr:y>
    </cdr:from>
    <cdr:to>
      <cdr:x>0.84234</cdr:x>
      <cdr:y>0.93346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2981008" y="6141889"/>
          <a:ext cx="3045297" cy="1626687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</a:t>
          </a:r>
          <a:r>
            <a:rPr lang="es-AR" sz="1400" b="1" dirty="0">
              <a:solidFill>
                <a:sysClr val="windowText" lastClr="000000"/>
              </a:solidFill>
            </a:rPr>
            <a:t> </a:t>
          </a:r>
          <a:r>
            <a:rPr lang="es-AR" sz="2400" b="1" dirty="0">
              <a:solidFill>
                <a:sysClr val="windowText" lastClr="000000"/>
              </a:solidFill>
            </a:rPr>
            <a:t>27.348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600" baseline="0" dirty="0">
              <a:solidFill>
                <a:srgbClr val="FF0000"/>
              </a:solidFill>
            </a:rPr>
            <a:t>Δ</a:t>
          </a:r>
          <a:r>
            <a:rPr lang="es-AR" sz="1600" baseline="0" dirty="0">
              <a:solidFill>
                <a:srgbClr val="FF0000"/>
              </a:solidFill>
            </a:rPr>
            <a:t> 50% Prestación </a:t>
          </a:r>
          <a:r>
            <a:rPr lang="es-AR" sz="1600" baseline="0" dirty="0"/>
            <a:t>por IBM y </a:t>
          </a:r>
          <a:r>
            <a:rPr lang="es-AR" sz="1600" baseline="0" dirty="0" err="1"/>
            <a:t>act</a:t>
          </a:r>
          <a:r>
            <a:rPr lang="es-AR" sz="1600" baseline="0" dirty="0"/>
            <a:t>. con </a:t>
          </a:r>
          <a:r>
            <a:rPr lang="es-AR" sz="1600" baseline="0" dirty="0" err="1"/>
            <a:t>int</a:t>
          </a:r>
          <a:r>
            <a:rPr lang="es-AR" sz="1600" baseline="0" dirty="0"/>
            <a:t>. tasa activa</a:t>
          </a:r>
          <a:endParaRPr lang="es-AR" sz="1600" dirty="0"/>
        </a:p>
      </cdr:txBody>
    </cdr:sp>
  </cdr:relSizeAnchor>
  <cdr:relSizeAnchor xmlns:cdr="http://schemas.openxmlformats.org/drawingml/2006/chartDrawing">
    <cdr:from>
      <cdr:x>0.26127</cdr:x>
      <cdr:y>0.72313</cdr:y>
    </cdr:from>
    <cdr:to>
      <cdr:x>0.30113</cdr:x>
      <cdr:y>0.95001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4970833" y="6018140"/>
          <a:ext cx="758375" cy="18881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0.40051</cdr:x>
      <cdr:y>0.60547</cdr:y>
    </cdr:from>
    <cdr:to>
      <cdr:x>0.51459</cdr:x>
      <cdr:y>0.94834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7620100" y="5038935"/>
          <a:ext cx="2170482" cy="285348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0.64567</cdr:x>
      <cdr:y>0.7755</cdr:y>
    </cdr:from>
    <cdr:to>
      <cdr:x>0.67308</cdr:x>
      <cdr:y>0.95613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rot="720000" flipV="1">
          <a:off x="12284568" y="6453981"/>
          <a:ext cx="521502" cy="150326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0.30034</cdr:x>
      <cdr:y>0.65094</cdr:y>
    </cdr:from>
    <cdr:to>
      <cdr:x>0.47455</cdr:x>
      <cdr:y>0.85862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4219" y="5417311"/>
          <a:ext cx="3314513" cy="1728386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Decreto</a:t>
          </a:r>
          <a:r>
            <a:rPr lang="es-AR" sz="2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70% prest </a:t>
          </a:r>
          <a:r>
            <a:rPr lang="es-AR" sz="2400" baseline="0" dirty="0"/>
            <a:t>(pisos en vez de techo y </a:t>
          </a:r>
          <a:r>
            <a:rPr lang="el-GR" sz="2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2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2400" baseline="0" dirty="0"/>
            <a:t> sumas)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0.01504</cdr:x>
      <cdr:y>0.00625</cdr:y>
    </cdr:from>
    <cdr:to>
      <cdr:x>0.3879</cdr:x>
      <cdr:y>0.07833</cdr:y>
    </cdr:to>
    <cdr:sp macro="" textlink="">
      <cdr:nvSpPr>
        <cdr:cNvPr id="21" name="20 Rectángulo"/>
        <cdr:cNvSpPr/>
      </cdr:nvSpPr>
      <cdr:spPr>
        <a:xfrm xmlns:a="http://schemas.openxmlformats.org/drawingml/2006/main">
          <a:off x="286166" y="52054"/>
          <a:ext cx="7093993" cy="599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1507846">
            <a:defRPr sz="168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s-AR" sz="3298" b="1" dirty="0">
              <a:solidFill>
                <a:srgbClr val="E15D5D"/>
              </a:solidFill>
              <a:latin typeface="Calibri"/>
            </a:rPr>
            <a:t>Juicios ingresados y alícuotas promedio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4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926" y="4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4/3/2026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6456367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926" y="6456367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4/3/2026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364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4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652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925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0118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0647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32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90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92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087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91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805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810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27198" y="2361184"/>
            <a:ext cx="0" cy="1759585"/>
          </a:xfrm>
          <a:custGeom>
            <a:avLst/>
            <a:gdLst/>
            <a:ahLst/>
            <a:cxnLst/>
            <a:rect l="l" t="t" r="r" b="b"/>
            <a:pathLst>
              <a:path h="1759585">
                <a:moveTo>
                  <a:pt x="0" y="0"/>
                </a:moveTo>
                <a:lnTo>
                  <a:pt x="0" y="1759108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4"/>
          <p:cNvSpPr txBox="1">
            <a:spLocks noGrp="1"/>
          </p:cNvSpPr>
          <p:nvPr>
            <p:ph type="title"/>
          </p:nvPr>
        </p:nvSpPr>
        <p:spPr>
          <a:xfrm>
            <a:off x="1159783" y="2219843"/>
            <a:ext cx="10475957" cy="2046713"/>
          </a:xfrm>
          <a:prstGeom prst="rect">
            <a:avLst/>
          </a:prstGeom>
        </p:spPr>
        <p:txBody>
          <a:bodyPr vert="horz" wrap="square" lIns="0" tIns="16509" rIns="0" bIns="0" rtlCol="0" anchor="ctr">
            <a:spAutoFit/>
          </a:bodyPr>
          <a:lstStyle/>
          <a:p>
            <a:pPr marL="12699">
              <a:spcBef>
                <a:spcPts val="130"/>
              </a:spcBef>
            </a:pPr>
            <a:r>
              <a:rPr lang="es-MX" sz="6596" b="1" spc="45" dirty="0">
                <a:solidFill>
                  <a:srgbClr val="FFFFFF"/>
                </a:solidFill>
              </a:rPr>
              <a:t>EL SISTEMA DE RIESGOS</a:t>
            </a:r>
            <a:br>
              <a:rPr lang="es-MX" sz="6596" b="1" spc="45" dirty="0">
                <a:solidFill>
                  <a:srgbClr val="FFFFFF"/>
                </a:solidFill>
              </a:rPr>
            </a:br>
            <a:r>
              <a:rPr lang="es-MX" sz="6596" b="1" spc="45" dirty="0">
                <a:solidFill>
                  <a:srgbClr val="FFFFFF"/>
                </a:solidFill>
              </a:rPr>
              <a:t>DEL TRABAJO</a:t>
            </a:r>
            <a:endParaRPr sz="6596" dirty="0"/>
          </a:p>
        </p:txBody>
      </p:sp>
      <p:grpSp>
        <p:nvGrpSpPr>
          <p:cNvPr id="39" name="Grupo 38"/>
          <p:cNvGrpSpPr/>
          <p:nvPr/>
        </p:nvGrpSpPr>
        <p:grpSpPr>
          <a:xfrm>
            <a:off x="14579600" y="7906915"/>
            <a:ext cx="3513217" cy="1779332"/>
            <a:chOff x="14491999" y="8628094"/>
            <a:chExt cx="3656695" cy="192655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715" y="9963280"/>
              <a:ext cx="150969" cy="217773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6182" y="10014330"/>
              <a:ext cx="120237" cy="162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02045" y="9954063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48"/>
                  </a:moveTo>
                  <a:lnTo>
                    <a:pt x="4774" y="63348"/>
                  </a:lnTo>
                  <a:lnTo>
                    <a:pt x="4774" y="222370"/>
                  </a:lnTo>
                  <a:lnTo>
                    <a:pt x="24166" y="222370"/>
                  </a:lnTo>
                  <a:lnTo>
                    <a:pt x="24166" y="63348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73" y="1371"/>
                  </a:lnTo>
                  <a:lnTo>
                    <a:pt x="1392" y="6921"/>
                  </a:lnTo>
                  <a:lnTo>
                    <a:pt x="0" y="10659"/>
                  </a:lnTo>
                  <a:lnTo>
                    <a:pt x="0" y="20083"/>
                  </a:lnTo>
                  <a:lnTo>
                    <a:pt x="1392" y="23831"/>
                  </a:lnTo>
                  <a:lnTo>
                    <a:pt x="6973" y="29370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70"/>
                  </a:lnTo>
                  <a:lnTo>
                    <a:pt x="27255" y="23831"/>
                  </a:lnTo>
                  <a:lnTo>
                    <a:pt x="28648" y="20083"/>
                  </a:lnTo>
                  <a:lnTo>
                    <a:pt x="28648" y="10659"/>
                  </a:lnTo>
                  <a:lnTo>
                    <a:pt x="27255" y="6921"/>
                  </a:lnTo>
                  <a:lnTo>
                    <a:pt x="21685" y="1371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9170" y="9938676"/>
              <a:ext cx="140822" cy="2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940" y="10014330"/>
              <a:ext cx="120237" cy="162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3246" y="9963384"/>
              <a:ext cx="131870" cy="216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93" y="10013721"/>
              <a:ext cx="129357" cy="166089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16017921" y="9963287"/>
              <a:ext cx="328930" cy="217170"/>
              <a:chOff x="16017921" y="9963287"/>
              <a:chExt cx="328930" cy="217170"/>
            </a:xfrm>
          </p:grpSpPr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17921" y="9963287"/>
                <a:ext cx="185575" cy="21314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42875" y="10013720"/>
                <a:ext cx="103829" cy="166403"/>
              </a:xfrm>
              <a:prstGeom prst="rect">
                <a:avLst/>
              </a:prstGeom>
            </p:spPr>
          </p:pic>
        </p:grp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6056" y="10013721"/>
              <a:ext cx="129357" cy="166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0307" y="10014339"/>
              <a:ext cx="128886" cy="219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79597" y="10017411"/>
              <a:ext cx="120237" cy="1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2035" y="9963384"/>
              <a:ext cx="1089868" cy="216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9901" y="10283780"/>
              <a:ext cx="131870" cy="216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50817" y="10334116"/>
              <a:ext cx="129357" cy="1660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4247" y="10281829"/>
              <a:ext cx="150372" cy="214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9514" y="10274451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59"/>
                  </a:moveTo>
                  <a:lnTo>
                    <a:pt x="4774" y="63359"/>
                  </a:lnTo>
                  <a:lnTo>
                    <a:pt x="4774" y="222380"/>
                  </a:lnTo>
                  <a:lnTo>
                    <a:pt x="24166" y="222380"/>
                  </a:lnTo>
                  <a:lnTo>
                    <a:pt x="24166" y="63359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63" y="1382"/>
                  </a:lnTo>
                  <a:lnTo>
                    <a:pt x="1392" y="6921"/>
                  </a:lnTo>
                  <a:lnTo>
                    <a:pt x="0" y="10669"/>
                  </a:lnTo>
                  <a:lnTo>
                    <a:pt x="0" y="20093"/>
                  </a:lnTo>
                  <a:lnTo>
                    <a:pt x="1392" y="23831"/>
                  </a:lnTo>
                  <a:lnTo>
                    <a:pt x="6963" y="29381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81"/>
                  </a:lnTo>
                  <a:lnTo>
                    <a:pt x="27255" y="23831"/>
                  </a:lnTo>
                  <a:lnTo>
                    <a:pt x="28648" y="20093"/>
                  </a:lnTo>
                  <a:lnTo>
                    <a:pt x="28648" y="10669"/>
                  </a:lnTo>
                  <a:lnTo>
                    <a:pt x="27255" y="6921"/>
                  </a:lnTo>
                  <a:lnTo>
                    <a:pt x="21685" y="1382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62730" y="10334116"/>
              <a:ext cx="129357" cy="1660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48474" y="10334116"/>
              <a:ext cx="103829" cy="166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492" y="10334733"/>
              <a:ext cx="128886" cy="219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5294" y="10334121"/>
              <a:ext cx="140822" cy="16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1313" y="10334116"/>
              <a:ext cx="103829" cy="166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3109" y="10283780"/>
              <a:ext cx="131870" cy="216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4025" y="10334116"/>
              <a:ext cx="129357" cy="166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73197" y="10283780"/>
              <a:ext cx="42545" cy="215900"/>
            </a:xfrm>
            <a:custGeom>
              <a:avLst/>
              <a:gdLst/>
              <a:ahLst/>
              <a:cxnLst/>
              <a:rect l="l" t="t" r="r" b="b"/>
              <a:pathLst>
                <a:path w="42544" h="215900">
                  <a:moveTo>
                    <a:pt x="19392" y="0"/>
                  </a:moveTo>
                  <a:lnTo>
                    <a:pt x="0" y="3696"/>
                  </a:lnTo>
                  <a:lnTo>
                    <a:pt x="0" y="182497"/>
                  </a:lnTo>
                  <a:lnTo>
                    <a:pt x="27098" y="214736"/>
                  </a:lnTo>
                  <a:lnTo>
                    <a:pt x="39380" y="215815"/>
                  </a:lnTo>
                  <a:lnTo>
                    <a:pt x="42061" y="199208"/>
                  </a:lnTo>
                  <a:lnTo>
                    <a:pt x="34658" y="197878"/>
                  </a:lnTo>
                  <a:lnTo>
                    <a:pt x="28889" y="196245"/>
                  </a:lnTo>
                  <a:lnTo>
                    <a:pt x="19392" y="179219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2933" y="10283691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4" h="213359">
                  <a:moveTo>
                    <a:pt x="15275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6230" y="17780"/>
                  </a:lnTo>
                  <a:lnTo>
                    <a:pt x="66230" y="213360"/>
                  </a:lnTo>
                  <a:lnTo>
                    <a:pt x="86525" y="213360"/>
                  </a:lnTo>
                  <a:lnTo>
                    <a:pt x="86525" y="17780"/>
                  </a:lnTo>
                  <a:lnTo>
                    <a:pt x="152755" y="17780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64922" y="10334730"/>
              <a:ext cx="82343" cy="1620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2020" y="10334118"/>
              <a:ext cx="113671" cy="166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2067" y="10283783"/>
              <a:ext cx="131870" cy="216736"/>
            </a:xfrm>
            <a:prstGeom prst="rect">
              <a:avLst/>
            </a:prstGeom>
          </p:spPr>
        </p:pic>
        <p:grpSp>
          <p:nvGrpSpPr>
            <p:cNvPr id="32" name="object 32"/>
            <p:cNvGrpSpPr/>
            <p:nvPr/>
          </p:nvGrpSpPr>
          <p:grpSpPr>
            <a:xfrm>
              <a:off x="17671521" y="10274455"/>
              <a:ext cx="213995" cy="280035"/>
              <a:chOff x="17671521" y="10274455"/>
              <a:chExt cx="213995" cy="280035"/>
            </a:xfrm>
          </p:grpSpPr>
          <p:pic>
            <p:nvPicPr>
              <p:cNvPr id="33" name="object 3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671521" y="10334118"/>
                <a:ext cx="113671" cy="166089"/>
              </a:xfrm>
              <a:prstGeom prst="rect">
                <a:avLst/>
              </a:prstGeom>
            </p:spPr>
          </p:pic>
          <p:sp>
            <p:nvSpPr>
              <p:cNvPr id="34" name="object 34"/>
              <p:cNvSpPr/>
              <p:nvPr/>
            </p:nvSpPr>
            <p:spPr>
              <a:xfrm>
                <a:off x="17817106" y="10274455"/>
                <a:ext cx="685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280034">
                    <a:moveTo>
                      <a:pt x="57977" y="0"/>
                    </a:moveTo>
                    <a:lnTo>
                      <a:pt x="50019" y="0"/>
                    </a:lnTo>
                    <a:lnTo>
                      <a:pt x="46647" y="1382"/>
                    </a:lnTo>
                    <a:lnTo>
                      <a:pt x="41066" y="6921"/>
                    </a:lnTo>
                    <a:lnTo>
                      <a:pt x="39684" y="10669"/>
                    </a:lnTo>
                    <a:lnTo>
                      <a:pt x="39684" y="20093"/>
                    </a:lnTo>
                    <a:lnTo>
                      <a:pt x="41066" y="23831"/>
                    </a:lnTo>
                    <a:lnTo>
                      <a:pt x="46647" y="29370"/>
                    </a:lnTo>
                    <a:lnTo>
                      <a:pt x="50019" y="30752"/>
                    </a:lnTo>
                    <a:lnTo>
                      <a:pt x="57977" y="30752"/>
                    </a:lnTo>
                    <a:lnTo>
                      <a:pt x="61359" y="29370"/>
                    </a:lnTo>
                    <a:lnTo>
                      <a:pt x="66929" y="23831"/>
                    </a:lnTo>
                    <a:lnTo>
                      <a:pt x="68322" y="20093"/>
                    </a:lnTo>
                    <a:lnTo>
                      <a:pt x="68322" y="10669"/>
                    </a:lnTo>
                    <a:lnTo>
                      <a:pt x="66929" y="6921"/>
                    </a:lnTo>
                    <a:lnTo>
                      <a:pt x="61359" y="1382"/>
                    </a:lnTo>
                    <a:lnTo>
                      <a:pt x="57977" y="0"/>
                    </a:lnTo>
                    <a:close/>
                  </a:path>
                  <a:path w="68580" h="280034">
                    <a:moveTo>
                      <a:pt x="2680" y="260515"/>
                    </a:moveTo>
                    <a:lnTo>
                      <a:pt x="0" y="276818"/>
                    </a:lnTo>
                    <a:lnTo>
                      <a:pt x="1591" y="277635"/>
                    </a:lnTo>
                    <a:lnTo>
                      <a:pt x="4031" y="278358"/>
                    </a:lnTo>
                    <a:lnTo>
                      <a:pt x="10596" y="279583"/>
                    </a:lnTo>
                    <a:lnTo>
                      <a:pt x="13329" y="279897"/>
                    </a:lnTo>
                    <a:lnTo>
                      <a:pt x="15517" y="279897"/>
                    </a:lnTo>
                    <a:lnTo>
                      <a:pt x="52804" y="265447"/>
                    </a:lnTo>
                    <a:lnTo>
                      <a:pt x="54620" y="262358"/>
                    </a:lnTo>
                    <a:lnTo>
                      <a:pt x="13025" y="262358"/>
                    </a:lnTo>
                    <a:lnTo>
                      <a:pt x="10743" y="262149"/>
                    </a:lnTo>
                    <a:lnTo>
                      <a:pt x="5968" y="261332"/>
                    </a:lnTo>
                    <a:lnTo>
                      <a:pt x="4083" y="260923"/>
                    </a:lnTo>
                    <a:lnTo>
                      <a:pt x="2680" y="260515"/>
                    </a:lnTo>
                    <a:close/>
                  </a:path>
                  <a:path w="68580" h="280034">
                    <a:moveTo>
                      <a:pt x="63851" y="63359"/>
                    </a:moveTo>
                    <a:lnTo>
                      <a:pt x="44459" y="63359"/>
                    </a:lnTo>
                    <a:lnTo>
                      <a:pt x="44459" y="221762"/>
                    </a:lnTo>
                    <a:lnTo>
                      <a:pt x="44094" y="231275"/>
                    </a:lnTo>
                    <a:lnTo>
                      <a:pt x="15214" y="262358"/>
                    </a:lnTo>
                    <a:lnTo>
                      <a:pt x="54620" y="262358"/>
                    </a:lnTo>
                    <a:lnTo>
                      <a:pt x="57636" y="257230"/>
                    </a:lnTo>
                    <a:lnTo>
                      <a:pt x="61088" y="247059"/>
                    </a:lnTo>
                    <a:lnTo>
                      <a:pt x="63160" y="234930"/>
                    </a:lnTo>
                    <a:lnTo>
                      <a:pt x="63806" y="221762"/>
                    </a:lnTo>
                    <a:lnTo>
                      <a:pt x="63851" y="63359"/>
                    </a:lnTo>
                    <a:close/>
                  </a:path>
                </a:pathLst>
              </a:custGeom>
              <a:solidFill>
                <a:srgbClr val="34333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49874" y="10334121"/>
              <a:ext cx="140822" cy="1664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1999" y="8629801"/>
              <a:ext cx="967740" cy="1223010"/>
            </a:xfrm>
            <a:custGeom>
              <a:avLst/>
              <a:gdLst/>
              <a:ahLst/>
              <a:cxnLst/>
              <a:rect l="l" t="t" r="r" b="b"/>
              <a:pathLst>
                <a:path w="967740" h="1223009">
                  <a:moveTo>
                    <a:pt x="269625" y="31"/>
                  </a:moveTo>
                  <a:lnTo>
                    <a:pt x="0" y="41"/>
                  </a:lnTo>
                  <a:lnTo>
                    <a:pt x="0" y="15905"/>
                  </a:lnTo>
                  <a:lnTo>
                    <a:pt x="40242" y="30873"/>
                  </a:lnTo>
                  <a:lnTo>
                    <a:pt x="68992" y="55158"/>
                  </a:lnTo>
                  <a:lnTo>
                    <a:pt x="86245" y="88760"/>
                  </a:lnTo>
                  <a:lnTo>
                    <a:pt x="91997" y="131681"/>
                  </a:lnTo>
                  <a:lnTo>
                    <a:pt x="92028" y="789881"/>
                  </a:lnTo>
                  <a:lnTo>
                    <a:pt x="93862" y="834292"/>
                  </a:lnTo>
                  <a:lnTo>
                    <a:pt x="99364" y="877117"/>
                  </a:lnTo>
                  <a:lnTo>
                    <a:pt x="108536" y="918351"/>
                  </a:lnTo>
                  <a:lnTo>
                    <a:pt x="121378" y="957991"/>
                  </a:lnTo>
                  <a:lnTo>
                    <a:pt x="138174" y="995965"/>
                  </a:lnTo>
                  <a:lnTo>
                    <a:pt x="159238" y="1032151"/>
                  </a:lnTo>
                  <a:lnTo>
                    <a:pt x="184570" y="1066548"/>
                  </a:lnTo>
                  <a:lnTo>
                    <a:pt x="214171" y="1099149"/>
                  </a:lnTo>
                  <a:lnTo>
                    <a:pt x="246871" y="1128141"/>
                  </a:lnTo>
                  <a:lnTo>
                    <a:pt x="281563" y="1153267"/>
                  </a:lnTo>
                  <a:lnTo>
                    <a:pt x="318244" y="1174526"/>
                  </a:lnTo>
                  <a:lnTo>
                    <a:pt x="356910" y="1191921"/>
                  </a:lnTo>
                  <a:lnTo>
                    <a:pt x="423623" y="1212037"/>
                  </a:lnTo>
                  <a:lnTo>
                    <a:pt x="493555" y="1221732"/>
                  </a:lnTo>
                  <a:lnTo>
                    <a:pt x="493461" y="1222842"/>
                  </a:lnTo>
                  <a:lnTo>
                    <a:pt x="498937" y="1222842"/>
                  </a:lnTo>
                  <a:lnTo>
                    <a:pt x="509743" y="1222507"/>
                  </a:lnTo>
                  <a:lnTo>
                    <a:pt x="533139" y="1222507"/>
                  </a:lnTo>
                  <a:lnTo>
                    <a:pt x="571772" y="1220908"/>
                  </a:lnTo>
                  <a:lnTo>
                    <a:pt x="616820" y="1215108"/>
                  </a:lnTo>
                  <a:lnTo>
                    <a:pt x="660189" y="1205442"/>
                  </a:lnTo>
                  <a:lnTo>
                    <a:pt x="701884" y="1191911"/>
                  </a:lnTo>
                  <a:lnTo>
                    <a:pt x="741277" y="1174806"/>
                  </a:lnTo>
                  <a:lnTo>
                    <a:pt x="777800" y="1154433"/>
                  </a:lnTo>
                  <a:lnTo>
                    <a:pt x="811453" y="1130789"/>
                  </a:lnTo>
                  <a:lnTo>
                    <a:pt x="842236" y="1103872"/>
                  </a:lnTo>
                  <a:lnTo>
                    <a:pt x="869980" y="1073940"/>
                  </a:lnTo>
                  <a:lnTo>
                    <a:pt x="871542" y="1071862"/>
                  </a:lnTo>
                  <a:lnTo>
                    <a:pt x="521020" y="1071862"/>
                  </a:lnTo>
                  <a:lnTo>
                    <a:pt x="491018" y="1069715"/>
                  </a:lnTo>
                  <a:lnTo>
                    <a:pt x="437508" y="1059171"/>
                  </a:lnTo>
                  <a:lnTo>
                    <a:pt x="389757" y="1038971"/>
                  </a:lnTo>
                  <a:lnTo>
                    <a:pt x="348122" y="1008845"/>
                  </a:lnTo>
                  <a:lnTo>
                    <a:pt x="315617" y="970041"/>
                  </a:lnTo>
                  <a:lnTo>
                    <a:pt x="292222" y="922863"/>
                  </a:lnTo>
                  <a:lnTo>
                    <a:pt x="277693" y="867495"/>
                  </a:lnTo>
                  <a:lnTo>
                    <a:pt x="270554" y="804845"/>
                  </a:lnTo>
                  <a:lnTo>
                    <a:pt x="269656" y="770835"/>
                  </a:lnTo>
                  <a:lnTo>
                    <a:pt x="269625" y="31"/>
                  </a:lnTo>
                  <a:close/>
                </a:path>
                <a:path w="967740" h="1223009">
                  <a:moveTo>
                    <a:pt x="533139" y="1222507"/>
                  </a:moveTo>
                  <a:lnTo>
                    <a:pt x="509743" y="1222507"/>
                  </a:lnTo>
                  <a:lnTo>
                    <a:pt x="519900" y="1222842"/>
                  </a:lnTo>
                  <a:lnTo>
                    <a:pt x="525041" y="1222842"/>
                  </a:lnTo>
                  <a:lnTo>
                    <a:pt x="533139" y="1222507"/>
                  </a:lnTo>
                  <a:close/>
                </a:path>
                <a:path w="967740" h="1223009">
                  <a:moveTo>
                    <a:pt x="967478" y="0"/>
                  </a:moveTo>
                  <a:lnTo>
                    <a:pt x="793159" y="10"/>
                  </a:lnTo>
                  <a:lnTo>
                    <a:pt x="793190" y="766049"/>
                  </a:lnTo>
                  <a:lnTo>
                    <a:pt x="792002" y="798718"/>
                  </a:lnTo>
                  <a:lnTo>
                    <a:pt x="782495" y="860184"/>
                  </a:lnTo>
                  <a:lnTo>
                    <a:pt x="763566" y="916138"/>
                  </a:lnTo>
                  <a:lnTo>
                    <a:pt x="735805" y="964511"/>
                  </a:lnTo>
                  <a:lnTo>
                    <a:pt x="699371" y="1004862"/>
                  </a:lnTo>
                  <a:lnTo>
                    <a:pt x="654572" y="1036588"/>
                  </a:lnTo>
                  <a:lnTo>
                    <a:pt x="604528" y="1058277"/>
                  </a:lnTo>
                  <a:lnTo>
                    <a:pt x="550504" y="1069613"/>
                  </a:lnTo>
                  <a:lnTo>
                    <a:pt x="521020" y="1071862"/>
                  </a:lnTo>
                  <a:lnTo>
                    <a:pt x="871542" y="1071862"/>
                  </a:lnTo>
                  <a:lnTo>
                    <a:pt x="894563" y="1041235"/>
                  </a:lnTo>
                  <a:lnTo>
                    <a:pt x="915978" y="1005749"/>
                  </a:lnTo>
                  <a:lnTo>
                    <a:pt x="934222" y="967478"/>
                  </a:lnTo>
                  <a:lnTo>
                    <a:pt x="948790" y="926639"/>
                  </a:lnTo>
                  <a:lnTo>
                    <a:pt x="959195" y="883422"/>
                  </a:lnTo>
                  <a:lnTo>
                    <a:pt x="965439" y="837823"/>
                  </a:lnTo>
                  <a:lnTo>
                    <a:pt x="967518" y="789881"/>
                  </a:lnTo>
                  <a:lnTo>
                    <a:pt x="967478" y="0"/>
                  </a:lnTo>
                  <a:close/>
                </a:path>
              </a:pathLst>
            </a:custGeom>
            <a:solidFill>
              <a:srgbClr val="006D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11359" y="8628094"/>
              <a:ext cx="1537335" cy="1207135"/>
            </a:xfrm>
            <a:custGeom>
              <a:avLst/>
              <a:gdLst/>
              <a:ahLst/>
              <a:cxnLst/>
              <a:rect l="l" t="t" r="r" b="b"/>
              <a:pathLst>
                <a:path w="1537334" h="1207134">
                  <a:moveTo>
                    <a:pt x="805180" y="1206995"/>
                  </a:moveTo>
                  <a:lnTo>
                    <a:pt x="486892" y="661428"/>
                  </a:lnTo>
                  <a:lnTo>
                    <a:pt x="483184" y="655078"/>
                  </a:lnTo>
                  <a:lnTo>
                    <a:pt x="511937" y="650621"/>
                  </a:lnTo>
                  <a:lnTo>
                    <a:pt x="565581" y="633971"/>
                  </a:lnTo>
                  <a:lnTo>
                    <a:pt x="613905" y="607402"/>
                  </a:lnTo>
                  <a:lnTo>
                    <a:pt x="656018" y="573303"/>
                  </a:lnTo>
                  <a:lnTo>
                    <a:pt x="691578" y="532053"/>
                  </a:lnTo>
                  <a:lnTo>
                    <a:pt x="719391" y="483692"/>
                  </a:lnTo>
                  <a:lnTo>
                    <a:pt x="739000" y="428472"/>
                  </a:lnTo>
                  <a:lnTo>
                    <a:pt x="748944" y="368198"/>
                  </a:lnTo>
                  <a:lnTo>
                    <a:pt x="750189" y="336270"/>
                  </a:lnTo>
                  <a:lnTo>
                    <a:pt x="748499" y="300494"/>
                  </a:lnTo>
                  <a:lnTo>
                    <a:pt x="734974" y="233083"/>
                  </a:lnTo>
                  <a:lnTo>
                    <a:pt x="708329" y="171627"/>
                  </a:lnTo>
                  <a:lnTo>
                    <a:pt x="690321" y="143167"/>
                  </a:lnTo>
                  <a:lnTo>
                    <a:pt x="670991" y="118503"/>
                  </a:lnTo>
                  <a:lnTo>
                    <a:pt x="623620" y="74244"/>
                  </a:lnTo>
                  <a:lnTo>
                    <a:pt x="567982" y="39751"/>
                  </a:lnTo>
                  <a:lnTo>
                    <a:pt x="554812" y="33972"/>
                  </a:lnTo>
                  <a:lnTo>
                    <a:pt x="554812" y="326567"/>
                  </a:lnTo>
                  <a:lnTo>
                    <a:pt x="551751" y="365467"/>
                  </a:lnTo>
                  <a:lnTo>
                    <a:pt x="527316" y="433120"/>
                  </a:lnTo>
                  <a:lnTo>
                    <a:pt x="479310" y="485546"/>
                  </a:lnTo>
                  <a:lnTo>
                    <a:pt x="412800" y="512610"/>
                  </a:lnTo>
                  <a:lnTo>
                    <a:pt x="372922" y="516001"/>
                  </a:lnTo>
                  <a:lnTo>
                    <a:pt x="248881" y="514832"/>
                  </a:lnTo>
                  <a:lnTo>
                    <a:pt x="174459" y="513003"/>
                  </a:lnTo>
                  <a:lnTo>
                    <a:pt x="174447" y="143179"/>
                  </a:lnTo>
                  <a:lnTo>
                    <a:pt x="374548" y="143179"/>
                  </a:lnTo>
                  <a:lnTo>
                    <a:pt x="426402" y="151638"/>
                  </a:lnTo>
                  <a:lnTo>
                    <a:pt x="473240" y="175869"/>
                  </a:lnTo>
                  <a:lnTo>
                    <a:pt x="511721" y="212039"/>
                  </a:lnTo>
                  <a:lnTo>
                    <a:pt x="539762" y="257416"/>
                  </a:lnTo>
                  <a:lnTo>
                    <a:pt x="553859" y="308711"/>
                  </a:lnTo>
                  <a:lnTo>
                    <a:pt x="554812" y="326567"/>
                  </a:lnTo>
                  <a:lnTo>
                    <a:pt x="554812" y="33972"/>
                  </a:lnTo>
                  <a:lnTo>
                    <a:pt x="504901" y="15455"/>
                  </a:lnTo>
                  <a:lnTo>
                    <a:pt x="437362" y="3175"/>
                  </a:lnTo>
                  <a:lnTo>
                    <a:pt x="402094" y="1638"/>
                  </a:lnTo>
                  <a:lnTo>
                    <a:pt x="0" y="1651"/>
                  </a:lnTo>
                  <a:lnTo>
                    <a:pt x="25" y="1072235"/>
                  </a:lnTo>
                  <a:lnTo>
                    <a:pt x="7162" y="1131709"/>
                  </a:lnTo>
                  <a:lnTo>
                    <a:pt x="28587" y="1173734"/>
                  </a:lnTo>
                  <a:lnTo>
                    <a:pt x="67437" y="1198702"/>
                  </a:lnTo>
                  <a:lnTo>
                    <a:pt x="126936" y="1207033"/>
                  </a:lnTo>
                  <a:lnTo>
                    <a:pt x="174498" y="1207033"/>
                  </a:lnTo>
                  <a:lnTo>
                    <a:pt x="174472" y="661441"/>
                  </a:lnTo>
                  <a:lnTo>
                    <a:pt x="282676" y="661441"/>
                  </a:lnTo>
                  <a:lnTo>
                    <a:pt x="597408" y="1207008"/>
                  </a:lnTo>
                  <a:lnTo>
                    <a:pt x="805180" y="1206995"/>
                  </a:lnTo>
                  <a:close/>
                </a:path>
                <a:path w="1537334" h="1207134">
                  <a:moveTo>
                    <a:pt x="1537233" y="0"/>
                  </a:moveTo>
                  <a:lnTo>
                    <a:pt x="807199" y="25"/>
                  </a:lnTo>
                  <a:lnTo>
                    <a:pt x="807212" y="143116"/>
                  </a:lnTo>
                  <a:lnTo>
                    <a:pt x="1084999" y="143090"/>
                  </a:lnTo>
                  <a:lnTo>
                    <a:pt x="1085062" y="1206982"/>
                  </a:lnTo>
                  <a:lnTo>
                    <a:pt x="1356258" y="1206982"/>
                  </a:lnTo>
                  <a:lnTo>
                    <a:pt x="1356258" y="1192695"/>
                  </a:lnTo>
                  <a:lnTo>
                    <a:pt x="1331328" y="1184630"/>
                  </a:lnTo>
                  <a:lnTo>
                    <a:pt x="1310462" y="1173073"/>
                  </a:lnTo>
                  <a:lnTo>
                    <a:pt x="1280922" y="1139571"/>
                  </a:lnTo>
                  <a:lnTo>
                    <a:pt x="1264869" y="1098524"/>
                  </a:lnTo>
                  <a:lnTo>
                    <a:pt x="1259509" y="1056297"/>
                  </a:lnTo>
                  <a:lnTo>
                    <a:pt x="1259471" y="143090"/>
                  </a:lnTo>
                  <a:lnTo>
                    <a:pt x="1537233" y="143078"/>
                  </a:lnTo>
                  <a:lnTo>
                    <a:pt x="1537233" y="0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5537605" y="8629769"/>
              <a:ext cx="988060" cy="1209040"/>
            </a:xfrm>
            <a:custGeom>
              <a:avLst/>
              <a:gdLst/>
              <a:ahLst/>
              <a:cxnLst/>
              <a:rect l="l" t="t" r="r" b="b"/>
              <a:pathLst>
                <a:path w="988059" h="1209040">
                  <a:moveTo>
                    <a:pt x="354728" y="0"/>
                  </a:moveTo>
                  <a:lnTo>
                    <a:pt x="11377" y="1027225"/>
                  </a:lnTo>
                  <a:lnTo>
                    <a:pt x="3379" y="1057415"/>
                  </a:lnTo>
                  <a:lnTo>
                    <a:pt x="0" y="1084703"/>
                  </a:lnTo>
                  <a:lnTo>
                    <a:pt x="1251" y="1109084"/>
                  </a:lnTo>
                  <a:lnTo>
                    <a:pt x="15239" y="1145253"/>
                  </a:lnTo>
                  <a:lnTo>
                    <a:pt x="53939" y="1178038"/>
                  </a:lnTo>
                  <a:lnTo>
                    <a:pt x="90893" y="1193712"/>
                  </a:lnTo>
                  <a:lnTo>
                    <a:pt x="136138" y="1208601"/>
                  </a:lnTo>
                  <a:lnTo>
                    <a:pt x="163603" y="1125180"/>
                  </a:lnTo>
                  <a:lnTo>
                    <a:pt x="175111" y="1090626"/>
                  </a:lnTo>
                  <a:lnTo>
                    <a:pt x="209120" y="990545"/>
                  </a:lnTo>
                  <a:lnTo>
                    <a:pt x="271694" y="803169"/>
                  </a:lnTo>
                  <a:lnTo>
                    <a:pt x="836888" y="803169"/>
                  </a:lnTo>
                  <a:lnTo>
                    <a:pt x="783386" y="659487"/>
                  </a:lnTo>
                  <a:lnTo>
                    <a:pt x="319682" y="659477"/>
                  </a:lnTo>
                  <a:lnTo>
                    <a:pt x="457814" y="245845"/>
                  </a:lnTo>
                  <a:lnTo>
                    <a:pt x="629361" y="245845"/>
                  </a:lnTo>
                  <a:lnTo>
                    <a:pt x="537864" y="125"/>
                  </a:lnTo>
                  <a:lnTo>
                    <a:pt x="354728" y="0"/>
                  </a:lnTo>
                  <a:close/>
                </a:path>
                <a:path w="988059" h="1209040">
                  <a:moveTo>
                    <a:pt x="836888" y="803169"/>
                  </a:moveTo>
                  <a:lnTo>
                    <a:pt x="271694" y="803169"/>
                  </a:lnTo>
                  <a:lnTo>
                    <a:pt x="666101" y="803190"/>
                  </a:lnTo>
                  <a:lnTo>
                    <a:pt x="817426" y="1208141"/>
                  </a:lnTo>
                  <a:lnTo>
                    <a:pt x="987819" y="1208141"/>
                  </a:lnTo>
                  <a:lnTo>
                    <a:pt x="836888" y="803169"/>
                  </a:lnTo>
                  <a:close/>
                </a:path>
                <a:path w="988059" h="1209040">
                  <a:moveTo>
                    <a:pt x="629361" y="245845"/>
                  </a:moveTo>
                  <a:lnTo>
                    <a:pt x="457814" y="245845"/>
                  </a:lnTo>
                  <a:lnTo>
                    <a:pt x="612396" y="659487"/>
                  </a:lnTo>
                  <a:lnTo>
                    <a:pt x="783386" y="659487"/>
                  </a:lnTo>
                  <a:lnTo>
                    <a:pt x="629361" y="245845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4553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351730"/>
              </p:ext>
            </p:extLst>
          </p:nvPr>
        </p:nvGraphicFramePr>
        <p:xfrm>
          <a:off x="337038" y="2762851"/>
          <a:ext cx="19274029" cy="760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8191" y="10505189"/>
            <a:ext cx="3323085" cy="39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50784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814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Fuente</a:t>
            </a:r>
            <a:r>
              <a:rPr lang="es-AR" sz="1814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SRT.</a:t>
            </a:r>
            <a:endParaRPr lang="es-ES" sz="1814" dirty="0">
              <a:solidFill>
                <a:schemeClr val="bg1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4549458" y="2908403"/>
            <a:ext cx="10094768" cy="1131843"/>
          </a:xfrm>
          <a:prstGeom prst="rect">
            <a:avLst/>
          </a:prstGeom>
          <a:noFill/>
        </p:spPr>
        <p:txBody>
          <a:bodyPr vert="horz" wrap="square" lIns="0" tIns="8377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dirty="0" err="1">
                <a:solidFill>
                  <a:srgbClr val="938C2D"/>
                </a:solidFill>
              </a:rPr>
              <a:t>Indice</a:t>
            </a:r>
            <a:r>
              <a:rPr lang="es-ES" sz="4000" b="1" dirty="0">
                <a:solidFill>
                  <a:srgbClr val="938C2D"/>
                </a:solidFill>
              </a:rPr>
              <a:t> de incidencia Global y en ATEP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300" dirty="0">
                <a:solidFill>
                  <a:srgbClr val="938C2D"/>
                </a:solidFill>
              </a:rPr>
              <a:t>(siniestros por cada 1.000 trabajadores expuestos)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E4655C56-6720-0E6C-2B3E-CD74D63C7DAB}"/>
              </a:ext>
            </a:extLst>
          </p:cNvPr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incidencia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5" name="object 62">
            <a:extLst>
              <a:ext uri="{FF2B5EF4-FFF2-40B4-BE49-F238E27FC236}">
                <a16:creationId xmlns:a16="http://schemas.microsoft.com/office/drawing/2014/main" id="{F168E71F-962B-2F97-3F13-A7368BBFAD40}"/>
              </a:ext>
            </a:extLst>
          </p:cNvPr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3">
            <a:extLst>
              <a:ext uri="{FF2B5EF4-FFF2-40B4-BE49-F238E27FC236}">
                <a16:creationId xmlns:a16="http://schemas.microsoft.com/office/drawing/2014/main" id="{7FFB8289-2D31-326E-0190-C19C33F5594A}"/>
              </a:ext>
            </a:extLst>
          </p:cNvPr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53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E245116-C6CB-F6DD-0190-6BB4B8AD9E2E}"/>
              </a:ext>
            </a:extLst>
          </p:cNvPr>
          <p:cNvGrpSpPr/>
          <p:nvPr/>
        </p:nvGrpSpPr>
        <p:grpSpPr>
          <a:xfrm>
            <a:off x="15914950" y="3839146"/>
            <a:ext cx="3542665" cy="2139951"/>
            <a:chOff x="15339203" y="4465961"/>
            <a:chExt cx="3542665" cy="2139950"/>
          </a:xfrm>
        </p:grpSpPr>
        <p:sp>
          <p:nvSpPr>
            <p:cNvPr id="8" name="object 60">
              <a:extLst>
                <a:ext uri="{FF2B5EF4-FFF2-40B4-BE49-F238E27FC236}">
                  <a16:creationId xmlns:a16="http://schemas.microsoft.com/office/drawing/2014/main" id="{8772FF13-D753-BFDE-1D23-6976FC9C009B}"/>
                </a:ext>
              </a:extLst>
            </p:cNvPr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1">
              <a:extLst>
                <a:ext uri="{FF2B5EF4-FFF2-40B4-BE49-F238E27FC236}">
                  <a16:creationId xmlns:a16="http://schemas.microsoft.com/office/drawing/2014/main" id="{C114EB26-4D66-705B-995F-387D5ED90782}"/>
                </a:ext>
              </a:extLst>
            </p:cNvPr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41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  <p:sp>
        <p:nvSpPr>
          <p:cNvPr id="23" name="object 5">
            <a:extLst>
              <a:ext uri="{FF2B5EF4-FFF2-40B4-BE49-F238E27FC236}">
                <a16:creationId xmlns:a16="http://schemas.microsoft.com/office/drawing/2014/main" id="{59279C16-FDAF-54E7-E66B-691E3D15B408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C7263390-482D-043E-4F34-19F2F3FB2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5" name="object 19">
            <a:extLst>
              <a:ext uri="{FF2B5EF4-FFF2-40B4-BE49-F238E27FC236}">
                <a16:creationId xmlns:a16="http://schemas.microsoft.com/office/drawing/2014/main" id="{772FEFCC-2102-AD77-C2A8-E846EB69B6CC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B5F1E539-88E5-E5A7-28E4-8E3BD6B114AA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767EF038-BA32-BE6E-CC22-C7DA36298982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80D52066-F7E3-7F6D-D538-EB946815245D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22E331D3-A5D0-6B01-ACAF-445E318B9B77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96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CF877F17-E801-4C40-340A-B6D1BDABC420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Muy elevada proporción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en vía pública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A5B5AC9-04A6-8EA9-2B6C-4CFC1F2C01BA}"/>
              </a:ext>
            </a:extLst>
          </p:cNvPr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DE12BE4-5F5C-B045-9678-8B2E740739DE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D86C2FE-A9AD-ABF6-80D5-8597E28454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11" name="object 19">
            <a:extLst>
              <a:ext uri="{FF2B5EF4-FFF2-40B4-BE49-F238E27FC236}">
                <a16:creationId xmlns:a16="http://schemas.microsoft.com/office/drawing/2014/main" id="{C1EB6C1A-AAD9-B23C-7C2A-64181CE0EA1A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B35ADA67-EC9D-65DE-0D90-FD8B852753B5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3E0981A4-AB57-F54E-17C4-5BDEEB4C10B7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9143270B-9F13-517A-CD6D-D8D076E37246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3A0C0410-C4A9-EA36-BE51-556C66704CB3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F1825CF-E913-8741-9A04-FDD0644C0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044607"/>
              </p:ext>
            </p:extLst>
          </p:nvPr>
        </p:nvGraphicFramePr>
        <p:xfrm>
          <a:off x="10358701" y="2963499"/>
          <a:ext cx="9430931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2CC9C08-BB48-4BF7-B7FB-1E6F04D1C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260861"/>
              </p:ext>
            </p:extLst>
          </p:nvPr>
        </p:nvGraphicFramePr>
        <p:xfrm>
          <a:off x="314468" y="2963499"/>
          <a:ext cx="9737582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261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557766" y="609871"/>
            <a:ext cx="789985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ART - Evolución de las acciones de Prevención</a:t>
            </a:r>
            <a:endParaRPr sz="4800" spc="-30" dirty="0">
              <a:solidFill>
                <a:srgbClr val="9BBB59"/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24538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graphicFrame>
        <p:nvGraphicFramePr>
          <p:cNvPr id="57" name="Gráfico 56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507974"/>
              </p:ext>
            </p:extLst>
          </p:nvPr>
        </p:nvGraphicFramePr>
        <p:xfrm>
          <a:off x="856196" y="2854542"/>
          <a:ext cx="18601420" cy="818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2005680" y="73317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02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425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19" name="CuadroTexto 8"/>
          <p:cNvSpPr txBox="1"/>
          <p:nvPr/>
        </p:nvSpPr>
        <p:spPr>
          <a:xfrm>
            <a:off x="2051403" y="3470382"/>
            <a:ext cx="158936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Tarea colectiva anual desde 2011 en forma ininterrumpida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Organizan las 18 ART asociadas a la UART</a:t>
            </a:r>
          </a:p>
          <a:p>
            <a:pPr algn="ctr"/>
            <a:endParaRPr lang="es-MX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Amplio alcance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73.000 participantes de todo el país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de múltiples actividades</a:t>
            </a:r>
          </a:p>
          <a:p>
            <a:pPr algn="ctr"/>
            <a:r>
              <a:rPr lang="es-ES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Seminarios + Cursos Virtuales + Benchmarking + Congresos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11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680" y="75603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2">
            <a:extLst>
              <a:ext uri="{FF2B5EF4-FFF2-40B4-BE49-F238E27FC236}">
                <a16:creationId xmlns:a16="http://schemas.microsoft.com/office/drawing/2014/main" id="{CD4C9865-ABF1-940F-BF61-1642C5B302D6}"/>
              </a:ext>
            </a:extLst>
          </p:cNvPr>
          <p:cNvSpPr/>
          <p:nvPr/>
        </p:nvSpPr>
        <p:spPr>
          <a:xfrm rot="20675380">
            <a:off x="453676" y="3067049"/>
            <a:ext cx="4508904" cy="1458570"/>
          </a:xfrm>
          <a:custGeom>
            <a:avLst/>
            <a:gdLst/>
            <a:ahLst/>
            <a:cxnLst/>
            <a:rect l="l" t="t" r="r" b="b"/>
            <a:pathLst>
              <a:path w="6959600" h="2853690">
                <a:moveTo>
                  <a:pt x="6263359" y="0"/>
                </a:moveTo>
                <a:lnTo>
                  <a:pt x="0" y="0"/>
                </a:lnTo>
                <a:lnTo>
                  <a:pt x="0" y="2157379"/>
                </a:lnTo>
                <a:lnTo>
                  <a:pt x="1605" y="2205027"/>
                </a:lnTo>
                <a:lnTo>
                  <a:pt x="6353" y="2251813"/>
                </a:lnTo>
                <a:lnTo>
                  <a:pt x="14138" y="2297634"/>
                </a:lnTo>
                <a:lnTo>
                  <a:pt x="24859" y="2342385"/>
                </a:lnTo>
                <a:lnTo>
                  <a:pt x="38411" y="2385964"/>
                </a:lnTo>
                <a:lnTo>
                  <a:pt x="54690" y="2428267"/>
                </a:lnTo>
                <a:lnTo>
                  <a:pt x="73592" y="2469190"/>
                </a:lnTo>
                <a:lnTo>
                  <a:pt x="95015" y="2508629"/>
                </a:lnTo>
                <a:lnTo>
                  <a:pt x="118854" y="2546480"/>
                </a:lnTo>
                <a:lnTo>
                  <a:pt x="145006" y="2582641"/>
                </a:lnTo>
                <a:lnTo>
                  <a:pt x="173367" y="2617007"/>
                </a:lnTo>
                <a:lnTo>
                  <a:pt x="203834" y="2649475"/>
                </a:lnTo>
                <a:lnTo>
                  <a:pt x="236302" y="2679941"/>
                </a:lnTo>
                <a:lnTo>
                  <a:pt x="270668" y="2708302"/>
                </a:lnTo>
                <a:lnTo>
                  <a:pt x="306829" y="2734453"/>
                </a:lnTo>
                <a:lnTo>
                  <a:pt x="344681" y="2758292"/>
                </a:lnTo>
                <a:lnTo>
                  <a:pt x="384120" y="2779714"/>
                </a:lnTo>
                <a:lnTo>
                  <a:pt x="425042" y="2798617"/>
                </a:lnTo>
                <a:lnTo>
                  <a:pt x="467344" y="2814895"/>
                </a:lnTo>
                <a:lnTo>
                  <a:pt x="510923" y="2828446"/>
                </a:lnTo>
                <a:lnTo>
                  <a:pt x="555674" y="2839167"/>
                </a:lnTo>
                <a:lnTo>
                  <a:pt x="601494" y="2846952"/>
                </a:lnTo>
                <a:lnTo>
                  <a:pt x="648279" y="2851700"/>
                </a:lnTo>
                <a:lnTo>
                  <a:pt x="695926" y="2853305"/>
                </a:lnTo>
                <a:lnTo>
                  <a:pt x="6263359" y="2853305"/>
                </a:lnTo>
                <a:lnTo>
                  <a:pt x="6311005" y="2851700"/>
                </a:lnTo>
                <a:lnTo>
                  <a:pt x="6357791" y="2846952"/>
                </a:lnTo>
                <a:lnTo>
                  <a:pt x="6403610" y="2839167"/>
                </a:lnTo>
                <a:lnTo>
                  <a:pt x="6448362" y="2828446"/>
                </a:lnTo>
                <a:lnTo>
                  <a:pt x="6491940" y="2814895"/>
                </a:lnTo>
                <a:lnTo>
                  <a:pt x="6534242" y="2798617"/>
                </a:lnTo>
                <a:lnTo>
                  <a:pt x="6575165" y="2779714"/>
                </a:lnTo>
                <a:lnTo>
                  <a:pt x="6614604" y="2758292"/>
                </a:lnTo>
                <a:lnTo>
                  <a:pt x="6652455" y="2734453"/>
                </a:lnTo>
                <a:lnTo>
                  <a:pt x="6688616" y="2708302"/>
                </a:lnTo>
                <a:lnTo>
                  <a:pt x="6722983" y="2679941"/>
                </a:lnTo>
                <a:lnTo>
                  <a:pt x="6755451" y="2649475"/>
                </a:lnTo>
                <a:lnTo>
                  <a:pt x="6785917" y="2617007"/>
                </a:lnTo>
                <a:lnTo>
                  <a:pt x="6814278" y="2582641"/>
                </a:lnTo>
                <a:lnTo>
                  <a:pt x="6840430" y="2546480"/>
                </a:lnTo>
                <a:lnTo>
                  <a:pt x="6864269" y="2508629"/>
                </a:lnTo>
                <a:lnTo>
                  <a:pt x="6885692" y="2469190"/>
                </a:lnTo>
                <a:lnTo>
                  <a:pt x="6904595" y="2428267"/>
                </a:lnTo>
                <a:lnTo>
                  <a:pt x="6920874" y="2385964"/>
                </a:lnTo>
                <a:lnTo>
                  <a:pt x="6934425" y="2342385"/>
                </a:lnTo>
                <a:lnTo>
                  <a:pt x="6945146" y="2297634"/>
                </a:lnTo>
                <a:lnTo>
                  <a:pt x="6952932" y="2251813"/>
                </a:lnTo>
                <a:lnTo>
                  <a:pt x="6957679" y="2205027"/>
                </a:lnTo>
                <a:lnTo>
                  <a:pt x="6959285" y="2157379"/>
                </a:lnTo>
                <a:lnTo>
                  <a:pt x="6959285" y="695926"/>
                </a:lnTo>
                <a:lnTo>
                  <a:pt x="6957679" y="648279"/>
                </a:lnTo>
                <a:lnTo>
                  <a:pt x="6952932" y="601494"/>
                </a:lnTo>
                <a:lnTo>
                  <a:pt x="6945146" y="555674"/>
                </a:lnTo>
                <a:lnTo>
                  <a:pt x="6934425" y="510923"/>
                </a:lnTo>
                <a:lnTo>
                  <a:pt x="6920874" y="467344"/>
                </a:lnTo>
                <a:lnTo>
                  <a:pt x="6904595" y="425042"/>
                </a:lnTo>
                <a:lnTo>
                  <a:pt x="6885692" y="384120"/>
                </a:lnTo>
                <a:lnTo>
                  <a:pt x="6864269" y="344681"/>
                </a:lnTo>
                <a:lnTo>
                  <a:pt x="6840430" y="306829"/>
                </a:lnTo>
                <a:lnTo>
                  <a:pt x="6814278" y="270668"/>
                </a:lnTo>
                <a:lnTo>
                  <a:pt x="6785917" y="236302"/>
                </a:lnTo>
                <a:lnTo>
                  <a:pt x="6755451" y="203834"/>
                </a:lnTo>
                <a:lnTo>
                  <a:pt x="6722983" y="173367"/>
                </a:lnTo>
                <a:lnTo>
                  <a:pt x="6688616" y="145006"/>
                </a:lnTo>
                <a:lnTo>
                  <a:pt x="6652455" y="118854"/>
                </a:lnTo>
                <a:lnTo>
                  <a:pt x="6614604" y="95015"/>
                </a:lnTo>
                <a:lnTo>
                  <a:pt x="6575165" y="73592"/>
                </a:lnTo>
                <a:lnTo>
                  <a:pt x="6534242" y="54690"/>
                </a:lnTo>
                <a:lnTo>
                  <a:pt x="6491940" y="38411"/>
                </a:lnTo>
                <a:lnTo>
                  <a:pt x="6448362" y="24859"/>
                </a:lnTo>
                <a:lnTo>
                  <a:pt x="6403610" y="14138"/>
                </a:lnTo>
                <a:lnTo>
                  <a:pt x="6357791" y="6353"/>
                </a:lnTo>
                <a:lnTo>
                  <a:pt x="6311005" y="1605"/>
                </a:lnTo>
                <a:lnTo>
                  <a:pt x="6263359" y="0"/>
                </a:lnTo>
                <a:close/>
              </a:path>
            </a:pathLst>
          </a:custGeom>
          <a:noFill/>
          <a:ln w="762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/>
          <p:nvPr/>
        </p:nvSpPr>
        <p:spPr>
          <a:xfrm>
            <a:off x="9983534" y="991763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</p:spTree>
    <p:extLst>
      <p:ext uri="{BB962C8B-B14F-4D97-AF65-F5344CB8AC3E}">
        <p14:creationId xmlns:p14="http://schemas.microsoft.com/office/powerpoint/2010/main" val="389726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grpSp>
        <p:nvGrpSpPr>
          <p:cNvPr id="12" name="2 Grupo"/>
          <p:cNvGrpSpPr/>
          <p:nvPr/>
        </p:nvGrpSpPr>
        <p:grpSpPr>
          <a:xfrm>
            <a:off x="920203" y="2324167"/>
            <a:ext cx="17706635" cy="8234147"/>
            <a:chOff x="571674" y="1330647"/>
            <a:chExt cx="10738073" cy="5266791"/>
          </a:xfrm>
        </p:grpSpPr>
        <p:pic>
          <p:nvPicPr>
            <p:cNvPr id="13" name="Imagen 13"/>
            <p:cNvPicPr>
              <a:picLocks noChangeAspect="1"/>
            </p:cNvPicPr>
            <p:nvPr/>
          </p:nvPicPr>
          <p:blipFill rotWithShape="1">
            <a:blip r:embed="rId4"/>
            <a:srcRect l="27499" t="37768" r="53534" b="35803"/>
            <a:stretch/>
          </p:blipFill>
          <p:spPr>
            <a:xfrm>
              <a:off x="785847" y="4678322"/>
              <a:ext cx="1622170" cy="1270838"/>
            </a:xfrm>
            <a:prstGeom prst="rect">
              <a:avLst/>
            </a:prstGeom>
          </p:spPr>
        </p:pic>
        <p:pic>
          <p:nvPicPr>
            <p:cNvPr id="14" name="Imagen 14"/>
            <p:cNvPicPr>
              <a:picLocks noChangeAspect="1"/>
            </p:cNvPicPr>
            <p:nvPr/>
          </p:nvPicPr>
          <p:blipFill rotWithShape="1">
            <a:blip r:embed="rId4"/>
            <a:srcRect l="1006" t="40330" r="78827" b="35058"/>
            <a:stretch/>
          </p:blipFill>
          <p:spPr>
            <a:xfrm>
              <a:off x="571674" y="2369177"/>
              <a:ext cx="2170756" cy="1505516"/>
            </a:xfrm>
            <a:prstGeom prst="rect">
              <a:avLst/>
            </a:prstGeom>
          </p:spPr>
        </p:pic>
        <p:sp>
          <p:nvSpPr>
            <p:cNvPr id="15" name="CuadroTexto 3"/>
            <p:cNvSpPr txBox="1"/>
            <p:nvPr/>
          </p:nvSpPr>
          <p:spPr>
            <a:xfrm>
              <a:off x="2763641" y="1330647"/>
              <a:ext cx="3304431" cy="5059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2.916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3.530 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</p:txBody>
        </p:sp>
        <p:sp>
          <p:nvSpPr>
            <p:cNvPr id="16" name="Rectangle 8"/>
            <p:cNvSpPr/>
            <p:nvPr/>
          </p:nvSpPr>
          <p:spPr>
            <a:xfrm>
              <a:off x="6241273" y="1785585"/>
              <a:ext cx="5068474" cy="4811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r>
                <a:rPr lang="es-ES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6.446</a:t>
              </a:r>
              <a:endParaRPr lang="es-AR" sz="6596" b="1" dirty="0">
                <a:solidFill>
                  <a:srgbClr val="849E9F"/>
                </a:solidFill>
                <a:latin typeface="Gadugi" pitchFamily="34" charset="0"/>
                <a:ea typeface="Gadugi" pitchFamily="34" charset="0"/>
              </a:endParaRPr>
            </a:p>
            <a:p>
              <a:r>
                <a:rPr lang="es-AR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37 instituciones </a:t>
              </a:r>
              <a:b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Participación activa y cercanía con los participantes</a:t>
              </a:r>
            </a:p>
          </p:txBody>
        </p:sp>
      </p:grpSp>
      <p:sp>
        <p:nvSpPr>
          <p:cNvPr id="17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object 12"/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72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27" name="object 29"/>
          <p:cNvSpPr/>
          <p:nvPr/>
        </p:nvSpPr>
        <p:spPr>
          <a:xfrm>
            <a:off x="1073958" y="3710413"/>
            <a:ext cx="6476999" cy="7056241"/>
          </a:xfrm>
          <a:custGeom>
            <a:avLst/>
            <a:gdLst/>
            <a:ahLst/>
            <a:cxnLst/>
            <a:rect l="l" t="t" r="r" b="b"/>
            <a:pathLst>
              <a:path w="5516880" h="4516755">
                <a:moveTo>
                  <a:pt x="5433695" y="0"/>
                </a:moveTo>
                <a:lnTo>
                  <a:pt x="82702" y="0"/>
                </a:lnTo>
                <a:lnTo>
                  <a:pt x="50507" y="6476"/>
                </a:lnTo>
                <a:lnTo>
                  <a:pt x="24218" y="24257"/>
                </a:lnTo>
                <a:lnTo>
                  <a:pt x="6502" y="50546"/>
                </a:lnTo>
                <a:lnTo>
                  <a:pt x="0" y="82676"/>
                </a:lnTo>
                <a:lnTo>
                  <a:pt x="0" y="4433836"/>
                </a:lnTo>
                <a:lnTo>
                  <a:pt x="6502" y="4466043"/>
                </a:lnTo>
                <a:lnTo>
                  <a:pt x="24218" y="4492345"/>
                </a:lnTo>
                <a:lnTo>
                  <a:pt x="50507" y="4510074"/>
                </a:lnTo>
                <a:lnTo>
                  <a:pt x="82702" y="4516577"/>
                </a:lnTo>
                <a:lnTo>
                  <a:pt x="5433695" y="4516577"/>
                </a:lnTo>
                <a:lnTo>
                  <a:pt x="5465826" y="4510074"/>
                </a:lnTo>
                <a:lnTo>
                  <a:pt x="5492115" y="4492345"/>
                </a:lnTo>
                <a:lnTo>
                  <a:pt x="5509895" y="4466043"/>
                </a:lnTo>
                <a:lnTo>
                  <a:pt x="5516372" y="4433836"/>
                </a:lnTo>
                <a:lnTo>
                  <a:pt x="5516372" y="82676"/>
                </a:lnTo>
                <a:lnTo>
                  <a:pt x="5509895" y="50546"/>
                </a:lnTo>
                <a:lnTo>
                  <a:pt x="5492115" y="24257"/>
                </a:lnTo>
                <a:lnTo>
                  <a:pt x="5465826" y="6476"/>
                </a:lnTo>
                <a:lnTo>
                  <a:pt x="5433695" y="0"/>
                </a:lnTo>
                <a:close/>
              </a:path>
            </a:pathLst>
          </a:custGeom>
          <a:solidFill>
            <a:srgbClr val="E4E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20497"/>
              </p:ext>
            </p:extLst>
          </p:nvPr>
        </p:nvGraphicFramePr>
        <p:xfrm>
          <a:off x="1498748" y="4177374"/>
          <a:ext cx="5659638" cy="608616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65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265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6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TOTAL</a:t>
                      </a:r>
                      <a:r>
                        <a:rPr lang="es-AR" sz="3600" b="1" kern="0" baseline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 ASISTENTES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3.530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9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kern="0" dirty="0" err="1">
                          <a:solidFill>
                            <a:srgbClr val="005D62"/>
                          </a:solidFill>
                          <a:cs typeface="Tahoma"/>
                        </a:rPr>
                        <a:t>Profesionales</a:t>
                      </a:r>
                      <a:r>
                        <a:rPr lang="en-US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en HyS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59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cs typeface="Tahoma"/>
                        </a:rPr>
                        <a:t>Participación</a:t>
                      </a: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de las 23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provincias + CABA</a:t>
                      </a:r>
                      <a:endParaRPr lang="en-US" sz="4400" b="1" kern="0" dirty="0">
                        <a:solidFill>
                          <a:srgbClr val="005D62"/>
                        </a:solidFill>
                        <a:cs typeface="Tahoma"/>
                      </a:endParaRP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Google Shape;126;p18"/>
          <p:cNvGraphicFramePr/>
          <p:nvPr>
            <p:extLst>
              <p:ext uri="{D42A27DB-BD31-4B8C-83A1-F6EECF244321}">
                <p14:modId xmlns:p14="http://schemas.microsoft.com/office/powerpoint/2010/main" val="3930905455"/>
              </p:ext>
            </p:extLst>
          </p:nvPr>
        </p:nvGraphicFramePr>
        <p:xfrm>
          <a:off x="7975748" y="4194573"/>
          <a:ext cx="11694418" cy="5966716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11694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269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CERTIFICACIONES BPA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8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GANADERÍA: SEGURIDAD Y SALUD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 DE INCENDIOS – BATERÍAS DE ION LITIO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IA: LA ÉTICA EN LA PREVENCIÓN DE RIESGOS LABORALES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48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ERGONOMÍA: COSECHA Y PODA DE FRUTAS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14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ILUMINACIÓN: MEDICIÓN ESPECTRO QUE AFECTA A LA PREVENCIÓN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PARA EL TRABAJO -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SEGURIDAD Y SALUD EN LA ACTIVIDAD VITIVINÍCOLA -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 4.0: LA IA AL SERVICIO DE LA HIGIENE Y SEGURIDAD</a:t>
                      </a: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CASOS DE ÉXITO EN LA INNOVACIÓN EN PREVENCIÓN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object 9">
            <a:extLst>
              <a:ext uri="{FF2B5EF4-FFF2-40B4-BE49-F238E27FC236}">
                <a16:creationId xmlns:a16="http://schemas.microsoft.com/office/drawing/2014/main" id="{8D5C3070-782A-336C-7F93-27DD9635D8F4}"/>
              </a:ext>
            </a:extLst>
          </p:cNvPr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F8FBAC7-5700-7D49-260B-EBB9861D8D18}"/>
              </a:ext>
            </a:extLst>
          </p:cNvPr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138DA30C-7897-CF5C-8142-F8A0E02BA4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7" name="Google Shape;14138;p77">
            <a:extLst>
              <a:ext uri="{FF2B5EF4-FFF2-40B4-BE49-F238E27FC236}">
                <a16:creationId xmlns:a16="http://schemas.microsoft.com/office/drawing/2014/main" id="{4B743C74-B51C-99CC-1A4D-4F2C28975B5B}"/>
              </a:ext>
            </a:extLst>
          </p:cNvPr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ADC0B9E-252B-02E2-943D-6C76D2599FCF}"/>
              </a:ext>
            </a:extLst>
          </p:cNvPr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16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Destacados de la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Ley 27.348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8" name="Google Shape;76;p15"/>
          <p:cNvGraphicFramePr/>
          <p:nvPr>
            <p:extLst>
              <p:ext uri="{D42A27DB-BD31-4B8C-83A1-F6EECF244321}">
                <p14:modId xmlns:p14="http://schemas.microsoft.com/office/powerpoint/2010/main" val="455743079"/>
              </p:ext>
            </p:extLst>
          </p:nvPr>
        </p:nvGraphicFramePr>
        <p:xfrm>
          <a:off x="1138093" y="3242710"/>
          <a:ext cx="8547286" cy="757789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854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99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33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4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33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3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9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33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14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12684"/>
              </p:ext>
            </p:extLst>
          </p:nvPr>
        </p:nvGraphicFramePr>
        <p:xfrm>
          <a:off x="10008414" y="3242710"/>
          <a:ext cx="9060917" cy="7545565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9060917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14292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2513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12498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105150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13003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1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Buena Adhesión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17 provincias más CABA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10" name="Chart 16"/>
          <p:cNvGraphicFramePr/>
          <p:nvPr>
            <p:extLst>
              <p:ext uri="{D42A27DB-BD31-4B8C-83A1-F6EECF244321}">
                <p14:modId xmlns:p14="http://schemas.microsoft.com/office/powerpoint/2010/main" val="1919595156"/>
              </p:ext>
            </p:extLst>
          </p:nvPr>
        </p:nvGraphicFramePr>
        <p:xfrm>
          <a:off x="3253690" y="4417769"/>
          <a:ext cx="7821046" cy="615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3"/>
          <p:cNvSpPr/>
          <p:nvPr/>
        </p:nvSpPr>
        <p:spPr>
          <a:xfrm>
            <a:off x="518693" y="2621088"/>
            <a:ext cx="4750019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08579">
              <a:spcBef>
                <a:spcPct val="0"/>
              </a:spcBef>
              <a:defRPr/>
            </a:pPr>
            <a:r>
              <a:rPr lang="es-ES" altLang="es-AR" sz="2638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2024</a:t>
            </a:r>
          </a:p>
        </p:txBody>
      </p:sp>
      <p:sp>
        <p:nvSpPr>
          <p:cNvPr id="12" name="Rectángulo 6"/>
          <p:cNvSpPr/>
          <p:nvPr/>
        </p:nvSpPr>
        <p:spPr>
          <a:xfrm>
            <a:off x="3839330" y="3379450"/>
            <a:ext cx="3583172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3298" b="1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3298" b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1.542   </a:t>
            </a: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1,2%</a:t>
            </a: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124.513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98,8%</a:t>
            </a:r>
          </a:p>
        </p:txBody>
      </p:sp>
      <p:grpSp>
        <p:nvGrpSpPr>
          <p:cNvPr id="15" name="Grupo 1"/>
          <p:cNvGrpSpPr/>
          <p:nvPr/>
        </p:nvGrpSpPr>
        <p:grpSpPr>
          <a:xfrm>
            <a:off x="13253470" y="2763725"/>
            <a:ext cx="3401750" cy="8169016"/>
            <a:chOff x="1911414" y="1276644"/>
            <a:chExt cx="2298558" cy="5237911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48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1014564"/>
            <a:ext cx="7920356" cy="85856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Críticos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111.001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95%</a:t>
            </a:r>
          </a:p>
        </p:txBody>
      </p:sp>
      <p:grpSp>
        <p:nvGrpSpPr>
          <p:cNvPr id="42" name="object 5"/>
          <p:cNvGrpSpPr/>
          <p:nvPr/>
        </p:nvGrpSpPr>
        <p:grpSpPr>
          <a:xfrm>
            <a:off x="900404" y="3739127"/>
            <a:ext cx="11844659" cy="7211076"/>
            <a:chOff x="3547591" y="3626503"/>
            <a:chExt cx="11844659" cy="7211076"/>
          </a:xfrm>
        </p:grpSpPr>
        <p:sp>
          <p:nvSpPr>
            <p:cNvPr id="43" name="object 6"/>
            <p:cNvSpPr/>
            <p:nvPr/>
          </p:nvSpPr>
          <p:spPr>
            <a:xfrm>
              <a:off x="3547595" y="7223794"/>
              <a:ext cx="11844655" cy="3613785"/>
            </a:xfrm>
            <a:custGeom>
              <a:avLst/>
              <a:gdLst/>
              <a:ahLst/>
              <a:cxnLst/>
              <a:rect l="l" t="t" r="r" b="b"/>
              <a:pathLst>
                <a:path w="11844655" h="3613784">
                  <a:moveTo>
                    <a:pt x="9083168" y="2501128"/>
                  </a:moveTo>
                  <a:lnTo>
                    <a:pt x="2901524" y="2501128"/>
                  </a:lnTo>
                  <a:lnTo>
                    <a:pt x="2901524" y="2685771"/>
                  </a:lnTo>
                  <a:lnTo>
                    <a:pt x="9024688" y="2685771"/>
                  </a:lnTo>
                  <a:lnTo>
                    <a:pt x="9801366" y="3574697"/>
                  </a:lnTo>
                  <a:lnTo>
                    <a:pt x="9819621" y="3591031"/>
                  </a:lnTo>
                  <a:lnTo>
                    <a:pt x="9841801" y="3603229"/>
                  </a:lnTo>
                  <a:lnTo>
                    <a:pt x="9866872" y="3610862"/>
                  </a:lnTo>
                  <a:lnTo>
                    <a:pt x="9893803" y="3613502"/>
                  </a:lnTo>
                  <a:lnTo>
                    <a:pt x="9894766" y="3613502"/>
                  </a:lnTo>
                  <a:lnTo>
                    <a:pt x="9947126" y="3602670"/>
                  </a:lnTo>
                  <a:lnTo>
                    <a:pt x="9987392" y="3573367"/>
                  </a:lnTo>
                  <a:lnTo>
                    <a:pt x="10167100" y="3359908"/>
                  </a:lnTo>
                  <a:lnTo>
                    <a:pt x="9892033" y="3359908"/>
                  </a:lnTo>
                  <a:lnTo>
                    <a:pt x="9175594" y="2539933"/>
                  </a:lnTo>
                  <a:lnTo>
                    <a:pt x="9157345" y="2523599"/>
                  </a:lnTo>
                  <a:lnTo>
                    <a:pt x="9135169" y="2511401"/>
                  </a:lnTo>
                  <a:lnTo>
                    <a:pt x="9110099" y="2503767"/>
                  </a:lnTo>
                  <a:lnTo>
                    <a:pt x="9083168" y="2501128"/>
                  </a:lnTo>
                  <a:close/>
                </a:path>
                <a:path w="11844655" h="3613784">
                  <a:moveTo>
                    <a:pt x="11835027" y="184643"/>
                  </a:moveTo>
                  <a:lnTo>
                    <a:pt x="11547931" y="184643"/>
                  </a:lnTo>
                  <a:lnTo>
                    <a:pt x="11574942" y="189090"/>
                  </a:lnTo>
                  <a:lnTo>
                    <a:pt x="11597033" y="201213"/>
                  </a:lnTo>
                  <a:lnTo>
                    <a:pt x="11611943" y="219187"/>
                  </a:lnTo>
                  <a:lnTo>
                    <a:pt x="11617415" y="241186"/>
                  </a:lnTo>
                  <a:lnTo>
                    <a:pt x="11617415" y="2444585"/>
                  </a:lnTo>
                  <a:lnTo>
                    <a:pt x="11611943" y="2466579"/>
                  </a:lnTo>
                  <a:lnTo>
                    <a:pt x="11597033" y="2484553"/>
                  </a:lnTo>
                  <a:lnTo>
                    <a:pt x="11574942" y="2496679"/>
                  </a:lnTo>
                  <a:lnTo>
                    <a:pt x="11547931" y="2501128"/>
                  </a:lnTo>
                  <a:lnTo>
                    <a:pt x="10674826" y="2501128"/>
                  </a:lnTo>
                  <a:lnTo>
                    <a:pt x="10647403" y="2503865"/>
                  </a:lnTo>
                  <a:lnTo>
                    <a:pt x="10621951" y="2511772"/>
                  </a:lnTo>
                  <a:lnTo>
                    <a:pt x="10599542" y="2524394"/>
                  </a:lnTo>
                  <a:lnTo>
                    <a:pt x="10581248" y="2541273"/>
                  </a:lnTo>
                  <a:lnTo>
                    <a:pt x="9892033" y="3359908"/>
                  </a:lnTo>
                  <a:lnTo>
                    <a:pt x="10167100" y="3359908"/>
                  </a:lnTo>
                  <a:lnTo>
                    <a:pt x="10734646" y="2685771"/>
                  </a:lnTo>
                  <a:lnTo>
                    <a:pt x="11547931" y="2685771"/>
                  </a:lnTo>
                  <a:lnTo>
                    <a:pt x="11601134" y="2681879"/>
                  </a:lnTo>
                  <a:lnTo>
                    <a:pt x="11651237" y="2670659"/>
                  </a:lnTo>
                  <a:lnTo>
                    <a:pt x="11697395" y="2652797"/>
                  </a:lnTo>
                  <a:lnTo>
                    <a:pt x="11738765" y="2628980"/>
                  </a:lnTo>
                  <a:lnTo>
                    <a:pt x="11774505" y="2599895"/>
                  </a:lnTo>
                  <a:lnTo>
                    <a:pt x="11803770" y="2566226"/>
                  </a:lnTo>
                  <a:lnTo>
                    <a:pt x="11825718" y="2528661"/>
                  </a:lnTo>
                  <a:lnTo>
                    <a:pt x="11839505" y="2487885"/>
                  </a:lnTo>
                  <a:lnTo>
                    <a:pt x="11844288" y="2444585"/>
                  </a:lnTo>
                  <a:lnTo>
                    <a:pt x="11844288" y="241186"/>
                  </a:lnTo>
                  <a:lnTo>
                    <a:pt x="11839505" y="197886"/>
                  </a:lnTo>
                  <a:lnTo>
                    <a:pt x="11835027" y="184643"/>
                  </a:lnTo>
                  <a:close/>
                </a:path>
                <a:path w="11844655" h="3613784">
                  <a:moveTo>
                    <a:pt x="11547931" y="0"/>
                  </a:moveTo>
                  <a:lnTo>
                    <a:pt x="296346" y="0"/>
                  </a:lnTo>
                  <a:lnTo>
                    <a:pt x="243143" y="3892"/>
                  </a:lnTo>
                  <a:lnTo>
                    <a:pt x="193042" y="15112"/>
                  </a:lnTo>
                  <a:lnTo>
                    <a:pt x="146885" y="32973"/>
                  </a:lnTo>
                  <a:lnTo>
                    <a:pt x="105516" y="56790"/>
                  </a:lnTo>
                  <a:lnTo>
                    <a:pt x="69779" y="85876"/>
                  </a:lnTo>
                  <a:lnTo>
                    <a:pt x="40515" y="119544"/>
                  </a:lnTo>
                  <a:lnTo>
                    <a:pt x="18568" y="157110"/>
                  </a:lnTo>
                  <a:lnTo>
                    <a:pt x="4782" y="197886"/>
                  </a:lnTo>
                  <a:lnTo>
                    <a:pt x="0" y="241186"/>
                  </a:lnTo>
                  <a:lnTo>
                    <a:pt x="0" y="2444585"/>
                  </a:lnTo>
                  <a:lnTo>
                    <a:pt x="4782" y="2487885"/>
                  </a:lnTo>
                  <a:lnTo>
                    <a:pt x="18568" y="2528661"/>
                  </a:lnTo>
                  <a:lnTo>
                    <a:pt x="40515" y="2566226"/>
                  </a:lnTo>
                  <a:lnTo>
                    <a:pt x="69779" y="2599895"/>
                  </a:lnTo>
                  <a:lnTo>
                    <a:pt x="105516" y="2628980"/>
                  </a:lnTo>
                  <a:lnTo>
                    <a:pt x="146885" y="2652797"/>
                  </a:lnTo>
                  <a:lnTo>
                    <a:pt x="193042" y="2670659"/>
                  </a:lnTo>
                  <a:lnTo>
                    <a:pt x="243143" y="2681879"/>
                  </a:lnTo>
                  <a:lnTo>
                    <a:pt x="296346" y="2685771"/>
                  </a:lnTo>
                  <a:lnTo>
                    <a:pt x="2758900" y="2685771"/>
                  </a:lnTo>
                  <a:lnTo>
                    <a:pt x="2714741" y="2678517"/>
                  </a:lnTo>
                  <a:lnTo>
                    <a:pt x="2678682" y="2658733"/>
                  </a:lnTo>
                  <a:lnTo>
                    <a:pt x="2654372" y="2629387"/>
                  </a:lnTo>
                  <a:lnTo>
                    <a:pt x="2645458" y="2593449"/>
                  </a:lnTo>
                  <a:lnTo>
                    <a:pt x="2654372" y="2557511"/>
                  </a:lnTo>
                  <a:lnTo>
                    <a:pt x="2678682" y="2528166"/>
                  </a:lnTo>
                  <a:lnTo>
                    <a:pt x="2714741" y="2508382"/>
                  </a:lnTo>
                  <a:lnTo>
                    <a:pt x="2758900" y="2501128"/>
                  </a:lnTo>
                  <a:lnTo>
                    <a:pt x="296346" y="2501128"/>
                  </a:lnTo>
                  <a:lnTo>
                    <a:pt x="269341" y="2496679"/>
                  </a:lnTo>
                  <a:lnTo>
                    <a:pt x="247254" y="2484553"/>
                  </a:lnTo>
                  <a:lnTo>
                    <a:pt x="232344" y="2466579"/>
                  </a:lnTo>
                  <a:lnTo>
                    <a:pt x="226872" y="2444585"/>
                  </a:lnTo>
                  <a:lnTo>
                    <a:pt x="226872" y="241186"/>
                  </a:lnTo>
                  <a:lnTo>
                    <a:pt x="232344" y="219187"/>
                  </a:lnTo>
                  <a:lnTo>
                    <a:pt x="247254" y="201213"/>
                  </a:lnTo>
                  <a:lnTo>
                    <a:pt x="269341" y="189090"/>
                  </a:lnTo>
                  <a:lnTo>
                    <a:pt x="296346" y="184643"/>
                  </a:lnTo>
                  <a:lnTo>
                    <a:pt x="11835027" y="184643"/>
                  </a:lnTo>
                  <a:lnTo>
                    <a:pt x="11825718" y="157110"/>
                  </a:lnTo>
                  <a:lnTo>
                    <a:pt x="11803770" y="119544"/>
                  </a:lnTo>
                  <a:lnTo>
                    <a:pt x="11774505" y="85876"/>
                  </a:lnTo>
                  <a:lnTo>
                    <a:pt x="11738765" y="56790"/>
                  </a:lnTo>
                  <a:lnTo>
                    <a:pt x="11697395" y="32973"/>
                  </a:lnTo>
                  <a:lnTo>
                    <a:pt x="11651237" y="15112"/>
                  </a:lnTo>
                  <a:lnTo>
                    <a:pt x="11601134" y="3892"/>
                  </a:lnTo>
                  <a:lnTo>
                    <a:pt x="11547931" y="0"/>
                  </a:lnTo>
                  <a:close/>
                </a:path>
                <a:path w="11844655" h="3613784">
                  <a:moveTo>
                    <a:pt x="2901524" y="2501128"/>
                  </a:moveTo>
                  <a:lnTo>
                    <a:pt x="2758900" y="2501128"/>
                  </a:lnTo>
                  <a:lnTo>
                    <a:pt x="2714741" y="2508382"/>
                  </a:lnTo>
                  <a:lnTo>
                    <a:pt x="2678682" y="2528166"/>
                  </a:lnTo>
                  <a:lnTo>
                    <a:pt x="2654372" y="2557511"/>
                  </a:lnTo>
                  <a:lnTo>
                    <a:pt x="2645458" y="2593449"/>
                  </a:lnTo>
                  <a:lnTo>
                    <a:pt x="2654372" y="2629387"/>
                  </a:lnTo>
                  <a:lnTo>
                    <a:pt x="2678682" y="2658733"/>
                  </a:lnTo>
                  <a:lnTo>
                    <a:pt x="2714741" y="2678517"/>
                  </a:lnTo>
                  <a:lnTo>
                    <a:pt x="2758900" y="2685771"/>
                  </a:lnTo>
                  <a:lnTo>
                    <a:pt x="2901524" y="2685771"/>
                  </a:lnTo>
                  <a:lnTo>
                    <a:pt x="2901524" y="2501128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6" name="object 23"/>
          <p:cNvSpPr txBox="1"/>
          <p:nvPr/>
        </p:nvSpPr>
        <p:spPr>
          <a:xfrm>
            <a:off x="1380720" y="8230742"/>
            <a:ext cx="10900943" cy="148950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sz="9600" b="1" spc="-5" dirty="0">
                <a:solidFill>
                  <a:srgbClr val="FFA600"/>
                </a:solidFill>
                <a:latin typeface="Calibri"/>
                <a:cs typeface="Calibri"/>
              </a:rPr>
              <a:t>$ </a:t>
            </a:r>
            <a:r>
              <a:rPr lang="es-AR" sz="9600" b="1" spc="-5" dirty="0">
                <a:solidFill>
                  <a:srgbClr val="FFA600"/>
                </a:solidFill>
                <a:latin typeface="Calibri"/>
                <a:cs typeface="Calibri"/>
              </a:rPr>
              <a:t>110.000</a:t>
            </a:r>
            <a:r>
              <a:rPr sz="9600" b="1" spc="-2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7300" b="1" spc="5" dirty="0" err="1">
                <a:solidFill>
                  <a:srgbClr val="FFA600"/>
                </a:solidFill>
                <a:latin typeface="Calibri"/>
                <a:cs typeface="Calibri"/>
              </a:rPr>
              <a:t>millone</a:t>
            </a:r>
            <a:r>
              <a:rPr sz="7300" b="1" spc="10" dirty="0" err="1">
                <a:solidFill>
                  <a:srgbClr val="FFA600"/>
                </a:solidFill>
                <a:latin typeface="Calibri"/>
                <a:cs typeface="Calibri"/>
              </a:rPr>
              <a:t>s</a:t>
            </a:r>
            <a:r>
              <a:rPr sz="7300" b="1" spc="-674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(</a:t>
            </a:r>
            <a:r>
              <a:rPr sz="4100" spc="10" dirty="0">
                <a:solidFill>
                  <a:srgbClr val="FFA600"/>
                </a:solidFill>
                <a:latin typeface="Calibri"/>
                <a:cs typeface="Calibri"/>
              </a:rPr>
              <a:t>a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lang="es-AR" sz="4100" dirty="0">
                <a:solidFill>
                  <a:srgbClr val="FFA600"/>
                </a:solidFill>
                <a:latin typeface="Calibri"/>
                <a:cs typeface="Calibri"/>
              </a:rPr>
              <a:t>mar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-2</a:t>
            </a:r>
            <a:r>
              <a:rPr lang="es-ES" sz="4100" dirty="0">
                <a:solidFill>
                  <a:srgbClr val="FFA600"/>
                </a:solidFill>
                <a:latin typeface="Calibri"/>
                <a:cs typeface="Calibri"/>
              </a:rPr>
              <a:t>5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)</a:t>
            </a:r>
            <a:endParaRPr sz="4100" dirty="0">
              <a:latin typeface="Calibri"/>
              <a:cs typeface="Calibri"/>
            </a:endParaRPr>
          </a:p>
        </p:txBody>
      </p:sp>
      <p:sp>
        <p:nvSpPr>
          <p:cNvPr id="47" name="object 24"/>
          <p:cNvSpPr txBox="1"/>
          <p:nvPr/>
        </p:nvSpPr>
        <p:spPr>
          <a:xfrm>
            <a:off x="3834270" y="4807217"/>
            <a:ext cx="8447393" cy="1575426"/>
          </a:xfrm>
          <a:prstGeom prst="rect">
            <a:avLst/>
          </a:prstGeom>
        </p:spPr>
        <p:txBody>
          <a:bodyPr vert="horz" wrap="square" lIns="0" tIns="56510" rIns="0" bIns="0" rtlCol="0">
            <a:spAutoFit/>
          </a:bodyPr>
          <a:lstStyle/>
          <a:p>
            <a:pPr marL="12699">
              <a:spcBef>
                <a:spcPts val="445"/>
              </a:spcBef>
            </a:pP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En </a:t>
            </a:r>
            <a:r>
              <a:rPr sz="3100" spc="-10" dirty="0" err="1">
                <a:solidFill>
                  <a:srgbClr val="006D71"/>
                </a:solidFill>
                <a:latin typeface="Calibri"/>
                <a:cs typeface="Calibri"/>
              </a:rPr>
              <a:t>frente</a:t>
            </a:r>
            <a:r>
              <a:rPr sz="3100" spc="-10" dirty="0">
                <a:solidFill>
                  <a:srgbClr val="006D71"/>
                </a:solidFill>
                <a:latin typeface="Calibri"/>
                <a:cs typeface="Calibri"/>
              </a:rPr>
              <a:t>:</a:t>
            </a: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 err="1">
                <a:solidFill>
                  <a:srgbClr val="006D71"/>
                </a:solidFill>
                <a:latin typeface="Calibri"/>
                <a:cs typeface="Calibri"/>
              </a:rPr>
              <a:t>Industria</a:t>
            </a:r>
            <a:r>
              <a:rPr sz="3100" b="1" i="1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>
                <a:solidFill>
                  <a:srgbClr val="006D71"/>
                </a:solidFill>
                <a:latin typeface="Calibri"/>
                <a:cs typeface="Calibri"/>
              </a:rPr>
              <a:t>del</a:t>
            </a:r>
            <a:r>
              <a:rPr sz="3100" b="1" i="1" spc="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10" dirty="0" err="1">
                <a:solidFill>
                  <a:srgbClr val="006D71"/>
                </a:solidFill>
                <a:latin typeface="Calibri"/>
                <a:cs typeface="Calibri"/>
              </a:rPr>
              <a:t>Juicio</a:t>
            </a:r>
            <a:endParaRPr sz="3100" dirty="0">
              <a:latin typeface="Calibri"/>
              <a:cs typeface="Calibri"/>
            </a:endParaRPr>
          </a:p>
          <a:p>
            <a:pPr marL="828598" indent="-331439">
              <a:lnSpc>
                <a:spcPts val="3194"/>
              </a:lnSpc>
              <a:spcBef>
                <a:spcPts val="325"/>
              </a:spcBef>
              <a:buAutoNum type="alphaLcPeriod"/>
              <a:tabLst>
                <a:tab pos="829234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 err="1">
                <a:solidFill>
                  <a:srgbClr val="383838"/>
                </a:solidFill>
                <a:latin typeface="Calibri"/>
                <a:cs typeface="Calibri"/>
              </a:rPr>
              <a:t>frecuencia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-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Hoy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(</a:t>
            </a:r>
            <a:r>
              <a:rPr lang="es-ES" sz="2600" dirty="0">
                <a:solidFill>
                  <a:srgbClr val="383838"/>
                </a:solidFill>
                <a:latin typeface="Calibri"/>
                <a:cs typeface="Calibri"/>
              </a:rPr>
              <a:t>2024 vs. 2019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)</a:t>
            </a:r>
            <a:endParaRPr sz="2600" dirty="0">
              <a:latin typeface="Calibri"/>
              <a:cs typeface="Calibri"/>
            </a:endParaRPr>
          </a:p>
          <a:p>
            <a:pPr marL="844471" indent="-347312">
              <a:spcBef>
                <a:spcPts val="290"/>
              </a:spcBef>
              <a:buAutoNum type="alphaLcPeriod" startAt="2"/>
              <a:tabLst>
                <a:tab pos="845106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 err="1">
                <a:solidFill>
                  <a:srgbClr val="383838"/>
                </a:solidFill>
                <a:latin typeface="Calibri"/>
                <a:cs typeface="Calibri"/>
              </a:rPr>
              <a:t>intensidad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TEA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sz="3600" b="1" spc="10" dirty="0">
                <a:solidFill>
                  <a:srgbClr val="0093A6"/>
                </a:solidFill>
                <a:latin typeface="Calibri"/>
                <a:cs typeface="Calibri"/>
              </a:rPr>
              <a:t>=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lang="es-AR" sz="3600" b="1" spc="5" dirty="0">
                <a:solidFill>
                  <a:srgbClr val="0093A6"/>
                </a:solidFill>
                <a:latin typeface="Calibri"/>
                <a:cs typeface="Calibri"/>
              </a:rPr>
              <a:t>250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r>
              <a:rPr lang="es-ES" sz="3600" b="1" spc="5" dirty="0">
                <a:solidFill>
                  <a:srgbClr val="0093A6"/>
                </a:solidFill>
                <a:latin typeface="Calibri"/>
                <a:cs typeface="Calibri"/>
              </a:rPr>
              <a:t> - IPC 211% </a:t>
            </a:r>
            <a:endParaRPr sz="3600" b="1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48" name="object 25"/>
          <p:cNvGrpSpPr/>
          <p:nvPr/>
        </p:nvGrpSpPr>
        <p:grpSpPr>
          <a:xfrm>
            <a:off x="81917" y="2798724"/>
            <a:ext cx="9950449" cy="5319395"/>
            <a:chOff x="2729102" y="2686101"/>
            <a:chExt cx="9950450" cy="5319395"/>
          </a:xfrm>
        </p:grpSpPr>
        <p:sp>
          <p:nvSpPr>
            <p:cNvPr id="49" name="object 26"/>
            <p:cNvSpPr/>
            <p:nvPr/>
          </p:nvSpPr>
          <p:spPr>
            <a:xfrm>
              <a:off x="3043228" y="3000228"/>
              <a:ext cx="2033905" cy="2133600"/>
            </a:xfrm>
            <a:custGeom>
              <a:avLst/>
              <a:gdLst/>
              <a:ahLst/>
              <a:cxnLst/>
              <a:rect l="l" t="t" r="r" b="b"/>
              <a:pathLst>
                <a:path w="2033904" h="2133600">
                  <a:moveTo>
                    <a:pt x="2026775" y="964546"/>
                  </a:moveTo>
                  <a:lnTo>
                    <a:pt x="2018714" y="925702"/>
                  </a:lnTo>
                  <a:lnTo>
                    <a:pt x="2001513" y="883883"/>
                  </a:lnTo>
                  <a:lnTo>
                    <a:pt x="1970648" y="854250"/>
                  </a:lnTo>
                  <a:lnTo>
                    <a:pt x="1944631" y="847995"/>
                  </a:lnTo>
                  <a:lnTo>
                    <a:pt x="1247585" y="847995"/>
                  </a:lnTo>
                  <a:lnTo>
                    <a:pt x="1247585" y="97672"/>
                  </a:lnTo>
                  <a:lnTo>
                    <a:pt x="1236475" y="56605"/>
                  </a:lnTo>
                  <a:lnTo>
                    <a:pt x="1198748" y="25517"/>
                  </a:lnTo>
                  <a:lnTo>
                    <a:pt x="1148795" y="10334"/>
                  </a:lnTo>
                  <a:lnTo>
                    <a:pt x="1104116" y="3745"/>
                  </a:lnTo>
                  <a:lnTo>
                    <a:pt x="1048620" y="416"/>
                  </a:lnTo>
                  <a:lnTo>
                    <a:pt x="1016712" y="0"/>
                  </a:lnTo>
                  <a:lnTo>
                    <a:pt x="984801" y="416"/>
                  </a:lnTo>
                  <a:lnTo>
                    <a:pt x="929303" y="3745"/>
                  </a:lnTo>
                  <a:lnTo>
                    <a:pt x="884617" y="10334"/>
                  </a:lnTo>
                  <a:lnTo>
                    <a:pt x="834676" y="25517"/>
                  </a:lnTo>
                  <a:lnTo>
                    <a:pt x="802829" y="47598"/>
                  </a:lnTo>
                  <a:lnTo>
                    <a:pt x="784382" y="86792"/>
                  </a:lnTo>
                  <a:lnTo>
                    <a:pt x="783620" y="97672"/>
                  </a:lnTo>
                  <a:lnTo>
                    <a:pt x="783620" y="847995"/>
                  </a:lnTo>
                  <a:lnTo>
                    <a:pt x="88793" y="847995"/>
                  </a:lnTo>
                  <a:lnTo>
                    <a:pt x="45697" y="865569"/>
                  </a:lnTo>
                  <a:lnTo>
                    <a:pt x="19761" y="909608"/>
                  </a:lnTo>
                  <a:lnTo>
                    <a:pt x="6649" y="964546"/>
                  </a:lnTo>
                  <a:lnTo>
                    <a:pt x="1659" y="1011995"/>
                  </a:lnTo>
                  <a:lnTo>
                    <a:pt x="0" y="1067768"/>
                  </a:lnTo>
                  <a:lnTo>
                    <a:pt x="482" y="1097605"/>
                  </a:lnTo>
                  <a:lnTo>
                    <a:pt x="4359" y="1149779"/>
                  </a:lnTo>
                  <a:lnTo>
                    <a:pt x="11993" y="1192160"/>
                  </a:lnTo>
                  <a:lnTo>
                    <a:pt x="28847" y="1239815"/>
                  </a:lnTo>
                  <a:lnTo>
                    <a:pt x="58825" y="1276442"/>
                  </a:lnTo>
                  <a:lnTo>
                    <a:pt x="95452" y="1287541"/>
                  </a:lnTo>
                  <a:lnTo>
                    <a:pt x="783620" y="1287541"/>
                  </a:lnTo>
                  <a:lnTo>
                    <a:pt x="783620" y="2040094"/>
                  </a:lnTo>
                  <a:lnTo>
                    <a:pt x="795829" y="2078941"/>
                  </a:lnTo>
                  <a:lnTo>
                    <a:pt x="834676" y="2107799"/>
                  </a:lnTo>
                  <a:lnTo>
                    <a:pt x="884617" y="2122992"/>
                  </a:lnTo>
                  <a:lnTo>
                    <a:pt x="929303" y="2129581"/>
                  </a:lnTo>
                  <a:lnTo>
                    <a:pt x="984801" y="2132911"/>
                  </a:lnTo>
                  <a:lnTo>
                    <a:pt x="1016712" y="2133327"/>
                  </a:lnTo>
                  <a:lnTo>
                    <a:pt x="1048620" y="2132911"/>
                  </a:lnTo>
                  <a:lnTo>
                    <a:pt x="1104116" y="2129581"/>
                  </a:lnTo>
                  <a:lnTo>
                    <a:pt x="1148795" y="2122992"/>
                  </a:lnTo>
                  <a:lnTo>
                    <a:pt x="1198748" y="2107799"/>
                  </a:lnTo>
                  <a:lnTo>
                    <a:pt x="1236475" y="2078941"/>
                  </a:lnTo>
                  <a:lnTo>
                    <a:pt x="1247585" y="2040094"/>
                  </a:lnTo>
                  <a:lnTo>
                    <a:pt x="1247585" y="1287541"/>
                  </a:lnTo>
                  <a:lnTo>
                    <a:pt x="1937982" y="1287541"/>
                  </a:lnTo>
                  <a:lnTo>
                    <a:pt x="1975709" y="1276442"/>
                  </a:lnTo>
                  <a:lnTo>
                    <a:pt x="2006797" y="1239815"/>
                  </a:lnTo>
                  <a:lnTo>
                    <a:pt x="2023024" y="1192160"/>
                  </a:lnTo>
                  <a:lnTo>
                    <a:pt x="2029689" y="1149779"/>
                  </a:lnTo>
                  <a:lnTo>
                    <a:pt x="2033019" y="1097605"/>
                  </a:lnTo>
                  <a:lnTo>
                    <a:pt x="2033435" y="1067768"/>
                  </a:lnTo>
                  <a:lnTo>
                    <a:pt x="2033019" y="1038841"/>
                  </a:lnTo>
                  <a:lnTo>
                    <a:pt x="2031770" y="1011995"/>
                  </a:lnTo>
                  <a:lnTo>
                    <a:pt x="2029689" y="987230"/>
                  </a:lnTo>
                  <a:lnTo>
                    <a:pt x="2026775" y="964546"/>
                  </a:lnTo>
                  <a:close/>
                </a:path>
              </a:pathLst>
            </a:custGeom>
            <a:ln w="6282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7"/>
            <p:cNvSpPr/>
            <p:nvPr/>
          </p:nvSpPr>
          <p:spPr>
            <a:xfrm>
              <a:off x="6365506" y="3329675"/>
              <a:ext cx="6314440" cy="942975"/>
            </a:xfrm>
            <a:custGeom>
              <a:avLst/>
              <a:gdLst/>
              <a:ahLst/>
              <a:cxnLst/>
              <a:rect l="l" t="t" r="r" b="b"/>
              <a:pathLst>
                <a:path w="6314440" h="942975">
                  <a:moveTo>
                    <a:pt x="5999817" y="0"/>
                  </a:moveTo>
                  <a:lnTo>
                    <a:pt x="0" y="0"/>
                  </a:lnTo>
                  <a:lnTo>
                    <a:pt x="0" y="942379"/>
                  </a:lnTo>
                  <a:lnTo>
                    <a:pt x="5999817" y="942379"/>
                  </a:lnTo>
                  <a:lnTo>
                    <a:pt x="6046235" y="938973"/>
                  </a:lnTo>
                  <a:lnTo>
                    <a:pt x="6090539" y="929080"/>
                  </a:lnTo>
                  <a:lnTo>
                    <a:pt x="6132242" y="913184"/>
                  </a:lnTo>
                  <a:lnTo>
                    <a:pt x="6170860" y="891773"/>
                  </a:lnTo>
                  <a:lnTo>
                    <a:pt x="6205905" y="865331"/>
                  </a:lnTo>
                  <a:lnTo>
                    <a:pt x="6236892" y="834345"/>
                  </a:lnTo>
                  <a:lnTo>
                    <a:pt x="6263334" y="799300"/>
                  </a:lnTo>
                  <a:lnTo>
                    <a:pt x="6284747" y="760683"/>
                  </a:lnTo>
                  <a:lnTo>
                    <a:pt x="6300643" y="718978"/>
                  </a:lnTo>
                  <a:lnTo>
                    <a:pt x="6310537" y="674673"/>
                  </a:lnTo>
                  <a:lnTo>
                    <a:pt x="6313943" y="628253"/>
                  </a:lnTo>
                  <a:lnTo>
                    <a:pt x="6313943" y="314126"/>
                  </a:lnTo>
                  <a:lnTo>
                    <a:pt x="6310537" y="267706"/>
                  </a:lnTo>
                  <a:lnTo>
                    <a:pt x="6300643" y="223400"/>
                  </a:lnTo>
                  <a:lnTo>
                    <a:pt x="6284747" y="181696"/>
                  </a:lnTo>
                  <a:lnTo>
                    <a:pt x="6263334" y="143079"/>
                  </a:lnTo>
                  <a:lnTo>
                    <a:pt x="6236892" y="108034"/>
                  </a:lnTo>
                  <a:lnTo>
                    <a:pt x="6205905" y="77048"/>
                  </a:lnTo>
                  <a:lnTo>
                    <a:pt x="6170860" y="50606"/>
                  </a:lnTo>
                  <a:lnTo>
                    <a:pt x="6132242" y="29194"/>
                  </a:lnTo>
                  <a:lnTo>
                    <a:pt x="6090539" y="13299"/>
                  </a:lnTo>
                  <a:lnTo>
                    <a:pt x="6046235" y="3405"/>
                  </a:lnTo>
                  <a:lnTo>
                    <a:pt x="5999817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8"/>
            <p:cNvSpPr/>
            <p:nvPr/>
          </p:nvSpPr>
          <p:spPr>
            <a:xfrm>
              <a:off x="5287005" y="7062546"/>
              <a:ext cx="5612765" cy="942975"/>
            </a:xfrm>
            <a:custGeom>
              <a:avLst/>
              <a:gdLst/>
              <a:ahLst/>
              <a:cxnLst/>
              <a:rect l="l" t="t" r="r" b="b"/>
              <a:pathLst>
                <a:path w="5612765" h="942975">
                  <a:moveTo>
                    <a:pt x="5612394" y="0"/>
                  </a:moveTo>
                  <a:lnTo>
                    <a:pt x="314126" y="0"/>
                  </a:lnTo>
                  <a:lnTo>
                    <a:pt x="267706" y="3405"/>
                  </a:lnTo>
                  <a:lnTo>
                    <a:pt x="223400" y="13299"/>
                  </a:lnTo>
                  <a:lnTo>
                    <a:pt x="181696" y="29194"/>
                  </a:lnTo>
                  <a:lnTo>
                    <a:pt x="143079" y="50606"/>
                  </a:lnTo>
                  <a:lnTo>
                    <a:pt x="108034" y="77048"/>
                  </a:lnTo>
                  <a:lnTo>
                    <a:pt x="77048" y="108034"/>
                  </a:lnTo>
                  <a:lnTo>
                    <a:pt x="50606" y="143079"/>
                  </a:lnTo>
                  <a:lnTo>
                    <a:pt x="29194" y="181696"/>
                  </a:lnTo>
                  <a:lnTo>
                    <a:pt x="13299" y="223400"/>
                  </a:lnTo>
                  <a:lnTo>
                    <a:pt x="3405" y="267706"/>
                  </a:lnTo>
                  <a:lnTo>
                    <a:pt x="0" y="314126"/>
                  </a:lnTo>
                  <a:lnTo>
                    <a:pt x="0" y="628253"/>
                  </a:lnTo>
                  <a:lnTo>
                    <a:pt x="3405" y="674673"/>
                  </a:lnTo>
                  <a:lnTo>
                    <a:pt x="13299" y="718978"/>
                  </a:lnTo>
                  <a:lnTo>
                    <a:pt x="29194" y="760683"/>
                  </a:lnTo>
                  <a:lnTo>
                    <a:pt x="50606" y="799300"/>
                  </a:lnTo>
                  <a:lnTo>
                    <a:pt x="77048" y="834345"/>
                  </a:lnTo>
                  <a:lnTo>
                    <a:pt x="108034" y="865331"/>
                  </a:lnTo>
                  <a:lnTo>
                    <a:pt x="143079" y="891773"/>
                  </a:lnTo>
                  <a:lnTo>
                    <a:pt x="181696" y="913184"/>
                  </a:lnTo>
                  <a:lnTo>
                    <a:pt x="223400" y="929080"/>
                  </a:lnTo>
                  <a:lnTo>
                    <a:pt x="267706" y="938973"/>
                  </a:lnTo>
                  <a:lnTo>
                    <a:pt x="314126" y="942379"/>
                  </a:lnTo>
                  <a:lnTo>
                    <a:pt x="5612394" y="942379"/>
                  </a:lnTo>
                  <a:lnTo>
                    <a:pt x="5612394" y="0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31"/>
          <p:cNvSpPr txBox="1"/>
          <p:nvPr/>
        </p:nvSpPr>
        <p:spPr>
          <a:xfrm>
            <a:off x="3945639" y="3564356"/>
            <a:ext cx="568388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r>
              <a:rPr sz="3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EXACERBADA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3" name="object 33"/>
          <p:cNvSpPr txBox="1"/>
          <p:nvPr/>
        </p:nvSpPr>
        <p:spPr>
          <a:xfrm>
            <a:off x="3003257" y="7296224"/>
            <a:ext cx="4987289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DEUDA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FFEP</a:t>
            </a:r>
            <a:r>
              <a:rPr sz="3800" b="1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5">
                <a:solidFill>
                  <a:srgbClr val="FFFFFF"/>
                </a:solidFill>
                <a:latin typeface="Calibri"/>
                <a:cs typeface="Calibri"/>
              </a:rPr>
              <a:t>COVID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54" name="object 22"/>
          <p:cNvSpPr txBox="1"/>
          <p:nvPr/>
        </p:nvSpPr>
        <p:spPr>
          <a:xfrm>
            <a:off x="1380720" y="5081500"/>
            <a:ext cx="1701799" cy="102848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AR" sz="6600" b="1" spc="-5" dirty="0">
                <a:solidFill>
                  <a:srgbClr val="0093A6"/>
                </a:solidFill>
                <a:latin typeface="Calibri"/>
                <a:cs typeface="Calibri"/>
              </a:rPr>
              <a:t>86</a:t>
            </a:r>
            <a:r>
              <a:rPr sz="6600" b="1" spc="-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endParaRPr lang="es-ES" sz="6600" b="1" spc="-5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55" name="object 5"/>
          <p:cNvGrpSpPr/>
          <p:nvPr/>
        </p:nvGrpSpPr>
        <p:grpSpPr>
          <a:xfrm rot="16200000">
            <a:off x="12818191" y="3833401"/>
            <a:ext cx="6258952" cy="6070397"/>
            <a:chOff x="3547591" y="3626503"/>
            <a:chExt cx="11844655" cy="4189729"/>
          </a:xfrm>
        </p:grpSpPr>
        <p:sp>
          <p:nvSpPr>
            <p:cNvPr id="56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28"/>
          <p:cNvSpPr/>
          <p:nvPr/>
        </p:nvSpPr>
        <p:spPr>
          <a:xfrm>
            <a:off x="13337081" y="3359961"/>
            <a:ext cx="3957780" cy="942975"/>
          </a:xfrm>
          <a:custGeom>
            <a:avLst/>
            <a:gdLst/>
            <a:ahLst/>
            <a:cxnLst/>
            <a:rect l="l" t="t" r="r" b="b"/>
            <a:pathLst>
              <a:path w="5612765" h="942975">
                <a:moveTo>
                  <a:pt x="5612394" y="0"/>
                </a:moveTo>
                <a:lnTo>
                  <a:pt x="314126" y="0"/>
                </a:lnTo>
                <a:lnTo>
                  <a:pt x="267706" y="3405"/>
                </a:lnTo>
                <a:lnTo>
                  <a:pt x="223400" y="13299"/>
                </a:lnTo>
                <a:lnTo>
                  <a:pt x="181696" y="29194"/>
                </a:lnTo>
                <a:lnTo>
                  <a:pt x="143079" y="50606"/>
                </a:lnTo>
                <a:lnTo>
                  <a:pt x="108034" y="77048"/>
                </a:lnTo>
                <a:lnTo>
                  <a:pt x="77048" y="108034"/>
                </a:lnTo>
                <a:lnTo>
                  <a:pt x="50606" y="143079"/>
                </a:lnTo>
                <a:lnTo>
                  <a:pt x="29194" y="181696"/>
                </a:lnTo>
                <a:lnTo>
                  <a:pt x="13299" y="223400"/>
                </a:lnTo>
                <a:lnTo>
                  <a:pt x="3405" y="267706"/>
                </a:lnTo>
                <a:lnTo>
                  <a:pt x="0" y="314126"/>
                </a:lnTo>
                <a:lnTo>
                  <a:pt x="0" y="628253"/>
                </a:lnTo>
                <a:lnTo>
                  <a:pt x="3405" y="674673"/>
                </a:lnTo>
                <a:lnTo>
                  <a:pt x="13299" y="718978"/>
                </a:lnTo>
                <a:lnTo>
                  <a:pt x="29194" y="760683"/>
                </a:lnTo>
                <a:lnTo>
                  <a:pt x="50606" y="799300"/>
                </a:lnTo>
                <a:lnTo>
                  <a:pt x="77048" y="834345"/>
                </a:lnTo>
                <a:lnTo>
                  <a:pt x="108034" y="865331"/>
                </a:lnTo>
                <a:lnTo>
                  <a:pt x="143079" y="891773"/>
                </a:lnTo>
                <a:lnTo>
                  <a:pt x="181696" y="913184"/>
                </a:lnTo>
                <a:lnTo>
                  <a:pt x="223400" y="929080"/>
                </a:lnTo>
                <a:lnTo>
                  <a:pt x="267706" y="938973"/>
                </a:lnTo>
                <a:lnTo>
                  <a:pt x="314126" y="942379"/>
                </a:lnTo>
                <a:lnTo>
                  <a:pt x="5612394" y="942379"/>
                </a:lnTo>
                <a:lnTo>
                  <a:pt x="5612394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3"/>
          <p:cNvSpPr txBox="1"/>
          <p:nvPr/>
        </p:nvSpPr>
        <p:spPr>
          <a:xfrm>
            <a:off x="13467035" y="3552308"/>
            <a:ext cx="3827826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lang="es-ES" sz="3800" b="1" spc="10">
                <a:solidFill>
                  <a:srgbClr val="FFFFFF"/>
                </a:solidFill>
                <a:latin typeface="Calibri"/>
                <a:cs typeface="Calibri"/>
              </a:rPr>
              <a:t>INFRATARIFACION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60" name="object 23"/>
          <p:cNvSpPr txBox="1"/>
          <p:nvPr/>
        </p:nvSpPr>
        <p:spPr>
          <a:xfrm>
            <a:off x="13649073" y="4738850"/>
            <a:ext cx="3624198" cy="42594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58,3%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de la prima </a:t>
            </a: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= 1,5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puntos del salario</a:t>
            </a:r>
            <a:endParaRPr sz="6000" dirty="0">
              <a:solidFill>
                <a:srgbClr val="C0504D"/>
              </a:solidFill>
              <a:latin typeface="Calibri"/>
              <a:cs typeface="Calibri"/>
            </a:endParaRPr>
          </a:p>
        </p:txBody>
      </p:sp>
      <p:sp>
        <p:nvSpPr>
          <p:cNvPr id="61" name="object 32"/>
          <p:cNvSpPr txBox="1"/>
          <p:nvPr/>
        </p:nvSpPr>
        <p:spPr>
          <a:xfrm>
            <a:off x="314451" y="1124181"/>
            <a:ext cx="2289810" cy="548131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AR" sz="35800" b="1" spc="-5" dirty="0">
                <a:solidFill>
                  <a:srgbClr val="0093A6"/>
                </a:solidFill>
                <a:latin typeface="Calibri"/>
                <a:cs typeface="Calibri"/>
              </a:rPr>
              <a:t>+</a:t>
            </a:r>
            <a:endParaRPr sz="35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70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0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813919"/>
              </p:ext>
            </p:extLst>
          </p:nvPr>
        </p:nvGraphicFramePr>
        <p:xfrm>
          <a:off x="755651" y="2018512"/>
          <a:ext cx="18886745" cy="928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/>
          <p:cNvSpPr/>
          <p:nvPr/>
        </p:nvSpPr>
        <p:spPr>
          <a:xfrm>
            <a:off x="0" y="2759076"/>
            <a:ext cx="7894319" cy="838200"/>
          </a:xfrm>
          <a:custGeom>
            <a:avLst/>
            <a:gdLst/>
            <a:ahLst/>
            <a:cxnLst/>
            <a:rect l="l" t="t" r="r" b="b"/>
            <a:pathLst>
              <a:path w="7894320" h="596900">
                <a:moveTo>
                  <a:pt x="7595835" y="0"/>
                </a:moveTo>
                <a:lnTo>
                  <a:pt x="0" y="0"/>
                </a:lnTo>
                <a:lnTo>
                  <a:pt x="0" y="596840"/>
                </a:lnTo>
                <a:lnTo>
                  <a:pt x="7595835" y="596840"/>
                </a:lnTo>
                <a:lnTo>
                  <a:pt x="7644240" y="592934"/>
                </a:lnTo>
                <a:lnTo>
                  <a:pt x="7690158" y="581626"/>
                </a:lnTo>
                <a:lnTo>
                  <a:pt x="7732976" y="563531"/>
                </a:lnTo>
                <a:lnTo>
                  <a:pt x="7772078" y="539262"/>
                </a:lnTo>
                <a:lnTo>
                  <a:pt x="7806850" y="509434"/>
                </a:lnTo>
                <a:lnTo>
                  <a:pt x="7836677" y="474662"/>
                </a:lnTo>
                <a:lnTo>
                  <a:pt x="7860946" y="435560"/>
                </a:lnTo>
                <a:lnTo>
                  <a:pt x="7879042" y="392743"/>
                </a:lnTo>
                <a:lnTo>
                  <a:pt x="7890349" y="346825"/>
                </a:lnTo>
                <a:lnTo>
                  <a:pt x="7894255" y="298420"/>
                </a:lnTo>
                <a:lnTo>
                  <a:pt x="7890349" y="250015"/>
                </a:lnTo>
                <a:lnTo>
                  <a:pt x="7879042" y="204096"/>
                </a:lnTo>
                <a:lnTo>
                  <a:pt x="7860946" y="161279"/>
                </a:lnTo>
                <a:lnTo>
                  <a:pt x="7836677" y="122177"/>
                </a:lnTo>
                <a:lnTo>
                  <a:pt x="7806850" y="87405"/>
                </a:lnTo>
                <a:lnTo>
                  <a:pt x="7772078" y="57578"/>
                </a:lnTo>
                <a:lnTo>
                  <a:pt x="7732976" y="33309"/>
                </a:lnTo>
                <a:lnTo>
                  <a:pt x="7690158" y="15213"/>
                </a:lnTo>
                <a:lnTo>
                  <a:pt x="7644240" y="3905"/>
                </a:lnTo>
                <a:lnTo>
                  <a:pt x="7595835" y="0"/>
                </a:lnTo>
                <a:close/>
              </a:path>
            </a:pathLst>
          </a:custGeom>
          <a:solidFill>
            <a:srgbClr val="BDCC83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2" name="object 3"/>
          <p:cNvSpPr txBox="1"/>
          <p:nvPr/>
        </p:nvSpPr>
        <p:spPr>
          <a:xfrm>
            <a:off x="3" y="2803736"/>
            <a:ext cx="7321251" cy="630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 algn="r">
              <a:spcBef>
                <a:spcPts val="114"/>
              </a:spcBef>
            </a:pPr>
            <a:r>
              <a:rPr sz="4000" i="1" spc="5">
                <a:solidFill>
                  <a:srgbClr val="FFFFFF"/>
                </a:solidFill>
                <a:latin typeface="Calibri"/>
                <a:cs typeface="Calibri"/>
              </a:rPr>
              <a:t>Juicios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5">
                <a:solidFill>
                  <a:srgbClr val="FFFFFF"/>
                </a:solidFill>
                <a:latin typeface="Calibri"/>
                <a:cs typeface="Calibri"/>
              </a:rPr>
              <a:t>10.000</a:t>
            </a:r>
            <a:r>
              <a:rPr sz="4000" i="1" spc="6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5">
                <a:solidFill>
                  <a:srgbClr val="FFFFFF"/>
                </a:solidFill>
                <a:latin typeface="Calibri"/>
                <a:cs typeface="Calibri"/>
              </a:rPr>
              <a:t>trabajadores*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11528822" y="440420"/>
            <a:ext cx="7920356" cy="1704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>
                <a:solidFill>
                  <a:srgbClr val="851919"/>
                </a:solidFill>
                <a:cs typeface="Calibri"/>
              </a:rPr>
              <a:t>A pesar de medirlo en índice de trabajadores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73075"/>
            <a:ext cx="1291135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6954" y="693522"/>
            <a:ext cx="10452502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100" b="1" i="0" u="none" strike="noStrike" kern="1200" cap="none" spc="-5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PILARES DEL SISTEMA</a:t>
            </a:r>
            <a:endParaRPr kumimoji="0" sz="9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Google Shape;147;p16"/>
          <p:cNvSpPr/>
          <p:nvPr/>
        </p:nvSpPr>
        <p:spPr>
          <a:xfrm>
            <a:off x="10635842" y="3507652"/>
            <a:ext cx="5620158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5686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Google Shape;124;p16"/>
          <p:cNvSpPr/>
          <p:nvPr/>
        </p:nvSpPr>
        <p:spPr>
          <a:xfrm>
            <a:off x="1658090" y="3506613"/>
            <a:ext cx="5365873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1415435" y="3776802"/>
            <a:ext cx="16808448" cy="4627839"/>
            <a:chOff x="1937302" y="2225662"/>
            <a:chExt cx="7833158" cy="2732855"/>
          </a:xfrm>
        </p:grpSpPr>
        <p:sp>
          <p:nvSpPr>
            <p:cNvPr id="44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PREVENCIÓN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Google Shape;147;p16"/>
            <p:cNvSpPr/>
            <p:nvPr/>
          </p:nvSpPr>
          <p:spPr>
            <a:xfrm>
              <a:off x="6413930" y="2225662"/>
              <a:ext cx="2983950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COBERTURA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6363103" y="3504519"/>
              <a:ext cx="3407357" cy="14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2" indent="0" algn="ctr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8064A2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s-E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Verdana" pitchFamily="34" charset="0"/>
                  <a:cs typeface="+mn-cs"/>
                </a:rPr>
                <a:t>Atención integral de accidentes y enfermedades profesionales, brindando prestaciones dinerarias y en especie</a:t>
              </a:r>
            </a:p>
          </p:txBody>
        </p:sp>
        <p:sp>
          <p:nvSpPr>
            <p:cNvPr id="47" name="Rectángulo 46"/>
            <p:cNvSpPr>
              <a:spLocks/>
            </p:cNvSpPr>
            <p:nvPr/>
          </p:nvSpPr>
          <p:spPr>
            <a:xfrm>
              <a:off x="1937302" y="4686334"/>
              <a:ext cx="3327415" cy="17031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34229" marR="0" lvl="2" indent="-267746" algn="l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s-ES" sz="1874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endParaRPr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ángulo 49"/>
          <p:cNvSpPr/>
          <p:nvPr/>
        </p:nvSpPr>
        <p:spPr>
          <a:xfrm>
            <a:off x="1041472" y="6146647"/>
            <a:ext cx="7718372" cy="179023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OBJETIVO</a:t>
            </a:r>
          </a:p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Reducción de la Siniestralidad</a:t>
            </a:r>
          </a:p>
        </p:txBody>
      </p:sp>
      <p:sp>
        <p:nvSpPr>
          <p:cNvPr id="51" name="Google Shape;13731;p76"/>
          <p:cNvSpPr/>
          <p:nvPr/>
        </p:nvSpPr>
        <p:spPr>
          <a:xfrm>
            <a:off x="487066" y="1004620"/>
            <a:ext cx="907393" cy="834070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9"/>
          <p:cNvSpPr/>
          <p:nvPr/>
        </p:nvSpPr>
        <p:spPr>
          <a:xfrm>
            <a:off x="8759844" y="4070153"/>
            <a:ext cx="1176020" cy="1051532"/>
          </a:xfrm>
          <a:custGeom>
            <a:avLst/>
            <a:gdLst>
              <a:gd name="connsiteX0" fmla="*/ 139284 w 1050805"/>
              <a:gd name="connsiteY0" fmla="*/ 401828 h 1050805"/>
              <a:gd name="connsiteX1" fmla="*/ 401828 w 1050805"/>
              <a:gd name="connsiteY1" fmla="*/ 401828 h 1050805"/>
              <a:gd name="connsiteX2" fmla="*/ 401828 w 1050805"/>
              <a:gd name="connsiteY2" fmla="*/ 139284 h 1050805"/>
              <a:gd name="connsiteX3" fmla="*/ 648977 w 1050805"/>
              <a:gd name="connsiteY3" fmla="*/ 139284 h 1050805"/>
              <a:gd name="connsiteX4" fmla="*/ 648977 w 1050805"/>
              <a:gd name="connsiteY4" fmla="*/ 401828 h 1050805"/>
              <a:gd name="connsiteX5" fmla="*/ 911521 w 1050805"/>
              <a:gd name="connsiteY5" fmla="*/ 401828 h 1050805"/>
              <a:gd name="connsiteX6" fmla="*/ 911521 w 1050805"/>
              <a:gd name="connsiteY6" fmla="*/ 648977 h 1050805"/>
              <a:gd name="connsiteX7" fmla="*/ 648977 w 1050805"/>
              <a:gd name="connsiteY7" fmla="*/ 648977 h 1050805"/>
              <a:gd name="connsiteX8" fmla="*/ 648977 w 1050805"/>
              <a:gd name="connsiteY8" fmla="*/ 911521 h 1050805"/>
              <a:gd name="connsiteX9" fmla="*/ 401828 w 1050805"/>
              <a:gd name="connsiteY9" fmla="*/ 911521 h 1050805"/>
              <a:gd name="connsiteX10" fmla="*/ 401828 w 1050805"/>
              <a:gd name="connsiteY10" fmla="*/ 648977 h 1050805"/>
              <a:gd name="connsiteX11" fmla="*/ 139284 w 1050805"/>
              <a:gd name="connsiteY11" fmla="*/ 648977 h 1050805"/>
              <a:gd name="connsiteX12" fmla="*/ 139284 w 1050805"/>
              <a:gd name="connsiteY12" fmla="*/ 401828 h 10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84" tIns="401828" rIns="139284" bIns="401828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Google Shape;147;p16">
            <a:extLst>
              <a:ext uri="{FF2B5EF4-FFF2-40B4-BE49-F238E27FC236}">
                <a16:creationId xmlns:a16="http://schemas.microsoft.com/office/drawing/2014/main" id="{92746BB8-FC6E-EF0F-DE54-0463B773B113}"/>
              </a:ext>
            </a:extLst>
          </p:cNvPr>
          <p:cNvSpPr/>
          <p:nvPr/>
        </p:nvSpPr>
        <p:spPr>
          <a:xfrm>
            <a:off x="5217801" y="8899663"/>
            <a:ext cx="6675252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5686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Google Shape;147;p16">
            <a:extLst>
              <a:ext uri="{FF2B5EF4-FFF2-40B4-BE49-F238E27FC236}">
                <a16:creationId xmlns:a16="http://schemas.microsoft.com/office/drawing/2014/main" id="{093EE5E3-13B9-8A7C-4597-16366EE4EAB7}"/>
              </a:ext>
            </a:extLst>
          </p:cNvPr>
          <p:cNvSpPr/>
          <p:nvPr/>
        </p:nvSpPr>
        <p:spPr>
          <a:xfrm>
            <a:off x="5784358" y="9196149"/>
            <a:ext cx="7126991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COSTOS COMPETITIVOS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BB30A14D-8279-DCA8-4476-25B2F04FE40F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006D71"/>
                </a:solidFill>
                <a:latin typeface="Calibri"/>
                <a:cs typeface="Calibri"/>
              </a:rPr>
              <a:t>Seguridad Social con base aseguradora</a:t>
            </a:r>
            <a:endParaRPr sz="5900" b="1" spc="-30" dirty="0">
              <a:solidFill>
                <a:srgbClr val="006D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736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7" name="Gráfico 96">
            <a:extLst>
              <a:ext uri="{FF2B5EF4-FFF2-40B4-BE49-F238E27FC236}">
                <a16:creationId xmlns:a16="http://schemas.microsoft.com/office/drawing/2014/main" id="{C87FF14D-2279-3EC3-EC8F-28D497337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1618459"/>
              </p:ext>
            </p:extLst>
          </p:nvPr>
        </p:nvGraphicFramePr>
        <p:xfrm>
          <a:off x="1026615" y="3140075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A pesar de la baja de siniestralidad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/>
          <p:cNvGrpSpPr/>
          <p:nvPr/>
        </p:nvGrpSpPr>
        <p:grpSpPr>
          <a:xfrm>
            <a:off x="0" y="2682878"/>
            <a:ext cx="8774430" cy="596901"/>
            <a:chOff x="0" y="3141199"/>
            <a:chExt cx="8774430" cy="596900"/>
          </a:xfrm>
        </p:grpSpPr>
        <p:sp>
          <p:nvSpPr>
            <p:cNvPr id="2" name="object 2"/>
            <p:cNvSpPr/>
            <p:nvPr/>
          </p:nvSpPr>
          <p:spPr>
            <a:xfrm>
              <a:off x="0" y="3141199"/>
              <a:ext cx="8774430" cy="596900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289050" y="3185860"/>
              <a:ext cx="7033977" cy="50718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699">
                <a:spcBef>
                  <a:spcPts val="114"/>
                </a:spcBef>
              </a:pP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Las</a:t>
              </a:r>
              <a:r>
                <a:rPr sz="3100" i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ART</a:t>
              </a:r>
              <a:r>
                <a:rPr sz="3100" i="1" spc="-8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dirty="0" err="1">
                  <a:solidFill>
                    <a:srgbClr val="FFFFFF"/>
                  </a:solidFill>
                  <a:latin typeface="Calibri"/>
                  <a:cs typeface="Calibri"/>
                </a:rPr>
                <a:t>siguen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40" dirty="0" err="1">
                  <a:solidFill>
                    <a:srgbClr val="FFFFFF"/>
                  </a:solidFill>
                  <a:latin typeface="Calibri"/>
                  <a:cs typeface="Calibri"/>
                </a:rPr>
                <a:t>trabajando</a:t>
              </a:r>
              <a:r>
                <a:rPr sz="3100" i="1" spc="1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5" dirty="0" err="1">
                  <a:solidFill>
                    <a:srgbClr val="FFFFFF"/>
                  </a:solidFill>
                  <a:latin typeface="Calibri"/>
                  <a:cs typeface="Calibri"/>
                </a:rPr>
                <a:t>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 err="1">
                  <a:solidFill>
                    <a:srgbClr val="FFFFFF"/>
                  </a:solidFill>
                  <a:latin typeface="Calibri"/>
                  <a:cs typeface="Calibri"/>
                </a:rPr>
                <a:t>disminuirlo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50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sp>
        <p:nvSpPr>
          <p:cNvPr id="80" name="object 80"/>
          <p:cNvSpPr/>
          <p:nvPr/>
        </p:nvSpPr>
        <p:spPr>
          <a:xfrm>
            <a:off x="11207014" y="2981134"/>
            <a:ext cx="5529581" cy="1687196"/>
          </a:xfrm>
          <a:custGeom>
            <a:avLst/>
            <a:gdLst/>
            <a:ahLst/>
            <a:cxnLst/>
            <a:rect l="l" t="t" r="r" b="b"/>
            <a:pathLst>
              <a:path w="5529580" h="1687195">
                <a:moveTo>
                  <a:pt x="4240237" y="1167587"/>
                </a:moveTo>
                <a:lnTo>
                  <a:pt x="1354503" y="1167587"/>
                </a:lnTo>
                <a:lnTo>
                  <a:pt x="1354503" y="1253783"/>
                </a:lnTo>
                <a:lnTo>
                  <a:pt x="4212929" y="1253783"/>
                </a:lnTo>
                <a:lnTo>
                  <a:pt x="4575504" y="1668755"/>
                </a:lnTo>
                <a:lnTo>
                  <a:pt x="4584025" y="1676378"/>
                </a:lnTo>
                <a:lnTo>
                  <a:pt x="4594378" y="1682073"/>
                </a:lnTo>
                <a:lnTo>
                  <a:pt x="4606081" y="1685637"/>
                </a:lnTo>
                <a:lnTo>
                  <a:pt x="4618655" y="1686870"/>
                </a:lnTo>
                <a:lnTo>
                  <a:pt x="4619105" y="1686870"/>
                </a:lnTo>
                <a:lnTo>
                  <a:pt x="4662339" y="1668127"/>
                </a:lnTo>
                <a:lnTo>
                  <a:pt x="4746227" y="1568486"/>
                </a:lnTo>
                <a:lnTo>
                  <a:pt x="4617827" y="1568486"/>
                </a:lnTo>
                <a:lnTo>
                  <a:pt x="4283377" y="1185702"/>
                </a:lnTo>
                <a:lnTo>
                  <a:pt x="4274856" y="1178078"/>
                </a:lnTo>
                <a:lnTo>
                  <a:pt x="4264504" y="1172384"/>
                </a:lnTo>
                <a:lnTo>
                  <a:pt x="4252804" y="1168820"/>
                </a:lnTo>
                <a:lnTo>
                  <a:pt x="4240237" y="1167587"/>
                </a:lnTo>
                <a:close/>
              </a:path>
              <a:path w="5529580" h="1687195">
                <a:moveTo>
                  <a:pt x="5522618" y="86196"/>
                </a:moveTo>
                <a:lnTo>
                  <a:pt x="5390841" y="86196"/>
                </a:lnTo>
                <a:lnTo>
                  <a:pt x="5403450" y="88272"/>
                </a:lnTo>
                <a:lnTo>
                  <a:pt x="5413763" y="93933"/>
                </a:lnTo>
                <a:lnTo>
                  <a:pt x="5420724" y="102324"/>
                </a:lnTo>
                <a:lnTo>
                  <a:pt x="5423279" y="112593"/>
                </a:lnTo>
                <a:lnTo>
                  <a:pt x="5423279" y="1141190"/>
                </a:lnTo>
                <a:lnTo>
                  <a:pt x="5420724" y="1151459"/>
                </a:lnTo>
                <a:lnTo>
                  <a:pt x="5413763" y="1159850"/>
                </a:lnTo>
                <a:lnTo>
                  <a:pt x="5403450" y="1165511"/>
                </a:lnTo>
                <a:lnTo>
                  <a:pt x="5390841" y="1167587"/>
                </a:lnTo>
                <a:lnTo>
                  <a:pt x="4983251" y="1167587"/>
                </a:lnTo>
                <a:lnTo>
                  <a:pt x="4970451" y="1168865"/>
                </a:lnTo>
                <a:lnTo>
                  <a:pt x="4958570" y="1172557"/>
                </a:lnTo>
                <a:lnTo>
                  <a:pt x="4948108" y="1178449"/>
                </a:lnTo>
                <a:lnTo>
                  <a:pt x="4939566" y="1186330"/>
                </a:lnTo>
                <a:lnTo>
                  <a:pt x="4617827" y="1568486"/>
                </a:lnTo>
                <a:lnTo>
                  <a:pt x="4746227" y="1568486"/>
                </a:lnTo>
                <a:lnTo>
                  <a:pt x="5011177" y="1253783"/>
                </a:lnTo>
                <a:lnTo>
                  <a:pt x="5390841" y="1253783"/>
                </a:lnTo>
                <a:lnTo>
                  <a:pt x="5444642" y="1244922"/>
                </a:lnTo>
                <a:lnTo>
                  <a:pt x="5488620" y="1220771"/>
                </a:lnTo>
                <a:lnTo>
                  <a:pt x="5518295" y="1184978"/>
                </a:lnTo>
                <a:lnTo>
                  <a:pt x="5529182" y="1141190"/>
                </a:lnTo>
                <a:lnTo>
                  <a:pt x="5529182" y="112593"/>
                </a:lnTo>
                <a:lnTo>
                  <a:pt x="5522618" y="86196"/>
                </a:lnTo>
                <a:close/>
              </a:path>
              <a:path w="5529580" h="1687195">
                <a:moveTo>
                  <a:pt x="5390841" y="0"/>
                </a:moveTo>
                <a:lnTo>
                  <a:pt x="138351" y="0"/>
                </a:lnTo>
                <a:lnTo>
                  <a:pt x="84549" y="8862"/>
                </a:lnTo>
                <a:lnTo>
                  <a:pt x="40566" y="33016"/>
                </a:lnTo>
                <a:lnTo>
                  <a:pt x="10889" y="68809"/>
                </a:lnTo>
                <a:lnTo>
                  <a:pt x="0" y="112593"/>
                </a:lnTo>
                <a:lnTo>
                  <a:pt x="0" y="1141190"/>
                </a:lnTo>
                <a:lnTo>
                  <a:pt x="10889" y="1184978"/>
                </a:lnTo>
                <a:lnTo>
                  <a:pt x="40566" y="1220771"/>
                </a:lnTo>
                <a:lnTo>
                  <a:pt x="84549" y="1244922"/>
                </a:lnTo>
                <a:lnTo>
                  <a:pt x="138351" y="1253783"/>
                </a:lnTo>
                <a:lnTo>
                  <a:pt x="1287918" y="1253783"/>
                </a:lnTo>
                <a:lnTo>
                  <a:pt x="1267307" y="1250398"/>
                </a:lnTo>
                <a:lnTo>
                  <a:pt x="1250476" y="1241163"/>
                </a:lnTo>
                <a:lnTo>
                  <a:pt x="1239128" y="1227464"/>
                </a:lnTo>
                <a:lnTo>
                  <a:pt x="1234967" y="1210685"/>
                </a:lnTo>
                <a:lnTo>
                  <a:pt x="1239128" y="1193910"/>
                </a:lnTo>
                <a:lnTo>
                  <a:pt x="1250476" y="1180211"/>
                </a:lnTo>
                <a:lnTo>
                  <a:pt x="1267307" y="1170974"/>
                </a:lnTo>
                <a:lnTo>
                  <a:pt x="1287918" y="1167587"/>
                </a:lnTo>
                <a:lnTo>
                  <a:pt x="138351" y="1167587"/>
                </a:lnTo>
                <a:lnTo>
                  <a:pt x="125742" y="1165511"/>
                </a:lnTo>
                <a:lnTo>
                  <a:pt x="115429" y="1159850"/>
                </a:lnTo>
                <a:lnTo>
                  <a:pt x="108468" y="1151459"/>
                </a:lnTo>
                <a:lnTo>
                  <a:pt x="105913" y="1141190"/>
                </a:lnTo>
                <a:lnTo>
                  <a:pt x="105913" y="112593"/>
                </a:lnTo>
                <a:lnTo>
                  <a:pt x="108468" y="102324"/>
                </a:lnTo>
                <a:lnTo>
                  <a:pt x="115429" y="93933"/>
                </a:lnTo>
                <a:lnTo>
                  <a:pt x="125742" y="88272"/>
                </a:lnTo>
                <a:lnTo>
                  <a:pt x="138351" y="86196"/>
                </a:lnTo>
                <a:lnTo>
                  <a:pt x="5522618" y="86196"/>
                </a:lnTo>
                <a:lnTo>
                  <a:pt x="5518295" y="68809"/>
                </a:lnTo>
                <a:lnTo>
                  <a:pt x="5488620" y="33016"/>
                </a:lnTo>
                <a:lnTo>
                  <a:pt x="5444642" y="8862"/>
                </a:lnTo>
                <a:lnTo>
                  <a:pt x="5390841" y="0"/>
                </a:lnTo>
                <a:close/>
              </a:path>
              <a:path w="5529580" h="1687195">
                <a:moveTo>
                  <a:pt x="1354503" y="1167587"/>
                </a:moveTo>
                <a:lnTo>
                  <a:pt x="1287918" y="1167587"/>
                </a:lnTo>
                <a:lnTo>
                  <a:pt x="1267307" y="1170974"/>
                </a:lnTo>
                <a:lnTo>
                  <a:pt x="1250476" y="1180211"/>
                </a:lnTo>
                <a:lnTo>
                  <a:pt x="1239128" y="1193910"/>
                </a:lnTo>
                <a:lnTo>
                  <a:pt x="1234967" y="1210685"/>
                </a:lnTo>
                <a:lnTo>
                  <a:pt x="1239128" y="1227464"/>
                </a:lnTo>
                <a:lnTo>
                  <a:pt x="1250476" y="1241163"/>
                </a:lnTo>
                <a:lnTo>
                  <a:pt x="1267307" y="1250398"/>
                </a:lnTo>
                <a:lnTo>
                  <a:pt x="1287918" y="1253783"/>
                </a:lnTo>
                <a:lnTo>
                  <a:pt x="1354503" y="1253783"/>
                </a:lnTo>
                <a:lnTo>
                  <a:pt x="1354503" y="1167587"/>
                </a:lnTo>
                <a:close/>
              </a:path>
            </a:pathLst>
          </a:custGeom>
          <a:solidFill>
            <a:srgbClr val="9F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1592459" y="3227611"/>
            <a:ext cx="4758689" cy="6832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>
              <a:spcBef>
                <a:spcPts val="115"/>
              </a:spcBef>
            </a:pPr>
            <a:r>
              <a:rPr sz="4300" b="1" spc="-30" dirty="0" err="1">
                <a:solidFill>
                  <a:srgbClr val="9FB3B4"/>
                </a:solidFill>
                <a:latin typeface="Calibri"/>
                <a:cs typeface="Calibri"/>
              </a:rPr>
              <a:t>Reversión</a:t>
            </a:r>
            <a:r>
              <a:rPr sz="4300" b="1" spc="-106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9FB3B4"/>
                </a:solidFill>
                <a:latin typeface="Calibri"/>
                <a:cs typeface="Calibri"/>
              </a:rPr>
              <a:t>de</a:t>
            </a:r>
            <a:r>
              <a:rPr sz="4300" b="1" spc="-45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dirty="0">
                <a:solidFill>
                  <a:srgbClr val="9FB3B4"/>
                </a:solidFill>
                <a:latin typeface="Calibri"/>
                <a:cs typeface="Calibri"/>
              </a:rPr>
              <a:t>la</a:t>
            </a:r>
            <a:r>
              <a:rPr sz="4300" b="1" spc="-69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10" dirty="0" err="1">
                <a:solidFill>
                  <a:srgbClr val="9FB3B4"/>
                </a:solidFill>
                <a:latin typeface="Calibri"/>
                <a:cs typeface="Calibri"/>
              </a:rPr>
              <a:t>caída</a:t>
            </a:r>
            <a:endParaRPr sz="4300" dirty="0">
              <a:solidFill>
                <a:srgbClr val="9FB3B4"/>
              </a:solidFill>
              <a:latin typeface="Calibri"/>
              <a:cs typeface="Calibri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83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5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804889"/>
              </p:ext>
            </p:extLst>
          </p:nvPr>
        </p:nvGraphicFramePr>
        <p:xfrm>
          <a:off x="527052" y="3468036"/>
          <a:ext cx="19115347" cy="807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9">
            <a:extLst>
              <a:ext uri="{FF2B5EF4-FFF2-40B4-BE49-F238E27FC236}">
                <a16:creationId xmlns:a16="http://schemas.microsoft.com/office/drawing/2014/main" id="{C847DB1E-4569-969C-9152-D6092EB8F835}"/>
              </a:ext>
            </a:extLst>
          </p:cNvPr>
          <p:cNvSpPr txBox="1">
            <a:spLocks/>
          </p:cNvSpPr>
          <p:nvPr/>
        </p:nvSpPr>
        <p:spPr>
          <a:xfrm>
            <a:off x="12795253" y="625476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A pesar de la baja en el stock judicial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874346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por provincia</a:t>
            </a:r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340924"/>
              </p:ext>
            </p:extLst>
          </p:nvPr>
        </p:nvGraphicFramePr>
        <p:xfrm>
          <a:off x="537688" y="1921405"/>
          <a:ext cx="19153188" cy="947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1 Grupo">
            <a:extLst>
              <a:ext uri="{FF2B5EF4-FFF2-40B4-BE49-F238E27FC236}">
                <a16:creationId xmlns:a16="http://schemas.microsoft.com/office/drawing/2014/main" id="{9C3D6C90-DCF8-77C7-9D3E-802E673CE151}"/>
              </a:ext>
            </a:extLst>
          </p:cNvPr>
          <p:cNvGrpSpPr/>
          <p:nvPr/>
        </p:nvGrpSpPr>
        <p:grpSpPr>
          <a:xfrm>
            <a:off x="2022475" y="2703306"/>
            <a:ext cx="9788456" cy="596883"/>
            <a:chOff x="0" y="3599519"/>
            <a:chExt cx="9788503" cy="596899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47109CF6-4C86-3745-C071-4EDEB6BAA474}"/>
                </a:ext>
              </a:extLst>
            </p:cNvPr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E21A8F16-0255-BF18-BCEA-DD4A738B48FE}"/>
                </a:ext>
              </a:extLst>
            </p:cNvPr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a las ART pos Ley 37.348 (sin COVID) 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50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170979" y="625474"/>
            <a:ext cx="7213793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 por sector de actividad</a:t>
            </a:r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247513"/>
              </p:ext>
            </p:extLst>
          </p:nvPr>
        </p:nvGraphicFramePr>
        <p:xfrm>
          <a:off x="177388" y="2860797"/>
          <a:ext cx="19433680" cy="82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1 Grupo"/>
          <p:cNvGrpSpPr/>
          <p:nvPr/>
        </p:nvGrpSpPr>
        <p:grpSpPr>
          <a:xfrm>
            <a:off x="0" y="2707618"/>
            <a:ext cx="9788503" cy="596900"/>
            <a:chOff x="0" y="3599519"/>
            <a:chExt cx="9788503" cy="596899"/>
          </a:xfrm>
        </p:grpSpPr>
        <p:sp>
          <p:nvSpPr>
            <p:cNvPr id="14" name="object 2"/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3"/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cada 10.000 trabajadores cubiertos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5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440" y="479447"/>
            <a:ext cx="462281" cy="1989455"/>
          </a:xfrm>
          <a:custGeom>
            <a:avLst/>
            <a:gdLst/>
            <a:ahLst/>
            <a:cxnLst/>
            <a:rect l="l" t="t" r="r" b="b"/>
            <a:pathLst>
              <a:path w="462280" h="1989455">
                <a:moveTo>
                  <a:pt x="461660" y="0"/>
                </a:moveTo>
                <a:lnTo>
                  <a:pt x="0" y="0"/>
                </a:lnTo>
                <a:lnTo>
                  <a:pt x="0" y="1989436"/>
                </a:lnTo>
                <a:lnTo>
                  <a:pt x="461660" y="1989436"/>
                </a:lnTo>
                <a:lnTo>
                  <a:pt x="461660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414"/>
            <a:ext cx="13412469" cy="1990089"/>
          </a:xfrm>
          <a:custGeom>
            <a:avLst/>
            <a:gdLst/>
            <a:ahLst/>
            <a:cxnLst/>
            <a:rect l="l" t="t" r="r" b="b"/>
            <a:pathLst>
              <a:path w="13412469" h="1990089">
                <a:moveTo>
                  <a:pt x="13412408" y="0"/>
                </a:moveTo>
                <a:lnTo>
                  <a:pt x="0" y="0"/>
                </a:lnTo>
                <a:lnTo>
                  <a:pt x="0" y="1989468"/>
                </a:lnTo>
                <a:lnTo>
                  <a:pt x="13412408" y="1989468"/>
                </a:lnTo>
                <a:lnTo>
                  <a:pt x="13412408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8846" y="699870"/>
            <a:ext cx="10520681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EVOLUCIÓN </a:t>
            </a:r>
            <a:r>
              <a:rPr sz="9100" b="1" spc="-64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 TASAS</a:t>
            </a:r>
            <a:endParaRPr sz="9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8767" y="756895"/>
            <a:ext cx="1448435" cy="1435100"/>
            <a:chOff x="618767" y="891777"/>
            <a:chExt cx="1448435" cy="1435100"/>
          </a:xfrm>
        </p:grpSpPr>
        <p:sp>
          <p:nvSpPr>
            <p:cNvPr id="6" name="object 6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784575" y="473075"/>
            <a:ext cx="5672455" cy="1747652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/>
          <a:p>
            <a:pPr marL="127623" marR="5081" indent="-115560" algn="r">
              <a:lnSpc>
                <a:spcPts val="6190"/>
              </a:lnSpc>
              <a:spcBef>
                <a:spcPts val="1095"/>
              </a:spcBef>
            </a:pPr>
            <a:r>
              <a:rPr sz="5300" spc="15" dirty="0">
                <a:solidFill>
                  <a:srgbClr val="9BBA58"/>
                </a:solidFill>
              </a:rPr>
              <a:t>T</a:t>
            </a:r>
            <a:r>
              <a:rPr sz="5300" spc="59" dirty="0">
                <a:solidFill>
                  <a:srgbClr val="9BBA58"/>
                </a:solidFill>
              </a:rPr>
              <a:t>E</a:t>
            </a:r>
            <a:r>
              <a:rPr sz="5300" spc="-5" dirty="0">
                <a:solidFill>
                  <a:srgbClr val="9BBA58"/>
                </a:solidFill>
              </a:rPr>
              <a:t>A</a:t>
            </a:r>
            <a:r>
              <a:rPr lang="es-AR" sz="5300" spc="-5" dirty="0">
                <a:solidFill>
                  <a:srgbClr val="9BBA58"/>
                </a:solidFill>
              </a:rPr>
              <a:t>.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lang="es-AR" sz="5300" spc="15" dirty="0">
                <a:solidFill>
                  <a:srgbClr val="9BBA58"/>
                </a:solidFill>
              </a:rPr>
              <a:t>L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 err="1">
                <a:solidFill>
                  <a:srgbClr val="9BBA58"/>
                </a:solidFill>
              </a:rPr>
              <a:t>p</a:t>
            </a:r>
            <a:r>
              <a:rPr sz="5300" spc="15" dirty="0" err="1">
                <a:solidFill>
                  <a:srgbClr val="9BBA58"/>
                </a:solidFill>
              </a:rPr>
              <a:t>i</a:t>
            </a:r>
            <a:r>
              <a:rPr sz="5300" spc="30" dirty="0" err="1">
                <a:solidFill>
                  <a:srgbClr val="9BBA58"/>
                </a:solidFill>
              </a:rPr>
              <a:t>c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>
                <a:solidFill>
                  <a:srgbClr val="9BBA58"/>
                </a:solidFill>
              </a:rPr>
              <a:t>qu</a:t>
            </a:r>
            <a:r>
              <a:rPr sz="5300" spc="-5" dirty="0">
                <a:solidFill>
                  <a:srgbClr val="9BBA58"/>
                </a:solidFill>
              </a:rPr>
              <a:t>e  </a:t>
            </a:r>
            <a:r>
              <a:rPr sz="5300" spc="-74" dirty="0" err="1">
                <a:solidFill>
                  <a:srgbClr val="9BBA58"/>
                </a:solidFill>
              </a:rPr>
              <a:t>h</a:t>
            </a:r>
            <a:r>
              <a:rPr sz="5300" spc="30" dirty="0" err="1">
                <a:solidFill>
                  <a:srgbClr val="9BBA58"/>
                </a:solidFill>
              </a:rPr>
              <a:t>ac</a:t>
            </a:r>
            <a:r>
              <a:rPr sz="5300" spc="-25" dirty="0" err="1">
                <a:solidFill>
                  <a:srgbClr val="9BBA58"/>
                </a:solidFill>
              </a:rPr>
              <a:t>e</a:t>
            </a:r>
            <a:r>
              <a:rPr sz="5300" spc="-5" dirty="0" err="1">
                <a:solidFill>
                  <a:srgbClr val="9BBA58"/>
                </a:solidFill>
              </a:rPr>
              <a:t>n</a:t>
            </a:r>
            <a:r>
              <a:rPr sz="5300" spc="-224" dirty="0">
                <a:solidFill>
                  <a:srgbClr val="9BBA58"/>
                </a:solidFill>
              </a:rPr>
              <a:t> </a:t>
            </a:r>
            <a:r>
              <a:rPr sz="5300" dirty="0" err="1">
                <a:solidFill>
                  <a:srgbClr val="9BBA58"/>
                </a:solidFill>
              </a:rPr>
              <a:t>s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20" dirty="0" err="1">
                <a:solidFill>
                  <a:srgbClr val="9BBA58"/>
                </a:solidFill>
              </a:rPr>
              <a:t>l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-5" dirty="0" err="1">
                <a:solidFill>
                  <a:srgbClr val="9BBA58"/>
                </a:solidFill>
              </a:rPr>
              <a:t>r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74" dirty="0" err="1">
                <a:solidFill>
                  <a:srgbClr val="9BBA58"/>
                </a:solidFill>
              </a:rPr>
              <a:t>d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endParaRPr sz="5300" spc="-5" dirty="0">
              <a:solidFill>
                <a:srgbClr val="9BBA58"/>
              </a:solidFill>
            </a:endParaRPr>
          </a:p>
        </p:txBody>
      </p:sp>
      <p:graphicFrame>
        <p:nvGraphicFramePr>
          <p:cNvPr id="68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742288"/>
              </p:ext>
            </p:extLst>
          </p:nvPr>
        </p:nvGraphicFramePr>
        <p:xfrm>
          <a:off x="213369" y="2572604"/>
          <a:ext cx="19707488" cy="826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8844739" y="625474"/>
            <a:ext cx="10639784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CSJN - Desde 2018 a la fecha  </a:t>
            </a:r>
          </a:p>
        </p:txBody>
      </p:sp>
      <p:sp>
        <p:nvSpPr>
          <p:cNvPr id="16" name="object 11"/>
          <p:cNvSpPr txBox="1"/>
          <p:nvPr/>
        </p:nvSpPr>
        <p:spPr>
          <a:xfrm>
            <a:off x="119599" y="2624963"/>
            <a:ext cx="16977076" cy="578384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L="20942" defTabSz="1507846">
              <a:spcBef>
                <a:spcPts val="157"/>
              </a:spcBef>
            </a:pPr>
            <a:r>
              <a:rPr lang="es-AR" sz="3628" b="1" spc="99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Más de 2 docenas de fallos con aval importante a aspectos clave del sistema </a:t>
            </a:r>
            <a:endParaRPr sz="3628" b="1" dirty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7" name="1 Rectángulo"/>
          <p:cNvSpPr/>
          <p:nvPr/>
        </p:nvSpPr>
        <p:spPr>
          <a:xfrm>
            <a:off x="544488" y="3762708"/>
            <a:ext cx="18584453" cy="632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Constitucionalidad de la actuación de las CCMM como instancia administrativa previa, obligatoria y excluyente.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Irretroactividad Ley 26.773.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 fórmulas prestacionales tarifadas.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del Baremo.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20% adicional solo para AT (no “in itinere”).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Monto de condena. Falta de elementos de cálculo. Arbitrariedad.</a:t>
            </a:r>
            <a:b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Consideración de factores personales. Atenuación considerando patrimonio del deudor.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Intereses. Límite al Acta 2601 CNAT (Tasa Activa). Adecuación del interés a la realidad económica.                                                                 Congruencia: Alzada no puede modificar el interés si no hay agravio.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Derogación Acta 2764 CNAT (Capitalización periódica de intereses). Adecuación al art. 770 del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CCyCN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. Derogación Acta 2783 CNAT (CER + 3%). No utilización de índices, sino Tasas BCRA.</a:t>
            </a:r>
            <a:endParaRPr lang="es-AR" sz="24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Responsabilidad Civil. Exclusión en caso de “in </a:t>
            </a:r>
            <a:r>
              <a:rPr lang="es-AR" sz="24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itinere</a:t>
            </a: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”. Requisito de relación causal. </a:t>
            </a:r>
            <a:b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Actividad desplegada por la ART.  Actitud del trabajador. Pautas de ponderación. Eximición en caso de trabajador no registrado.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Pericias. Enfermedad preexistente. Enfermedad no reclamada. Factores extra-laborales. Falta de ponderación de pruebas.</a:t>
            </a:r>
          </a:p>
        </p:txBody>
      </p:sp>
    </p:spTree>
    <p:extLst>
      <p:ext uri="{BB962C8B-B14F-4D97-AF65-F5344CB8AC3E}">
        <p14:creationId xmlns:p14="http://schemas.microsoft.com/office/powerpoint/2010/main" val="398812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913278889"/>
              </p:ext>
            </p:extLst>
          </p:nvPr>
        </p:nvGraphicFramePr>
        <p:xfrm>
          <a:off x="490504" y="2743090"/>
          <a:ext cx="18861834" cy="833058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97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73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Utilización obligatoria de fórmulas prestacionales tarifadas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MARANDO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12/09/17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7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Dictado de nueva sentencia por monto de condena arbitrario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FONTANA c/ BRINK´S ARGENTINA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03/10/17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383235552"/>
                  </a:ext>
                </a:extLst>
              </a:tr>
              <a:tr h="97863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dada la actitud del trabajador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MOLINA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21/06/18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93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Accidente “in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”. Improcedencia del adicional del 20%.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RIPTE sólo sobre sumas fijas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PAEZ  ALFONSO c/  ASOCIART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27/09/18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96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Fondo de Garantía. Excluye intereses y costas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VILLANUEVA  c/ LA GRUTA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11/10/18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19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Eximición de Responsabilidad Civil por falta de relación causal</a:t>
                      </a:r>
                      <a:endParaRPr sz="2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PALACIN c/ BRUNO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13/11/18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Irretroactividad Ley 26773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DÍAZ  GARCÍA c/ SWISS MEDICAL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04/12/18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Tasa de interés. Límites al Acta 2601 CNAT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BONET c/ EXPERTA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26/02/19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24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1310653628"/>
              </p:ext>
            </p:extLst>
          </p:nvPr>
        </p:nvGraphicFramePr>
        <p:xfrm>
          <a:off x="593296" y="2853454"/>
          <a:ext cx="18861834" cy="811413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44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0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por actividad de la 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RODRÍGUEZ c/ INDUSTRIAS PERNA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12/03/19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26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 procede indemnización por enfermedades preexistentes si el</a:t>
                      </a:r>
                      <a:b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trabajo no influyó en su agravamiento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BAEZ c/ DARLENE SAIC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09/04/19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93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la ART por condena “extra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petitia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(la ART no fue demandada)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FERNÁNDEZ c/ UNILEVER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28/05/19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44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No aplicación de Baremo. Meñique de $ 8 millones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CANNAO c/ CONGELADORES PATAGÓNICOS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11/06/19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88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Choque en ruta. Eximición de Responsabilidad Civil por falta de </a:t>
                      </a:r>
                      <a:b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relación causal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RÍOS  c/ TRANSP. ECHEVERRÍA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02/07/19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699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Validó la extinción del contrato por falta de pago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ACOSTA c/ INDUSTRIAS PROPAR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16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sentenciado (cuadruplica monto demandado)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BOZA  c/  BRIDGSTONE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46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668207313"/>
              </p:ext>
            </p:extLst>
          </p:nvPr>
        </p:nvGraphicFramePr>
        <p:xfrm>
          <a:off x="474738" y="2821922"/>
          <a:ext cx="18861834" cy="81141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673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de la sentencia. Revoca por ausencia de cálculo y por no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tener en cuenta % de incapacidad, ingresos y factores personales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IBARRA  c/  INDUSTRIAS ALIMENTARIAS DEL SUD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Piso prestacional vigente a la fecha de la contingencia, no a la fecha de la sentencia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AIELLO c/ GALENO 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Uso obligatorio del Baremo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Dec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659/96 (incorporado a la LRT por leyes 26.773 y 27.348)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LEDESMA c/ ASOCIART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12/11/19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08734587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sentencia que elevó al doble la incapacidad de una pericia firme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ROLÓN c/ ALGABO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18/02/20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996492810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intereses por el cuádruple del monto del capital ya actualizado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SAPIENZA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Aplicación correcta de los factores de ponderación para no llegar a incapacidad total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PIEDRABUENA c/ FEDERACIÓN PATRONAL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22/04/21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5084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01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3381654901"/>
              </p:ext>
            </p:extLst>
          </p:nvPr>
        </p:nvGraphicFramePr>
        <p:xfrm>
          <a:off x="478679" y="2809875"/>
          <a:ext cx="18861834" cy="7885341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733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Resuelve la constitucionalidad de la actuación de las CCMM como instancia administrativa previa, obligatoria y excluyente</a:t>
                      </a:r>
                      <a:endParaRPr kumimoji="0" lang="es-AR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POGONZA c/ GALENO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02/09/21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2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Trabajador no registrado. Eximición de Responsabilidad Civil de la ART.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CAILAVA c/ VESS LOGÍSTICA SRL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28/10/21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3132718191"/>
                  </a:ext>
                </a:extLst>
              </a:tr>
              <a:tr h="6499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de aplicación de la “doble tasa activa”.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GARCÍA c/ UGOFE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07/03/23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Nexo causal. ART no debe verificar el cumplimiento de normas de tránsito. 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GONCALVEZ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Rechazo del daño moral en accidente 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ORTÍZ c/ GARCÍA NIMO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0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Derogación Acta CNAT 2764. Capitalización periódica de intereses no se ajusta al art. 770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CCyCN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(una sola vez a la fecha de la demanda).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OLIVA c/ COMA SA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29/02/24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47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Acta CNAT 2783. Derogación. Ratificación caso OLIVA y FONTAINE. Art. 768 </a:t>
                      </a:r>
                      <a:r>
                        <a:rPr kumimoji="0" lang="es-ES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CCyC</a:t>
                      </a: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 CER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LACUADRA c/ DIRECT TV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13/08/24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 fallo POGONZA. Se suman al criterio los votos de los Dres. </a:t>
                      </a:r>
                      <a:r>
                        <a:rPr kumimoji="0" lang="es-MX" sz="2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Rosatti</a:t>
                      </a: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y Lorenzetti.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BEHERENS c/ ASOCIART</a:t>
                      </a: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05/11/24</a:t>
                      </a: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128413787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Competencia TSJ CABA. 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FERRARI c/ LEVINAS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27/12/24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Daño psicológico. Falta de relación causal. Revocación 10% otorgado sin </a:t>
                      </a:r>
                      <a:r>
                        <a:rPr kumimoji="0" lang="es-AR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incap</a:t>
                      </a: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 física.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CARRIZO c/ GALENO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21/08/25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90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Instrumentos de la LRT desde su origen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27741" y="3016217"/>
            <a:ext cx="20084759" cy="7657192"/>
            <a:chOff x="-27741" y="3290537"/>
            <a:chExt cx="20084759" cy="7657192"/>
          </a:xfrm>
        </p:grpSpPr>
        <p:sp>
          <p:nvSpPr>
            <p:cNvPr id="28" name="TextBox 3">
              <a:extLst>
                <a:ext uri="{FF2B5EF4-FFF2-40B4-BE49-F238E27FC236}">
                  <a16:creationId xmlns:a16="http://schemas.microsoft.com/office/drawing/2014/main" id="{67B9202D-3D46-4F99-AB58-57433B2B8FE7}"/>
                </a:ext>
              </a:extLst>
            </p:cNvPr>
            <p:cNvSpPr txBox="1"/>
            <p:nvPr/>
          </p:nvSpPr>
          <p:spPr>
            <a:xfrm>
              <a:off x="6846765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02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F572D44B-6B8A-412F-BFCB-8F43220AA4DB}"/>
                </a:ext>
              </a:extLst>
            </p:cNvPr>
            <p:cNvSpPr txBox="1"/>
            <p:nvPr/>
          </p:nvSpPr>
          <p:spPr>
            <a:xfrm>
              <a:off x="6847032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05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681C548B-DD18-476D-A347-1E81CD1E9854}"/>
                </a:ext>
              </a:extLst>
            </p:cNvPr>
            <p:cNvSpPr txBox="1"/>
            <p:nvPr/>
          </p:nvSpPr>
          <p:spPr>
            <a:xfrm>
              <a:off x="7967243" y="5170552"/>
              <a:ext cx="5754028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Definición de 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roles de cada actor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: Estado, trabajadores, empleadores y ART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FBC4B6F6-2A8C-4B90-93B2-2B022D3ABDD6}"/>
                </a:ext>
              </a:extLst>
            </p:cNvPr>
            <p:cNvSpPr txBox="1"/>
            <p:nvPr/>
          </p:nvSpPr>
          <p:spPr>
            <a:xfrm>
              <a:off x="7990103" y="9241801"/>
              <a:ext cx="4850863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Precios en función del riesgo y de los siniestros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93B6D537-4D71-4882-BC16-851E94171FE0}"/>
                </a:ext>
              </a:extLst>
            </p:cNvPr>
            <p:cNvSpPr txBox="1"/>
            <p:nvPr/>
          </p:nvSpPr>
          <p:spPr>
            <a:xfrm>
              <a:off x="13858966" y="3290537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03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D4BA4EA5-2FCC-4B5D-9C09-C0B22EB32509}"/>
                </a:ext>
              </a:extLst>
            </p:cNvPr>
            <p:cNvSpPr txBox="1"/>
            <p:nvPr/>
          </p:nvSpPr>
          <p:spPr>
            <a:xfrm>
              <a:off x="13858966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06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0A2191EF-D7E4-41F1-B10F-DF0B2187122E}"/>
                </a:ext>
              </a:extLst>
            </p:cNvPr>
            <p:cNvSpPr txBox="1"/>
            <p:nvPr/>
          </p:nvSpPr>
          <p:spPr>
            <a:xfrm>
              <a:off x="14924389" y="5122464"/>
              <a:ext cx="513262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Normativa específica por </a:t>
              </a:r>
              <a:r>
                <a:rPr lang="es-MX" altLang="ko-KR" sz="3600" b="1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actividad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(agro, construcción, minería</a:t>
              </a:r>
              <a:r>
                <a:rPr lang="es-MX" altLang="ko-KR" sz="3600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etc.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2" name="TextBox 24">
              <a:extLst>
                <a:ext uri="{FF2B5EF4-FFF2-40B4-BE49-F238E27FC236}">
                  <a16:creationId xmlns:a16="http://schemas.microsoft.com/office/drawing/2014/main" id="{A6A65AE2-E0BB-4296-AE5D-6BD737A92A9A}"/>
                </a:ext>
              </a:extLst>
            </p:cNvPr>
            <p:cNvSpPr txBox="1"/>
            <p:nvPr/>
          </p:nvSpPr>
          <p:spPr>
            <a:xfrm>
              <a:off x="15001769" y="9193403"/>
              <a:ext cx="4977871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Presupuesto específico para la </a:t>
              </a: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investigación y la capacitación</a:t>
              </a: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entre otros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TextBox 2">
              <a:extLst>
                <a:ext uri="{FF2B5EF4-FFF2-40B4-BE49-F238E27FC236}">
                  <a16:creationId xmlns:a16="http://schemas.microsoft.com/office/drawing/2014/main" id="{792AA593-464D-4213-A9E9-1790C718BC5F}"/>
                </a:ext>
              </a:extLst>
            </p:cNvPr>
            <p:cNvSpPr txBox="1"/>
            <p:nvPr/>
          </p:nvSpPr>
          <p:spPr>
            <a:xfrm>
              <a:off x="-27741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01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5" name="TextBox 5">
              <a:extLst>
                <a:ext uri="{FF2B5EF4-FFF2-40B4-BE49-F238E27FC236}">
                  <a16:creationId xmlns:a16="http://schemas.microsoft.com/office/drawing/2014/main" id="{DD2E8F9B-F9F8-492F-85FC-22C69D231309}"/>
                </a:ext>
              </a:extLst>
            </p:cNvPr>
            <p:cNvSpPr txBox="1"/>
            <p:nvPr/>
          </p:nvSpPr>
          <p:spPr>
            <a:xfrm>
              <a:off x="-27741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04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7E19CE43-4550-4508-A76F-6675E70BD637}"/>
                </a:ext>
              </a:extLst>
            </p:cNvPr>
            <p:cNvSpPr txBox="1"/>
            <p:nvPr/>
          </p:nvSpPr>
          <p:spPr>
            <a:xfrm>
              <a:off x="909857" y="5148597"/>
              <a:ext cx="544522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Creación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 entidades especializadas (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ART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 con obligaciones específicas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0" name="TextBox 18">
              <a:extLst>
                <a:ext uri="{FF2B5EF4-FFF2-40B4-BE49-F238E27FC236}">
                  <a16:creationId xmlns:a16="http://schemas.microsoft.com/office/drawing/2014/main" id="{1D3BB4F6-C548-47E2-B8F2-CCA07C99E966}"/>
                </a:ext>
              </a:extLst>
            </p:cNvPr>
            <p:cNvSpPr txBox="1"/>
            <p:nvPr/>
          </p:nvSpPr>
          <p:spPr>
            <a:xfrm>
              <a:off x="1115597" y="9193403"/>
              <a:ext cx="523948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Registro de siniestralidad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con historia siniestral de la empresa y del trabajador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577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Cortes Provinciales – Desde 2018 a la fecha</a:t>
            </a:r>
          </a:p>
        </p:txBody>
      </p:sp>
      <p:graphicFrame>
        <p:nvGraphicFramePr>
          <p:cNvPr id="1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47172"/>
              </p:ext>
            </p:extLst>
          </p:nvPr>
        </p:nvGraphicFramePr>
        <p:xfrm>
          <a:off x="744303" y="3095099"/>
          <a:ext cx="18524076" cy="774157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304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5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7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5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19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PROVINCIA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ADHESIÓN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PROC.</a:t>
                      </a:r>
                      <a:r>
                        <a:rPr lang="es-AR" sz="2600" baseline="0" dirty="0"/>
                        <a:t> </a:t>
                      </a:r>
                      <a:r>
                        <a:rPr lang="es-AR" sz="2600" dirty="0"/>
                        <a:t>ANTE</a:t>
                      </a:r>
                      <a:r>
                        <a:rPr lang="es-AR" sz="2600" baseline="0" dirty="0"/>
                        <a:t> CCMM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BAREMO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OTROS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2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CABA - CNAT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N/A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BUENOS</a:t>
                      </a:r>
                      <a:r>
                        <a:rPr lang="es-ES" sz="2600" baseline="0"/>
                        <a:t> AIRES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Competencia</a:t>
                      </a:r>
                      <a:r>
                        <a:rPr lang="es-AR" sz="2600" baseline="0"/>
                        <a:t> territorial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228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SANTA FE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Morigeración</a:t>
                      </a:r>
                      <a:r>
                        <a:rPr lang="es-AR" sz="2600" baseline="0"/>
                        <a:t> de intereses; Factores de Ponderación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CÓRDOBA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Plazo de apelación</a:t>
                      </a:r>
                      <a:r>
                        <a:rPr lang="es-AR" sz="2600" baseline="0"/>
                        <a:t> y cosa juzgada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023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MENDOZA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RIPTE</a:t>
                      </a:r>
                      <a:r>
                        <a:rPr lang="es-AR" sz="2600" baseline="0"/>
                        <a:t>; cosa juzgada; Honorarios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ENTRE RÍOS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4187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CORRIENTES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Irretroactividad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MISIONES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3744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SALTA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In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baseline="0" dirty="0" err="1"/>
                        <a:t>Itinere</a:t>
                      </a:r>
                      <a:r>
                        <a:rPr lang="es-ES" sz="2600" baseline="0" dirty="0"/>
                        <a:t>. </a:t>
                      </a:r>
                      <a:r>
                        <a:rPr lang="es-ES" sz="2600" dirty="0"/>
                        <a:t>Improcedencia </a:t>
                      </a:r>
                      <a:r>
                        <a:rPr lang="es-ES" sz="2600" dirty="0" err="1"/>
                        <a:t>adic</a:t>
                      </a:r>
                      <a:r>
                        <a:rPr lang="es-ES" sz="2600" dirty="0"/>
                        <a:t>.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dirty="0"/>
                        <a:t>20%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0977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SAN</a:t>
                      </a:r>
                      <a:r>
                        <a:rPr lang="es-ES" sz="2600" baseline="0" dirty="0"/>
                        <a:t> LUIS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892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Falta de conformación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de los CMF</a:t>
            </a:r>
            <a:endParaRPr lang="es-ES" sz="4000" kern="0" spc="-10" dirty="0"/>
          </a:p>
        </p:txBody>
      </p:sp>
      <p:graphicFrame>
        <p:nvGraphicFramePr>
          <p:cNvPr id="26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88895"/>
              </p:ext>
            </p:extLst>
          </p:nvPr>
        </p:nvGraphicFramePr>
        <p:xfrm>
          <a:off x="506332" y="2790762"/>
          <a:ext cx="17513194" cy="817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319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3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85442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130177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28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481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 err="1"/>
              <a:t>Infratarifación</a:t>
            </a:r>
            <a:r>
              <a:rPr lang="es-ES" sz="5400" kern="0" spc="-10" dirty="0"/>
              <a:t> crónica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/>
              <a:t>En parte por la </a:t>
            </a:r>
            <a:r>
              <a:rPr lang="es-ES" sz="4000" kern="0" spc="-10" dirty="0" err="1"/>
              <a:t>litigiosidad</a:t>
            </a:r>
            <a:endParaRPr lang="es-ES" sz="4000" kern="0" spc="-10" dirty="0"/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CC9125CA-9FC1-4561-B05B-9C71C005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901829"/>
              </p:ext>
            </p:extLst>
          </p:nvPr>
        </p:nvGraphicFramePr>
        <p:xfrm>
          <a:off x="458555" y="2513923"/>
          <a:ext cx="19025968" cy="832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8284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9514702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7" y="693531"/>
            <a:ext cx="6536857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IMPORTANTE</a:t>
            </a:r>
            <a:endParaRPr sz="9100" dirty="0"/>
          </a:p>
        </p:txBody>
      </p:sp>
      <p:grpSp>
        <p:nvGrpSpPr>
          <p:cNvPr id="164" name="Grupo 163"/>
          <p:cNvGrpSpPr/>
          <p:nvPr/>
        </p:nvGrpSpPr>
        <p:grpSpPr>
          <a:xfrm>
            <a:off x="2660653" y="3292475"/>
            <a:ext cx="15163799" cy="7723607"/>
            <a:chOff x="974115" y="4111883"/>
            <a:chExt cx="9387288" cy="4781369"/>
          </a:xfrm>
        </p:grpSpPr>
        <p:grpSp>
          <p:nvGrpSpPr>
            <p:cNvPr id="154" name="Group 29">
              <a:extLst>
                <a:ext uri="{FF2B5EF4-FFF2-40B4-BE49-F238E27FC236}">
                  <a16:creationId xmlns:a16="http://schemas.microsoft.com/office/drawing/2014/main" id="{78A7090B-93BD-4313-9D42-98513F03BA47}"/>
                </a:ext>
              </a:extLst>
            </p:cNvPr>
            <p:cNvGrpSpPr/>
            <p:nvPr/>
          </p:nvGrpSpPr>
          <p:grpSpPr>
            <a:xfrm>
              <a:off x="974143" y="4111883"/>
              <a:ext cx="9387108" cy="3939700"/>
              <a:chOff x="1402446" y="1261186"/>
              <a:chExt cx="9387108" cy="3939700"/>
            </a:xfrm>
          </p:grpSpPr>
          <p:sp>
            <p:nvSpPr>
              <p:cNvPr id="155" name="Shape">
                <a:extLst>
                  <a:ext uri="{FF2B5EF4-FFF2-40B4-BE49-F238E27FC236}">
                    <a16:creationId xmlns:a16="http://schemas.microsoft.com/office/drawing/2014/main" id="{4A4111B9-8EEE-4B1F-9D78-C4136097DCCF}"/>
                  </a:ext>
                </a:extLst>
              </p:cNvPr>
              <p:cNvSpPr/>
              <p:nvPr/>
            </p:nvSpPr>
            <p:spPr>
              <a:xfrm>
                <a:off x="4259352" y="2151275"/>
                <a:ext cx="6530202" cy="3049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0" h="19459" extrusionOk="0">
                    <a:moveTo>
                      <a:pt x="21184" y="5231"/>
                    </a:moveTo>
                    <a:cubicBezTo>
                      <a:pt x="20711" y="1402"/>
                      <a:pt x="18699" y="-824"/>
                      <a:pt x="16800" y="284"/>
                    </a:cubicBezTo>
                    <a:lnTo>
                      <a:pt x="12262" y="2932"/>
                    </a:lnTo>
                    <a:lnTo>
                      <a:pt x="12080" y="2767"/>
                    </a:lnTo>
                    <a:lnTo>
                      <a:pt x="11874" y="2574"/>
                    </a:lnTo>
                    <a:lnTo>
                      <a:pt x="11668" y="2382"/>
                    </a:lnTo>
                    <a:lnTo>
                      <a:pt x="10611" y="1411"/>
                    </a:lnTo>
                    <a:cubicBezTo>
                      <a:pt x="10606" y="1411"/>
                      <a:pt x="10601" y="1411"/>
                      <a:pt x="10601" y="1420"/>
                    </a:cubicBezTo>
                    <a:lnTo>
                      <a:pt x="9988" y="3362"/>
                    </a:lnTo>
                    <a:lnTo>
                      <a:pt x="9867" y="3738"/>
                    </a:lnTo>
                    <a:lnTo>
                      <a:pt x="9745" y="4113"/>
                    </a:lnTo>
                    <a:lnTo>
                      <a:pt x="9343" y="5387"/>
                    </a:lnTo>
                    <a:cubicBezTo>
                      <a:pt x="9343" y="5396"/>
                      <a:pt x="9338" y="5396"/>
                      <a:pt x="9343" y="5405"/>
                    </a:cubicBezTo>
                    <a:cubicBezTo>
                      <a:pt x="9347" y="5414"/>
                      <a:pt x="9347" y="5414"/>
                      <a:pt x="9352" y="5414"/>
                    </a:cubicBezTo>
                    <a:lnTo>
                      <a:pt x="9965" y="5057"/>
                    </a:lnTo>
                    <a:lnTo>
                      <a:pt x="9998" y="5378"/>
                    </a:lnTo>
                    <a:cubicBezTo>
                      <a:pt x="10185" y="7329"/>
                      <a:pt x="9998" y="9344"/>
                      <a:pt x="9469" y="11057"/>
                    </a:cubicBezTo>
                    <a:cubicBezTo>
                      <a:pt x="8936" y="12779"/>
                      <a:pt x="8103" y="14043"/>
                      <a:pt x="7116" y="14620"/>
                    </a:cubicBezTo>
                    <a:cubicBezTo>
                      <a:pt x="6133" y="15197"/>
                      <a:pt x="5081" y="15032"/>
                      <a:pt x="4154" y="14162"/>
                    </a:cubicBezTo>
                    <a:cubicBezTo>
                      <a:pt x="3331" y="13393"/>
                      <a:pt x="2671" y="12120"/>
                      <a:pt x="2260" y="10553"/>
                    </a:cubicBezTo>
                    <a:lnTo>
                      <a:pt x="1614" y="12596"/>
                    </a:lnTo>
                    <a:cubicBezTo>
                      <a:pt x="1572" y="12724"/>
                      <a:pt x="1511" y="12816"/>
                      <a:pt x="1436" y="12861"/>
                    </a:cubicBezTo>
                    <a:cubicBezTo>
                      <a:pt x="1366" y="12907"/>
                      <a:pt x="1287" y="12898"/>
                      <a:pt x="1216" y="12825"/>
                    </a:cubicBezTo>
                    <a:lnTo>
                      <a:pt x="0" y="11707"/>
                    </a:lnTo>
                    <a:cubicBezTo>
                      <a:pt x="1254" y="17616"/>
                      <a:pt x="4608" y="20776"/>
                      <a:pt x="7771" y="18935"/>
                    </a:cubicBezTo>
                    <a:cubicBezTo>
                      <a:pt x="11018" y="17039"/>
                      <a:pt x="12964" y="10498"/>
                      <a:pt x="12196" y="4040"/>
                    </a:cubicBezTo>
                    <a:lnTo>
                      <a:pt x="12164" y="3765"/>
                    </a:lnTo>
                    <a:lnTo>
                      <a:pt x="16898" y="999"/>
                    </a:lnTo>
                    <a:cubicBezTo>
                      <a:pt x="18587" y="10"/>
                      <a:pt x="20374" y="1997"/>
                      <a:pt x="20795" y="5396"/>
                    </a:cubicBezTo>
                    <a:cubicBezTo>
                      <a:pt x="21165" y="8391"/>
                      <a:pt x="20309" y="11478"/>
                      <a:pt x="18830" y="12513"/>
                    </a:cubicBezTo>
                    <a:cubicBezTo>
                      <a:pt x="17207" y="13649"/>
                      <a:pt x="15448" y="11973"/>
                      <a:pt x="14877" y="8877"/>
                    </a:cubicBezTo>
                    <a:cubicBezTo>
                      <a:pt x="14844" y="8684"/>
                      <a:pt x="14737" y="8593"/>
                      <a:pt x="14639" y="8648"/>
                    </a:cubicBezTo>
                    <a:lnTo>
                      <a:pt x="14639" y="8648"/>
                    </a:lnTo>
                    <a:cubicBezTo>
                      <a:pt x="14531" y="8712"/>
                      <a:pt x="14475" y="8932"/>
                      <a:pt x="14512" y="9133"/>
                    </a:cubicBezTo>
                    <a:cubicBezTo>
                      <a:pt x="15158" y="12614"/>
                      <a:pt x="17137" y="14510"/>
                      <a:pt x="18966" y="13228"/>
                    </a:cubicBezTo>
                    <a:cubicBezTo>
                      <a:pt x="20636" y="12074"/>
                      <a:pt x="21600" y="8593"/>
                      <a:pt x="21184" y="523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Shape">
                <a:extLst>
                  <a:ext uri="{FF2B5EF4-FFF2-40B4-BE49-F238E27FC236}">
                    <a16:creationId xmlns:a16="http://schemas.microsoft.com/office/drawing/2014/main" id="{CC170AFD-BC63-4FE0-B5EC-56E62C9E9354}"/>
                  </a:ext>
                </a:extLst>
              </p:cNvPr>
              <p:cNvSpPr/>
              <p:nvPr/>
            </p:nvSpPr>
            <p:spPr>
              <a:xfrm>
                <a:off x="1402446" y="1261186"/>
                <a:ext cx="6505810" cy="304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19473" extrusionOk="0">
                    <a:moveTo>
                      <a:pt x="13512" y="522"/>
                    </a:moveTo>
                    <a:cubicBezTo>
                      <a:pt x="10254" y="2420"/>
                      <a:pt x="8300" y="8966"/>
                      <a:pt x="9070" y="15430"/>
                    </a:cubicBezTo>
                    <a:lnTo>
                      <a:pt x="9103" y="15705"/>
                    </a:lnTo>
                    <a:lnTo>
                      <a:pt x="8587" y="16007"/>
                    </a:lnTo>
                    <a:cubicBezTo>
                      <a:pt x="8582" y="16007"/>
                      <a:pt x="8582" y="16007"/>
                      <a:pt x="8582" y="16017"/>
                    </a:cubicBezTo>
                    <a:lnTo>
                      <a:pt x="4393" y="18455"/>
                    </a:lnTo>
                    <a:cubicBezTo>
                      <a:pt x="2698" y="19445"/>
                      <a:pt x="905" y="17456"/>
                      <a:pt x="482" y="14055"/>
                    </a:cubicBezTo>
                    <a:cubicBezTo>
                      <a:pt x="111" y="11057"/>
                      <a:pt x="970" y="7967"/>
                      <a:pt x="2454" y="6931"/>
                    </a:cubicBezTo>
                    <a:cubicBezTo>
                      <a:pt x="4084" y="5794"/>
                      <a:pt x="5849" y="7472"/>
                      <a:pt x="6422" y="10571"/>
                    </a:cubicBezTo>
                    <a:cubicBezTo>
                      <a:pt x="6455" y="10763"/>
                      <a:pt x="6563" y="10855"/>
                      <a:pt x="6661" y="10800"/>
                    </a:cubicBezTo>
                    <a:lnTo>
                      <a:pt x="6661" y="10800"/>
                    </a:lnTo>
                    <a:cubicBezTo>
                      <a:pt x="6769" y="10736"/>
                      <a:pt x="6826" y="10516"/>
                      <a:pt x="6788" y="10314"/>
                    </a:cubicBezTo>
                    <a:cubicBezTo>
                      <a:pt x="6140" y="6830"/>
                      <a:pt x="4154" y="4932"/>
                      <a:pt x="2318" y="6216"/>
                    </a:cubicBezTo>
                    <a:cubicBezTo>
                      <a:pt x="646" y="7380"/>
                      <a:pt x="-321" y="10864"/>
                      <a:pt x="97" y="14238"/>
                    </a:cubicBezTo>
                    <a:cubicBezTo>
                      <a:pt x="571" y="18070"/>
                      <a:pt x="2590" y="20298"/>
                      <a:pt x="4497" y="19189"/>
                    </a:cubicBezTo>
                    <a:lnTo>
                      <a:pt x="9089" y="16512"/>
                    </a:lnTo>
                    <a:lnTo>
                      <a:pt x="9268" y="16677"/>
                    </a:lnTo>
                    <a:lnTo>
                      <a:pt x="9474" y="16869"/>
                    </a:lnTo>
                    <a:lnTo>
                      <a:pt x="9681" y="17062"/>
                    </a:lnTo>
                    <a:lnTo>
                      <a:pt x="10742" y="18033"/>
                    </a:lnTo>
                    <a:cubicBezTo>
                      <a:pt x="10747" y="18033"/>
                      <a:pt x="10751" y="18033"/>
                      <a:pt x="10751" y="18024"/>
                    </a:cubicBezTo>
                    <a:lnTo>
                      <a:pt x="11366" y="16081"/>
                    </a:lnTo>
                    <a:lnTo>
                      <a:pt x="11489" y="15705"/>
                    </a:lnTo>
                    <a:lnTo>
                      <a:pt x="11611" y="15329"/>
                    </a:lnTo>
                    <a:lnTo>
                      <a:pt x="12014" y="14055"/>
                    </a:lnTo>
                    <a:cubicBezTo>
                      <a:pt x="12014" y="14045"/>
                      <a:pt x="12019" y="14045"/>
                      <a:pt x="12014" y="14036"/>
                    </a:cubicBezTo>
                    <a:cubicBezTo>
                      <a:pt x="12010" y="14027"/>
                      <a:pt x="12010" y="14027"/>
                      <a:pt x="12005" y="14027"/>
                    </a:cubicBezTo>
                    <a:lnTo>
                      <a:pt x="11315" y="14430"/>
                    </a:lnTo>
                    <a:lnTo>
                      <a:pt x="11282" y="14110"/>
                    </a:lnTo>
                    <a:cubicBezTo>
                      <a:pt x="11094" y="12157"/>
                      <a:pt x="11282" y="10140"/>
                      <a:pt x="11813" y="8425"/>
                    </a:cubicBezTo>
                    <a:cubicBezTo>
                      <a:pt x="12348" y="6702"/>
                      <a:pt x="13184" y="5437"/>
                      <a:pt x="14174" y="4859"/>
                    </a:cubicBezTo>
                    <a:cubicBezTo>
                      <a:pt x="15161" y="4281"/>
                      <a:pt x="16217" y="4446"/>
                      <a:pt x="17147" y="5317"/>
                    </a:cubicBezTo>
                    <a:cubicBezTo>
                      <a:pt x="17992" y="6106"/>
                      <a:pt x="18668" y="7426"/>
                      <a:pt x="19077" y="9040"/>
                    </a:cubicBezTo>
                    <a:lnTo>
                      <a:pt x="19772" y="6830"/>
                    </a:lnTo>
                    <a:cubicBezTo>
                      <a:pt x="19856" y="6564"/>
                      <a:pt x="20025" y="6463"/>
                      <a:pt x="20171" y="6601"/>
                    </a:cubicBezTo>
                    <a:lnTo>
                      <a:pt x="21279" y="7619"/>
                    </a:lnTo>
                    <a:cubicBezTo>
                      <a:pt x="20002" y="1797"/>
                      <a:pt x="16658" y="-1302"/>
                      <a:pt x="13512" y="5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7" name="Circle">
              <a:extLst>
                <a:ext uri="{FF2B5EF4-FFF2-40B4-BE49-F238E27FC236}">
                  <a16:creationId xmlns:a16="http://schemas.microsoft.com/office/drawing/2014/main" id="{FEC4D53E-20A9-47D4-8AC1-6DEE6CEE19E0}"/>
                </a:ext>
              </a:extLst>
            </p:cNvPr>
            <p:cNvSpPr/>
            <p:nvPr/>
          </p:nvSpPr>
          <p:spPr>
            <a:xfrm>
              <a:off x="1203845" y="5260387"/>
              <a:ext cx="1671073" cy="16710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8" name="Circle">
              <a:extLst>
                <a:ext uri="{FF2B5EF4-FFF2-40B4-BE49-F238E27FC236}">
                  <a16:creationId xmlns:a16="http://schemas.microsoft.com/office/drawing/2014/main" id="{FC12DE7B-CAFA-41C8-BF25-1E4DA13EFBC6}"/>
                </a:ext>
              </a:extLst>
            </p:cNvPr>
            <p:cNvSpPr/>
            <p:nvPr/>
          </p:nvSpPr>
          <p:spPr>
            <a:xfrm>
              <a:off x="8468135" y="5246031"/>
              <a:ext cx="1671073" cy="167107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9" name="Freeform: Shape 28">
              <a:extLst>
                <a:ext uri="{FF2B5EF4-FFF2-40B4-BE49-F238E27FC236}">
                  <a16:creationId xmlns:a16="http://schemas.microsoft.com/office/drawing/2014/main" id="{88E6DDBB-0E37-497F-BB4D-E9227523F667}"/>
                </a:ext>
              </a:extLst>
            </p:cNvPr>
            <p:cNvSpPr/>
            <p:nvPr/>
          </p:nvSpPr>
          <p:spPr>
            <a:xfrm>
              <a:off x="3831049" y="5001867"/>
              <a:ext cx="6530354" cy="3049604"/>
            </a:xfrm>
            <a:custGeom>
              <a:avLst/>
              <a:gdLst>
                <a:gd name="connsiteX0" fmla="*/ 5483533 w 6530354"/>
                <a:gd name="connsiteY0" fmla="*/ 258 h 3049604"/>
                <a:gd name="connsiteX1" fmla="*/ 6500742 w 6530354"/>
                <a:gd name="connsiteY1" fmla="*/ 819907 h 3049604"/>
                <a:gd name="connsiteX2" fmla="*/ 5820104 w 6530354"/>
                <a:gd name="connsiteY2" fmla="*/ 2073195 h 3049604"/>
                <a:gd name="connsiteX3" fmla="*/ 4453303 w 6530354"/>
                <a:gd name="connsiteY3" fmla="*/ 1431427 h 3049604"/>
                <a:gd name="connsiteX4" fmla="*/ 4492276 w 6530354"/>
                <a:gd name="connsiteY4" fmla="*/ 1355418 h 3049604"/>
                <a:gd name="connsiteX5" fmla="*/ 4565311 w 6530354"/>
                <a:gd name="connsiteY5" fmla="*/ 1391307 h 3049604"/>
                <a:gd name="connsiteX6" fmla="*/ 5778370 w 6530354"/>
                <a:gd name="connsiteY6" fmla="*/ 1961140 h 3049604"/>
                <a:gd name="connsiteX7" fmla="*/ 6381370 w 6530354"/>
                <a:gd name="connsiteY7" fmla="*/ 845765 h 3049604"/>
                <a:gd name="connsiteX8" fmla="*/ 5185496 w 6530354"/>
                <a:gd name="connsiteY8" fmla="*/ 156668 h 3049604"/>
                <a:gd name="connsiteX9" fmla="*/ 3732772 w 6530354"/>
                <a:gd name="connsiteY9" fmla="*/ 590155 h 3049604"/>
                <a:gd name="connsiteX10" fmla="*/ 3742591 w 6530354"/>
                <a:gd name="connsiteY10" fmla="*/ 633253 h 3049604"/>
                <a:gd name="connsiteX11" fmla="*/ 2384690 w 6530354"/>
                <a:gd name="connsiteY11" fmla="*/ 2967595 h 3049604"/>
                <a:gd name="connsiteX12" fmla="*/ 0 w 6530354"/>
                <a:gd name="connsiteY12" fmla="*/ 1834824 h 3049604"/>
                <a:gd name="connsiteX13" fmla="*/ 373155 w 6530354"/>
                <a:gd name="connsiteY13" fmla="*/ 2010037 h 3049604"/>
                <a:gd name="connsiteX14" fmla="*/ 440666 w 6530354"/>
                <a:gd name="connsiteY14" fmla="*/ 2015679 h 3049604"/>
                <a:gd name="connsiteX15" fmla="*/ 462270 w 6530354"/>
                <a:gd name="connsiteY15" fmla="*/ 2004646 h 3049604"/>
                <a:gd name="connsiteX16" fmla="*/ 554817 w 6530354"/>
                <a:gd name="connsiteY16" fmla="*/ 2128407 h 3049604"/>
                <a:gd name="connsiteX17" fmla="*/ 1836648 w 6530354"/>
                <a:gd name="connsiteY17" fmla="*/ 2732915 h 3049604"/>
                <a:gd name="connsiteX18" fmla="*/ 3497808 w 6530354"/>
                <a:gd name="connsiteY18" fmla="*/ 1071755 h 3049604"/>
                <a:gd name="connsiteX19" fmla="*/ 3297315 w 6530354"/>
                <a:gd name="connsiteY19" fmla="*/ 279948 h 3049604"/>
                <a:gd name="connsiteX20" fmla="*/ 3263818 w 6530354"/>
                <a:gd name="connsiteY20" fmla="*/ 224810 h 3049604"/>
                <a:gd name="connsiteX21" fmla="*/ 3580564 w 6530354"/>
                <a:gd name="connsiteY21" fmla="*/ 373412 h 3049604"/>
                <a:gd name="connsiteX22" fmla="*/ 3643779 w 6530354"/>
                <a:gd name="connsiteY22" fmla="*/ 403502 h 3049604"/>
                <a:gd name="connsiteX23" fmla="*/ 3706994 w 6530354"/>
                <a:gd name="connsiteY23" fmla="*/ 433749 h 3049604"/>
                <a:gd name="connsiteX24" fmla="*/ 3762845 w 6530354"/>
                <a:gd name="connsiteY24" fmla="*/ 459608 h 3049604"/>
                <a:gd name="connsiteX25" fmla="*/ 5155422 w 6530354"/>
                <a:gd name="connsiteY25" fmla="*/ 44614 h 3049604"/>
                <a:gd name="connsiteX26" fmla="*/ 5483533 w 6530354"/>
                <a:gd name="connsiteY26" fmla="*/ 258 h 30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30354" h="3049604">
                  <a:moveTo>
                    <a:pt x="5483533" y="258"/>
                  </a:moveTo>
                  <a:cubicBezTo>
                    <a:pt x="5953100" y="10622"/>
                    <a:pt x="6382808" y="332341"/>
                    <a:pt x="6500742" y="819907"/>
                  </a:cubicBezTo>
                  <a:cubicBezTo>
                    <a:pt x="6628400" y="1346799"/>
                    <a:pt x="6332578" y="1892340"/>
                    <a:pt x="5820104" y="2073195"/>
                  </a:cubicBezTo>
                  <a:cubicBezTo>
                    <a:pt x="5258838" y="2274110"/>
                    <a:pt x="4651542" y="1976969"/>
                    <a:pt x="4453303" y="1431427"/>
                  </a:cubicBezTo>
                  <a:cubicBezTo>
                    <a:pt x="4441949" y="1399927"/>
                    <a:pt x="4459134" y="1365448"/>
                    <a:pt x="4492276" y="1355418"/>
                  </a:cubicBezTo>
                  <a:cubicBezTo>
                    <a:pt x="4522349" y="1346799"/>
                    <a:pt x="4555184" y="1361060"/>
                    <a:pt x="4565311" y="1391307"/>
                  </a:cubicBezTo>
                  <a:cubicBezTo>
                    <a:pt x="4740534" y="1876512"/>
                    <a:pt x="5280319" y="2139174"/>
                    <a:pt x="5778370" y="1961140"/>
                  </a:cubicBezTo>
                  <a:cubicBezTo>
                    <a:pt x="6232231" y="1798935"/>
                    <a:pt x="6494912" y="1315141"/>
                    <a:pt x="6381370" y="845765"/>
                  </a:cubicBezTo>
                  <a:cubicBezTo>
                    <a:pt x="6252178" y="313075"/>
                    <a:pt x="5703800" y="1672"/>
                    <a:pt x="5185496" y="156668"/>
                  </a:cubicBezTo>
                  <a:lnTo>
                    <a:pt x="3732772" y="590155"/>
                  </a:lnTo>
                  <a:lnTo>
                    <a:pt x="3742591" y="633253"/>
                  </a:lnTo>
                  <a:cubicBezTo>
                    <a:pt x="3978268" y="1645350"/>
                    <a:pt x="3381098" y="2670454"/>
                    <a:pt x="2384690" y="2967595"/>
                  </a:cubicBezTo>
                  <a:cubicBezTo>
                    <a:pt x="1414059" y="3256116"/>
                    <a:pt x="384816" y="2760881"/>
                    <a:pt x="0" y="1834824"/>
                  </a:cubicBezTo>
                  <a:lnTo>
                    <a:pt x="373155" y="2010037"/>
                  </a:lnTo>
                  <a:cubicBezTo>
                    <a:pt x="394942" y="2021477"/>
                    <a:pt x="419185" y="2022888"/>
                    <a:pt x="440666" y="2015679"/>
                  </a:cubicBezTo>
                  <a:lnTo>
                    <a:pt x="462270" y="2004646"/>
                  </a:lnTo>
                  <a:lnTo>
                    <a:pt x="554817" y="2128407"/>
                  </a:lnTo>
                  <a:cubicBezTo>
                    <a:pt x="859498" y="2497595"/>
                    <a:pt x="1320592" y="2732915"/>
                    <a:pt x="1836648" y="2732915"/>
                  </a:cubicBezTo>
                  <a:cubicBezTo>
                    <a:pt x="2754081" y="2732915"/>
                    <a:pt x="3497808" y="1989188"/>
                    <a:pt x="3497808" y="1071755"/>
                  </a:cubicBezTo>
                  <a:cubicBezTo>
                    <a:pt x="3497808" y="785057"/>
                    <a:pt x="3425179" y="515323"/>
                    <a:pt x="3297315" y="279948"/>
                  </a:cubicBezTo>
                  <a:lnTo>
                    <a:pt x="3263818" y="224810"/>
                  </a:lnTo>
                  <a:lnTo>
                    <a:pt x="3580564" y="373412"/>
                  </a:lnTo>
                  <a:lnTo>
                    <a:pt x="3643779" y="403502"/>
                  </a:lnTo>
                  <a:lnTo>
                    <a:pt x="3706994" y="433749"/>
                  </a:lnTo>
                  <a:lnTo>
                    <a:pt x="3762845" y="459608"/>
                  </a:lnTo>
                  <a:lnTo>
                    <a:pt x="5155422" y="44614"/>
                  </a:lnTo>
                  <a:cubicBezTo>
                    <a:pt x="5264687" y="12055"/>
                    <a:pt x="5375171" y="-2134"/>
                    <a:pt x="5483533" y="2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0" name="Freeform: Shape 25">
              <a:extLst>
                <a:ext uri="{FF2B5EF4-FFF2-40B4-BE49-F238E27FC236}">
                  <a16:creationId xmlns:a16="http://schemas.microsoft.com/office/drawing/2014/main" id="{BC9580ED-EE4D-4ACF-AC08-377E9C02C5BB}"/>
                </a:ext>
              </a:extLst>
            </p:cNvPr>
            <p:cNvSpPr/>
            <p:nvPr/>
          </p:nvSpPr>
          <p:spPr>
            <a:xfrm>
              <a:off x="974115" y="4126090"/>
              <a:ext cx="6505838" cy="3049442"/>
            </a:xfrm>
            <a:custGeom>
              <a:avLst/>
              <a:gdLst>
                <a:gd name="connsiteX0" fmla="*/ 4674030 w 6505838"/>
                <a:gd name="connsiteY0" fmla="*/ 80 h 3049442"/>
                <a:gd name="connsiteX1" fmla="*/ 6505838 w 6505838"/>
                <a:gd name="connsiteY1" fmla="*/ 1193047 h 3049442"/>
                <a:gd name="connsiteX2" fmla="*/ 6167080 w 6505838"/>
                <a:gd name="connsiteY2" fmla="*/ 1033635 h 3049442"/>
                <a:gd name="connsiteX3" fmla="*/ 6098977 w 6505838"/>
                <a:gd name="connsiteY3" fmla="*/ 1027841 h 3049442"/>
                <a:gd name="connsiteX4" fmla="*/ 6075288 w 6505838"/>
                <a:gd name="connsiteY4" fmla="*/ 1039925 h 3049442"/>
                <a:gd name="connsiteX5" fmla="*/ 6071042 w 6505838"/>
                <a:gd name="connsiteY5" fmla="*/ 1032936 h 3049442"/>
                <a:gd name="connsiteX6" fmla="*/ 4693582 w 6505838"/>
                <a:gd name="connsiteY6" fmla="*/ 300546 h 3049442"/>
                <a:gd name="connsiteX7" fmla="*/ 3032422 w 6505838"/>
                <a:gd name="connsiteY7" fmla="*/ 1961706 h 3049442"/>
                <a:gd name="connsiteX8" fmla="*/ 3232915 w 6505838"/>
                <a:gd name="connsiteY8" fmla="*/ 2753513 h 3049442"/>
                <a:gd name="connsiteX9" fmla="*/ 3272172 w 6505838"/>
                <a:gd name="connsiteY9" fmla="*/ 2818131 h 3049442"/>
                <a:gd name="connsiteX10" fmla="*/ 2959883 w 6505838"/>
                <a:gd name="connsiteY10" fmla="*/ 2671751 h 3049442"/>
                <a:gd name="connsiteX11" fmla="*/ 2896595 w 6505838"/>
                <a:gd name="connsiteY11" fmla="*/ 2641529 h 3049442"/>
                <a:gd name="connsiteX12" fmla="*/ 2833613 w 6505838"/>
                <a:gd name="connsiteY12" fmla="*/ 2611463 h 3049442"/>
                <a:gd name="connsiteX13" fmla="*/ 2778886 w 6505838"/>
                <a:gd name="connsiteY13" fmla="*/ 2585625 h 3049442"/>
                <a:gd name="connsiteX14" fmla="*/ 1374934 w 6505838"/>
                <a:gd name="connsiteY14" fmla="*/ 3004824 h 3049442"/>
                <a:gd name="connsiteX15" fmla="*/ 29685 w 6505838"/>
                <a:gd name="connsiteY15" fmla="*/ 2229534 h 3049442"/>
                <a:gd name="connsiteX16" fmla="*/ 708730 w 6505838"/>
                <a:gd name="connsiteY16" fmla="*/ 973347 h 3049442"/>
                <a:gd name="connsiteX17" fmla="*/ 2075381 w 6505838"/>
                <a:gd name="connsiteY17" fmla="*/ 1615064 h 3049442"/>
                <a:gd name="connsiteX18" fmla="*/ 2036552 w 6505838"/>
                <a:gd name="connsiteY18" fmla="*/ 1691168 h 3049442"/>
                <a:gd name="connsiteX19" fmla="*/ 1963481 w 6505838"/>
                <a:gd name="connsiteY19" fmla="*/ 1655308 h 3049442"/>
                <a:gd name="connsiteX20" fmla="*/ 750310 w 6505838"/>
                <a:gd name="connsiteY20" fmla="*/ 1085311 h 3049442"/>
                <a:gd name="connsiteX21" fmla="*/ 147394 w 6505838"/>
                <a:gd name="connsiteY21" fmla="*/ 2200877 h 3049442"/>
                <a:gd name="connsiteX22" fmla="*/ 1343138 w 6505838"/>
                <a:gd name="connsiteY22" fmla="*/ 2889885 h 3049442"/>
                <a:gd name="connsiteX23" fmla="*/ 2623876 w 6505838"/>
                <a:gd name="connsiteY23" fmla="*/ 2508112 h 3049442"/>
                <a:gd name="connsiteX24" fmla="*/ 2625405 w 6505838"/>
                <a:gd name="connsiteY24" fmla="*/ 2506546 h 3049442"/>
                <a:gd name="connsiteX25" fmla="*/ 2783166 w 6505838"/>
                <a:gd name="connsiteY25" fmla="*/ 2459255 h 3049442"/>
                <a:gd name="connsiteX26" fmla="*/ 2773077 w 6505838"/>
                <a:gd name="connsiteY26" fmla="*/ 2416192 h 3049442"/>
                <a:gd name="connsiteX27" fmla="*/ 4131167 w 6505838"/>
                <a:gd name="connsiteY27" fmla="*/ 81709 h 3049442"/>
                <a:gd name="connsiteX28" fmla="*/ 4674030 w 6505838"/>
                <a:gd name="connsiteY28" fmla="*/ 80 h 304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05838" h="3049442">
                  <a:moveTo>
                    <a:pt x="4674030" y="80"/>
                  </a:moveTo>
                  <a:cubicBezTo>
                    <a:pt x="5454199" y="-6946"/>
                    <a:pt x="6188615" y="452305"/>
                    <a:pt x="6505838" y="1193047"/>
                  </a:cubicBezTo>
                  <a:lnTo>
                    <a:pt x="6167080" y="1033635"/>
                  </a:lnTo>
                  <a:cubicBezTo>
                    <a:pt x="6144761" y="1022831"/>
                    <a:pt x="6120684" y="1021382"/>
                    <a:pt x="6098977" y="1027841"/>
                  </a:cubicBezTo>
                  <a:lnTo>
                    <a:pt x="6075288" y="1039925"/>
                  </a:lnTo>
                  <a:lnTo>
                    <a:pt x="6071042" y="1032936"/>
                  </a:lnTo>
                  <a:cubicBezTo>
                    <a:pt x="5772520" y="591064"/>
                    <a:pt x="5266978" y="300546"/>
                    <a:pt x="4693582" y="300546"/>
                  </a:cubicBezTo>
                  <a:cubicBezTo>
                    <a:pt x="3776149" y="300546"/>
                    <a:pt x="3032422" y="1044273"/>
                    <a:pt x="3032422" y="1961706"/>
                  </a:cubicBezTo>
                  <a:cubicBezTo>
                    <a:pt x="3032422" y="2248404"/>
                    <a:pt x="3105052" y="2518138"/>
                    <a:pt x="3232915" y="2753513"/>
                  </a:cubicBezTo>
                  <a:lnTo>
                    <a:pt x="3272172" y="2818131"/>
                  </a:lnTo>
                  <a:lnTo>
                    <a:pt x="2959883" y="2671751"/>
                  </a:lnTo>
                  <a:lnTo>
                    <a:pt x="2896595" y="2641529"/>
                  </a:lnTo>
                  <a:lnTo>
                    <a:pt x="2833613" y="2611463"/>
                  </a:lnTo>
                  <a:lnTo>
                    <a:pt x="2778886" y="2585625"/>
                  </a:lnTo>
                  <a:lnTo>
                    <a:pt x="1374934" y="3004824"/>
                  </a:lnTo>
                  <a:cubicBezTo>
                    <a:pt x="791891" y="3178485"/>
                    <a:pt x="174605" y="2829597"/>
                    <a:pt x="29685" y="2229534"/>
                  </a:cubicBezTo>
                  <a:cubicBezTo>
                    <a:pt x="-98114" y="1701190"/>
                    <a:pt x="197535" y="1155621"/>
                    <a:pt x="708730" y="973347"/>
                  </a:cubicBezTo>
                  <a:cubicBezTo>
                    <a:pt x="1270066" y="772282"/>
                    <a:pt x="1877263" y="1069495"/>
                    <a:pt x="2075381" y="1615064"/>
                  </a:cubicBezTo>
                  <a:cubicBezTo>
                    <a:pt x="2086999" y="1646696"/>
                    <a:pt x="2069572" y="1681146"/>
                    <a:pt x="2036552" y="1691168"/>
                  </a:cubicBezTo>
                  <a:cubicBezTo>
                    <a:pt x="2006590" y="1699781"/>
                    <a:pt x="1973570" y="1685374"/>
                    <a:pt x="1963481" y="1655308"/>
                  </a:cubicBezTo>
                  <a:cubicBezTo>
                    <a:pt x="1788293" y="1170028"/>
                    <a:pt x="1248664" y="907265"/>
                    <a:pt x="750310" y="1085311"/>
                  </a:cubicBezTo>
                  <a:cubicBezTo>
                    <a:pt x="296595" y="1247541"/>
                    <a:pt x="33965" y="1731412"/>
                    <a:pt x="147394" y="2200877"/>
                  </a:cubicBezTo>
                  <a:cubicBezTo>
                    <a:pt x="276722" y="2733449"/>
                    <a:pt x="824911" y="3044912"/>
                    <a:pt x="1343138" y="2889885"/>
                  </a:cubicBezTo>
                  <a:lnTo>
                    <a:pt x="2623876" y="2508112"/>
                  </a:lnTo>
                  <a:cubicBezTo>
                    <a:pt x="2623876" y="2506546"/>
                    <a:pt x="2623876" y="2506546"/>
                    <a:pt x="2625405" y="2506546"/>
                  </a:cubicBezTo>
                  <a:lnTo>
                    <a:pt x="2783166" y="2459255"/>
                  </a:lnTo>
                  <a:lnTo>
                    <a:pt x="2773077" y="2416192"/>
                  </a:lnTo>
                  <a:cubicBezTo>
                    <a:pt x="2537658" y="1403977"/>
                    <a:pt x="3135071" y="378921"/>
                    <a:pt x="4131167" y="81709"/>
                  </a:cubicBezTo>
                  <a:cubicBezTo>
                    <a:pt x="4311515" y="28154"/>
                    <a:pt x="4493991" y="1701"/>
                    <a:pt x="4674030" y="8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1" name="Oval 2">
              <a:extLst>
                <a:ext uri="{FF2B5EF4-FFF2-40B4-BE49-F238E27FC236}">
                  <a16:creationId xmlns:a16="http://schemas.microsoft.com/office/drawing/2014/main" id="{FE558E70-EDF6-40F5-B71F-A576BBFD2B97}"/>
                </a:ext>
              </a:extLst>
            </p:cNvPr>
            <p:cNvSpPr/>
            <p:nvPr/>
          </p:nvSpPr>
          <p:spPr>
            <a:xfrm>
              <a:off x="3712058" y="8463196"/>
              <a:ext cx="3911277" cy="4300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2" name="Imagen 16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23206" y="5550081"/>
              <a:ext cx="1079495" cy="1015013"/>
            </a:xfrm>
            <a:prstGeom prst="rect">
              <a:avLst/>
            </a:prstGeom>
          </p:spPr>
        </p:pic>
      </p:grpSp>
      <p:sp>
        <p:nvSpPr>
          <p:cNvPr id="153" name="object 153"/>
          <p:cNvSpPr txBox="1"/>
          <p:nvPr/>
        </p:nvSpPr>
        <p:spPr>
          <a:xfrm>
            <a:off x="7534491" y="5654977"/>
            <a:ext cx="5415915" cy="167610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sz="5400" spc="-54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CONDICIÓN</a:t>
            </a:r>
            <a:endParaRPr sz="5400">
              <a:solidFill>
                <a:schemeClr val="bg1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12699" algn="ctr"/>
            <a:r>
              <a:rPr sz="5400" b="1" spc="-59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NECESARIA</a:t>
            </a:r>
            <a:endParaRPr sz="5400" b="1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153"/>
          <p:cNvSpPr txBox="1"/>
          <p:nvPr/>
        </p:nvSpPr>
        <p:spPr>
          <a:xfrm>
            <a:off x="2660653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D2803C"/>
                </a:solidFill>
                <a:cs typeface="Calibri Light"/>
              </a:rPr>
              <a:t>Financiamiento</a:t>
            </a:r>
            <a:endParaRPr sz="3300" b="1">
              <a:solidFill>
                <a:srgbClr val="D2803C"/>
              </a:solidFill>
              <a:cs typeface="Calibri"/>
            </a:endParaRPr>
          </a:p>
        </p:txBody>
      </p:sp>
      <p:sp>
        <p:nvSpPr>
          <p:cNvPr id="23" name="object 153"/>
          <p:cNvSpPr txBox="1"/>
          <p:nvPr/>
        </p:nvSpPr>
        <p:spPr>
          <a:xfrm>
            <a:off x="14656262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4092A8"/>
                </a:solidFill>
                <a:cs typeface="Calibri Light"/>
              </a:rPr>
              <a:t>Cobertura</a:t>
            </a:r>
            <a:endParaRPr sz="3300" b="1">
              <a:solidFill>
                <a:srgbClr val="4092A8"/>
              </a:solidFill>
              <a:cs typeface="Calibri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413772" y="5755349"/>
            <a:ext cx="1492340" cy="14999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Definición de roles de cada actor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42081" y="3406140"/>
            <a:ext cx="19805436" cy="6748815"/>
            <a:chOff x="-347821" y="3406140"/>
            <a:chExt cx="19805436" cy="6748815"/>
          </a:xfrm>
        </p:grpSpPr>
        <p:grpSp>
          <p:nvGrpSpPr>
            <p:cNvPr id="126" name="Grupo 2"/>
            <p:cNvGrpSpPr/>
            <p:nvPr/>
          </p:nvGrpSpPr>
          <p:grpSpPr>
            <a:xfrm>
              <a:off x="370899" y="3817620"/>
              <a:ext cx="5165875" cy="2718018"/>
              <a:chOff x="692273" y="2250429"/>
              <a:chExt cx="2874726" cy="1613616"/>
            </a:xfrm>
          </p:grpSpPr>
          <p:sp>
            <p:nvSpPr>
              <p:cNvPr id="127" name="TextBox 25"/>
              <p:cNvSpPr txBox="1"/>
              <p:nvPr/>
            </p:nvSpPr>
            <p:spPr>
              <a:xfrm>
                <a:off x="777658" y="2250429"/>
                <a:ext cx="2789341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EMPLEADOR</a:t>
                </a:r>
              </a:p>
            </p:txBody>
          </p:sp>
          <p:sp>
            <p:nvSpPr>
              <p:cNvPr id="128" name="Rectangle 32"/>
              <p:cNvSpPr/>
              <p:nvPr/>
            </p:nvSpPr>
            <p:spPr>
              <a:xfrm>
                <a:off x="692273" y="2786004"/>
                <a:ext cx="2860294" cy="1078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DEBER DE SEGURIDAD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Cumplir con las normas de higiene y seguridad, generales y específicas</a:t>
                </a:r>
              </a:p>
            </p:txBody>
          </p:sp>
        </p:grpSp>
        <p:grpSp>
          <p:nvGrpSpPr>
            <p:cNvPr id="129" name="Grupo 7"/>
            <p:cNvGrpSpPr/>
            <p:nvPr/>
          </p:nvGrpSpPr>
          <p:grpSpPr>
            <a:xfrm>
              <a:off x="-347821" y="7122009"/>
              <a:ext cx="5858661" cy="2721023"/>
              <a:chOff x="711663" y="4446177"/>
              <a:chExt cx="2969969" cy="1615400"/>
            </a:xfrm>
          </p:grpSpPr>
          <p:sp>
            <p:nvSpPr>
              <p:cNvPr id="130" name="TextBox 28"/>
              <p:cNvSpPr txBox="1"/>
              <p:nvPr/>
            </p:nvSpPr>
            <p:spPr>
              <a:xfrm>
                <a:off x="711663" y="4446177"/>
                <a:ext cx="2969969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43707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TRABAJADOR</a:t>
                </a:r>
              </a:p>
            </p:txBody>
          </p:sp>
          <p:sp>
            <p:nvSpPr>
              <p:cNvPr id="131" name="Rectangle 34"/>
              <p:cNvSpPr/>
              <p:nvPr/>
            </p:nvSpPr>
            <p:spPr>
              <a:xfrm>
                <a:off x="949809" y="4983535"/>
                <a:ext cx="2694938" cy="107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NORMAS ESPECIFICAS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Realización de exámenes médicos, utilización de EPP, capacitación, denuncias</a:t>
                </a:r>
              </a:p>
            </p:txBody>
          </p:sp>
        </p:grpSp>
        <p:grpSp>
          <p:nvGrpSpPr>
            <p:cNvPr id="135" name="Grupo 6"/>
            <p:cNvGrpSpPr/>
            <p:nvPr/>
          </p:nvGrpSpPr>
          <p:grpSpPr>
            <a:xfrm>
              <a:off x="13679933" y="7007202"/>
              <a:ext cx="5777682" cy="2358015"/>
              <a:chOff x="8368095" y="4386670"/>
              <a:chExt cx="3269825" cy="1086667"/>
            </a:xfrm>
          </p:grpSpPr>
          <p:sp>
            <p:nvSpPr>
              <p:cNvPr id="136" name="TextBox 27"/>
              <p:cNvSpPr txBox="1"/>
              <p:nvPr/>
            </p:nvSpPr>
            <p:spPr>
              <a:xfrm>
                <a:off x="8368096" y="4386670"/>
                <a:ext cx="1056568" cy="510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ART</a:t>
                </a:r>
              </a:p>
            </p:txBody>
          </p:sp>
          <p:sp>
            <p:nvSpPr>
              <p:cNvPr id="137" name="Rectangle 42"/>
              <p:cNvSpPr/>
              <p:nvPr/>
            </p:nvSpPr>
            <p:spPr>
              <a:xfrm>
                <a:off x="8368095" y="4835076"/>
                <a:ext cx="3269825" cy="638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ASESORAMIENTO Y ASISTENCIA TECNICA 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conforme reglamentación específica de SRT</a:t>
                </a:r>
              </a:p>
            </p:txBody>
          </p:sp>
        </p:grpSp>
        <p:grpSp>
          <p:nvGrpSpPr>
            <p:cNvPr id="138" name="Group 376"/>
            <p:cNvGrpSpPr/>
            <p:nvPr/>
          </p:nvGrpSpPr>
          <p:grpSpPr>
            <a:xfrm rot="10800000">
              <a:off x="9517138" y="3406140"/>
              <a:ext cx="3650221" cy="3325792"/>
              <a:chOff x="-1" y="-1"/>
              <a:chExt cx="1659721" cy="1659720"/>
            </a:xfrm>
          </p:grpSpPr>
          <p:sp>
            <p:nvSpPr>
              <p:cNvPr id="139" name="Shape 373"/>
              <p:cNvSpPr/>
              <p:nvPr/>
            </p:nvSpPr>
            <p:spPr>
              <a:xfrm rot="16200000" flipH="1">
                <a:off x="0" y="-2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8C3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404"/>
            <p:cNvGrpSpPr/>
            <p:nvPr/>
          </p:nvGrpSpPr>
          <p:grpSpPr>
            <a:xfrm>
              <a:off x="5776478" y="3444736"/>
              <a:ext cx="3598195" cy="3278395"/>
              <a:chOff x="0" y="0"/>
              <a:chExt cx="1938821" cy="1938821"/>
            </a:xfrm>
          </p:grpSpPr>
          <p:sp>
            <p:nvSpPr>
              <p:cNvPr id="144" name="Shape 401"/>
              <p:cNvSpPr/>
              <p:nvPr/>
            </p:nvSpPr>
            <p:spPr>
              <a:xfrm rot="16200000">
                <a:off x="0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38C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376"/>
            <p:cNvGrpSpPr/>
            <p:nvPr/>
          </p:nvGrpSpPr>
          <p:grpSpPr>
            <a:xfrm>
              <a:off x="5897659" y="6870939"/>
              <a:ext cx="3559891" cy="3243491"/>
              <a:chOff x="14727" y="11898"/>
              <a:chExt cx="1659721" cy="1659720"/>
            </a:xfrm>
          </p:grpSpPr>
          <p:sp>
            <p:nvSpPr>
              <p:cNvPr id="148" name="Shape 373"/>
              <p:cNvSpPr/>
              <p:nvPr/>
            </p:nvSpPr>
            <p:spPr>
              <a:xfrm rot="16200000" flipH="1">
                <a:off x="14728" y="11897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4370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404"/>
            <p:cNvGrpSpPr/>
            <p:nvPr/>
          </p:nvGrpSpPr>
          <p:grpSpPr>
            <a:xfrm rot="10800000">
              <a:off x="9577595" y="6876558"/>
              <a:ext cx="3598199" cy="3278397"/>
              <a:chOff x="24033" y="0"/>
              <a:chExt cx="1938823" cy="1938822"/>
            </a:xfrm>
          </p:grpSpPr>
          <p:sp>
            <p:nvSpPr>
              <p:cNvPr id="152" name="Shape 401"/>
              <p:cNvSpPr/>
              <p:nvPr/>
            </p:nvSpPr>
            <p:spPr>
              <a:xfrm rot="16200000">
                <a:off x="24034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2CA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upo 154"/>
            <p:cNvGrpSpPr/>
            <p:nvPr/>
          </p:nvGrpSpPr>
          <p:grpSpPr>
            <a:xfrm>
              <a:off x="13563741" y="3830794"/>
              <a:ext cx="3832715" cy="1482657"/>
              <a:chOff x="8368095" y="2410274"/>
              <a:chExt cx="2526883" cy="684787"/>
            </a:xfrm>
          </p:grpSpPr>
          <p:sp>
            <p:nvSpPr>
              <p:cNvPr id="156" name="TextBox 26"/>
              <p:cNvSpPr txBox="1"/>
              <p:nvPr/>
            </p:nvSpPr>
            <p:spPr>
              <a:xfrm>
                <a:off x="8368095" y="2410274"/>
                <a:ext cx="1947096" cy="511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849E9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ESTADO</a:t>
                </a:r>
              </a:p>
            </p:txBody>
          </p:sp>
          <p:sp>
            <p:nvSpPr>
              <p:cNvPr id="157" name="Rectangle 41"/>
              <p:cNvSpPr/>
              <p:nvPr/>
            </p:nvSpPr>
            <p:spPr>
              <a:xfrm>
                <a:off x="8398237" y="2853404"/>
                <a:ext cx="2496741" cy="241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REGULAR Y FISCALIZAR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585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4" name="object 12"/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A23E245-9D7A-F829-5361-4276DD5DE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7" y="3159807"/>
            <a:ext cx="19067606" cy="7421637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968CA577-8E8E-2D84-EECD-B01A10623526}"/>
              </a:ext>
            </a:extLst>
          </p:cNvPr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D97E13D0-FF17-4788-65A4-23EF54117DE3}"/>
              </a:ext>
            </a:extLst>
          </p:cNvPr>
          <p:cNvSpPr txBox="1"/>
          <p:nvPr/>
        </p:nvSpPr>
        <p:spPr>
          <a:xfrm>
            <a:off x="958292" y="6870625"/>
            <a:ext cx="364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CARACTERÍSTICAS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SINIESTRALES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DEL EMPLEADOR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F4564CC-E1AA-30DC-8CC4-EE548FCBB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71" y="5124521"/>
            <a:ext cx="1772196" cy="156965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37C6C54F-42CF-4899-D076-E7BB2F854DEB}"/>
              </a:ext>
            </a:extLst>
          </p:cNvPr>
          <p:cNvGrpSpPr/>
          <p:nvPr/>
        </p:nvGrpSpPr>
        <p:grpSpPr>
          <a:xfrm>
            <a:off x="7430886" y="5035985"/>
            <a:ext cx="10832124" cy="1456004"/>
            <a:chOff x="7430886" y="5035985"/>
            <a:chExt cx="10832124" cy="1456004"/>
          </a:xfrm>
        </p:grpSpPr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B0F8A74E-FF1B-7098-E310-3914F0F11DE4}"/>
                </a:ext>
              </a:extLst>
            </p:cNvPr>
            <p:cNvSpPr/>
            <p:nvPr/>
          </p:nvSpPr>
          <p:spPr>
            <a:xfrm rot="10800000" flipH="1" flipV="1">
              <a:off x="7430886" y="5907214"/>
              <a:ext cx="10832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PROGRAMAS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ESPECIALES</a:t>
              </a: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DDD70306-634B-BACB-3678-2F9B09B51680}"/>
                </a:ext>
              </a:extLst>
            </p:cNvPr>
            <p:cNvSpPr txBox="1"/>
            <p:nvPr/>
          </p:nvSpPr>
          <p:spPr>
            <a:xfrm>
              <a:off x="7430886" y="5035985"/>
              <a:ext cx="104638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ACTIVIDADES RIESGOS</a:t>
              </a: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AS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4A053F6-4C7C-39B6-F3EE-45861EE5C0BB}"/>
              </a:ext>
            </a:extLst>
          </p:cNvPr>
          <p:cNvGrpSpPr/>
          <p:nvPr/>
        </p:nvGrpSpPr>
        <p:grpSpPr>
          <a:xfrm>
            <a:off x="7402128" y="8771978"/>
            <a:ext cx="11473700" cy="1400885"/>
            <a:chOff x="7402128" y="8771978"/>
            <a:chExt cx="8744837" cy="1400885"/>
          </a:xfrm>
        </p:grpSpPr>
        <p:sp>
          <p:nvSpPr>
            <p:cNvPr id="19" name="Rectangle 37">
              <a:extLst>
                <a:ext uri="{FF2B5EF4-FFF2-40B4-BE49-F238E27FC236}">
                  <a16:creationId xmlns:a16="http://schemas.microsoft.com/office/drawing/2014/main" id="{F1F3A47E-79B6-8A8F-BB58-6FFD5988BF06}"/>
                </a:ext>
              </a:extLst>
            </p:cNvPr>
            <p:cNvSpPr/>
            <p:nvPr/>
          </p:nvSpPr>
          <p:spPr>
            <a:xfrm>
              <a:off x="7430886" y="9588088"/>
              <a:ext cx="7691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OTROS RIESGOS + </a:t>
              </a: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PUESTA A DISPOSICIÓN + A DEMANDA</a:t>
              </a: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F00842A9-CD4C-1CB9-0087-00861F539323}"/>
                </a:ext>
              </a:extLst>
            </p:cNvPr>
            <p:cNvSpPr txBox="1"/>
            <p:nvPr/>
          </p:nvSpPr>
          <p:spPr>
            <a:xfrm>
              <a:off x="7402128" y="8771978"/>
              <a:ext cx="8744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OBLIGACIONES GENERALES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1EAFE48-95FF-6466-CBCA-6B178609E47F}"/>
              </a:ext>
            </a:extLst>
          </p:cNvPr>
          <p:cNvGrpSpPr/>
          <p:nvPr/>
        </p:nvGrpSpPr>
        <p:grpSpPr>
          <a:xfrm>
            <a:off x="7402129" y="6875716"/>
            <a:ext cx="10860881" cy="1811365"/>
            <a:chOff x="7402129" y="6875716"/>
            <a:chExt cx="10860881" cy="1811365"/>
          </a:xfrm>
        </p:grpSpPr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E0332F1C-DD7D-74C8-C84C-8AA6C5A08876}"/>
                </a:ext>
              </a:extLst>
            </p:cNvPr>
            <p:cNvSpPr txBox="1"/>
            <p:nvPr/>
          </p:nvSpPr>
          <p:spPr>
            <a:xfrm>
              <a:off x="7402129" y="6875716"/>
              <a:ext cx="9883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ACCIDENTES GRAVES Y MORTALES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37">
              <a:extLst>
                <a:ext uri="{FF2B5EF4-FFF2-40B4-BE49-F238E27FC236}">
                  <a16:creationId xmlns:a16="http://schemas.microsoft.com/office/drawing/2014/main" id="{4CC429C6-4C7C-EDC3-77B1-4B7CA45D000B}"/>
                </a:ext>
              </a:extLst>
            </p:cNvPr>
            <p:cNvSpPr/>
            <p:nvPr/>
          </p:nvSpPr>
          <p:spPr>
            <a:xfrm rot="10800000" flipH="1" flipV="1">
              <a:off x="7430886" y="7584215"/>
              <a:ext cx="10832124" cy="1102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PATOLOGIAS TRAZADORAS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INVESTIGACIÓN  + PROGRAMAS PREVENTIVOS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CA8507B-C76F-5CC2-2F73-85FD94BC20EB}"/>
              </a:ext>
            </a:extLst>
          </p:cNvPr>
          <p:cNvGrpSpPr/>
          <p:nvPr/>
        </p:nvGrpSpPr>
        <p:grpSpPr>
          <a:xfrm>
            <a:off x="7402128" y="3150234"/>
            <a:ext cx="11473700" cy="1445493"/>
            <a:chOff x="7402128" y="3150234"/>
            <a:chExt cx="11473700" cy="1445493"/>
          </a:xfrm>
        </p:grpSpPr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4EEAEAEC-BF49-DBD6-9334-C50151275B7C}"/>
                </a:ext>
              </a:extLst>
            </p:cNvPr>
            <p:cNvSpPr/>
            <p:nvPr/>
          </p:nvSpPr>
          <p:spPr>
            <a:xfrm>
              <a:off x="7402129" y="4010952"/>
              <a:ext cx="104638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PESE y PESE Pyme</a:t>
              </a: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A89A1A60-D583-CF1E-8F19-29DC96B8EC80}"/>
                </a:ext>
              </a:extLst>
            </p:cNvPr>
            <p:cNvSpPr txBox="1"/>
            <p:nvPr/>
          </p:nvSpPr>
          <p:spPr>
            <a:xfrm>
              <a:off x="7402128" y="3150234"/>
              <a:ext cx="11473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EMPLEADORES CON SINIESTRALIDAD ELEVADA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object 9">
            <a:extLst>
              <a:ext uri="{FF2B5EF4-FFF2-40B4-BE49-F238E27FC236}">
                <a16:creationId xmlns:a16="http://schemas.microsoft.com/office/drawing/2014/main" id="{C275B50F-F470-5328-9CD2-D79E7D553389}"/>
              </a:ext>
            </a:extLst>
          </p:cNvPr>
          <p:cNvSpPr txBox="1"/>
          <p:nvPr/>
        </p:nvSpPr>
        <p:spPr>
          <a:xfrm>
            <a:off x="11379200" y="587011"/>
            <a:ext cx="807841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Información - Registro de siniestralidad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1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587011"/>
            <a:ext cx="718179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Trabajo Conjunto SRT, ART y otros actores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2" name="4 Diagrama"/>
          <p:cNvGraphicFramePr/>
          <p:nvPr>
            <p:extLst>
              <p:ext uri="{D42A27DB-BD31-4B8C-83A1-F6EECF244321}">
                <p14:modId xmlns:p14="http://schemas.microsoft.com/office/powerpoint/2010/main" val="2469046399"/>
              </p:ext>
            </p:extLst>
          </p:nvPr>
        </p:nvGraphicFramePr>
        <p:xfrm>
          <a:off x="594533" y="4047460"/>
          <a:ext cx="5431724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3" name="18 Diagrama"/>
          <p:cNvGraphicFramePr/>
          <p:nvPr>
            <p:extLst>
              <p:ext uri="{D42A27DB-BD31-4B8C-83A1-F6EECF244321}">
                <p14:modId xmlns:p14="http://schemas.microsoft.com/office/powerpoint/2010/main" val="1636795548"/>
              </p:ext>
            </p:extLst>
          </p:nvPr>
        </p:nvGraphicFramePr>
        <p:xfrm>
          <a:off x="14077845" y="3924074"/>
          <a:ext cx="4800600" cy="150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4" name="5 Diagrama"/>
          <p:cNvGraphicFramePr/>
          <p:nvPr>
            <p:extLst>
              <p:ext uri="{D42A27DB-BD31-4B8C-83A1-F6EECF244321}">
                <p14:modId xmlns:p14="http://schemas.microsoft.com/office/powerpoint/2010/main" val="2230325454"/>
              </p:ext>
            </p:extLst>
          </p:nvPr>
        </p:nvGraphicFramePr>
        <p:xfrm>
          <a:off x="7703946" y="4047460"/>
          <a:ext cx="4772097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5" name="28 CuadroTexto"/>
          <p:cNvSpPr txBox="1"/>
          <p:nvPr/>
        </p:nvSpPr>
        <p:spPr>
          <a:xfrm>
            <a:off x="786760" y="6890884"/>
            <a:ext cx="522542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Desde 2013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 mesas por actividad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Manuales de Buenas Prácticas, Afiches y Fichas Técnicas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Jornadas de Difusión</a:t>
            </a:r>
          </a:p>
        </p:txBody>
      </p:sp>
      <p:sp>
        <p:nvSpPr>
          <p:cNvPr id="81" name="28 CuadroTexto"/>
          <p:cNvSpPr txBox="1"/>
          <p:nvPr/>
        </p:nvSpPr>
        <p:spPr>
          <a:xfrm>
            <a:off x="7775986" y="6883029"/>
            <a:ext cx="480060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Ergonomía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Carga Térmica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Radiaciones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Sustancias Químicas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Ruido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Vibraciones</a:t>
            </a:r>
          </a:p>
        </p:txBody>
      </p:sp>
      <p:sp>
        <p:nvSpPr>
          <p:cNvPr id="83" name="28 CuadroTexto"/>
          <p:cNvSpPr txBox="1"/>
          <p:nvPr/>
        </p:nvSpPr>
        <p:spPr>
          <a:xfrm>
            <a:off x="14340392" y="6865855"/>
            <a:ext cx="4800600" cy="1754326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Mesa Nacional de Radiaciones Ionizantes</a:t>
            </a:r>
          </a:p>
        </p:txBody>
      </p:sp>
    </p:spTree>
    <p:extLst>
      <p:ext uri="{BB962C8B-B14F-4D97-AF65-F5344CB8AC3E}">
        <p14:creationId xmlns:p14="http://schemas.microsoft.com/office/powerpoint/2010/main" val="9600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5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42338"/>
              </p:ext>
            </p:extLst>
          </p:nvPr>
        </p:nvGraphicFramePr>
        <p:xfrm>
          <a:off x="551799" y="2711676"/>
          <a:ext cx="18845998" cy="820446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2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434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54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2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49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50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8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9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0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94799"/>
              </p:ext>
            </p:extLst>
          </p:nvPr>
        </p:nvGraphicFramePr>
        <p:xfrm>
          <a:off x="518580" y="2631484"/>
          <a:ext cx="19025970" cy="848320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506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6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381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668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/ Protocolos tratamientos médicos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32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1530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2715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535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2020-2022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 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39/21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Res. SRT complementarias.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Nuevas CCMM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Delegaciones/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Manual de Marca SRT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72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fallecidos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677" y="10531502"/>
            <a:ext cx="2781371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2500" b="1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Fuente</a:t>
            </a:r>
            <a:r>
              <a:rPr sz="2500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r>
              <a:rPr sz="2500" spc="106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SRT</a:t>
            </a:r>
            <a:r>
              <a:rPr lang="es-AR"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y UART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25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08651" y="2714542"/>
            <a:ext cx="9527539" cy="11522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4000" b="1" spc="15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Indice</a:t>
            </a:r>
            <a:r>
              <a:rPr lang="es-ES" sz="4000" b="1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de incidencia de fallecidos</a:t>
            </a:r>
          </a:p>
          <a:p>
            <a:pPr algn="ctr">
              <a:spcBef>
                <a:spcPts val="125"/>
              </a:spcBef>
            </a:pPr>
            <a:r>
              <a:rPr lang="es-ES" sz="33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(valores por millón de trabajadores cubiertos)</a:t>
            </a:r>
            <a:endParaRPr sz="33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8" name="object 19"/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9" name="object 20"/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1"/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2"/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3"/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 Box 31">
            <a:extLst>
              <a:ext uri="{FF2B5EF4-FFF2-40B4-BE49-F238E27FC236}">
                <a16:creationId xmlns:a16="http://schemas.microsoft.com/office/drawing/2014/main" id="{6AF1DD65-4CF9-EEA7-4530-0E730DD1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52628"/>
              </p:ext>
            </p:extLst>
          </p:nvPr>
        </p:nvGraphicFramePr>
        <p:xfrm>
          <a:off x="876674" y="3422483"/>
          <a:ext cx="18242369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62"/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MX" sz="6400" b="1" spc="-91" dirty="0">
                <a:solidFill>
                  <a:srgbClr val="FFFFFF"/>
                </a:solidFill>
                <a:latin typeface="Calibri"/>
                <a:cs typeface="Calibri"/>
              </a:rPr>
              <a:t>80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6167818" y="4804346"/>
            <a:ext cx="3542665" cy="2139951"/>
            <a:chOff x="15339203" y="4465961"/>
            <a:chExt cx="3542665" cy="2139950"/>
          </a:xfrm>
        </p:grpSpPr>
        <p:sp>
          <p:nvSpPr>
            <p:cNvPr id="11" name="object 60"/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1"/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-7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7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831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5759</TotalTime>
  <Words>2326</Words>
  <Application>Microsoft Office PowerPoint</Application>
  <PresentationFormat>Personalizado</PresentationFormat>
  <Paragraphs>570</Paragraphs>
  <Slides>33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Gadugi</vt:lpstr>
      <vt:lpstr>Tahoma</vt:lpstr>
      <vt:lpstr>Wingdings</vt:lpstr>
      <vt:lpstr>Office Theme</vt:lpstr>
      <vt:lpstr>EL SISTEMA DE RIESGOS DEL TRABAJO</vt:lpstr>
      <vt:lpstr>Presentación de PowerPoint</vt:lpstr>
      <vt:lpstr>PREVENCIÓN</vt:lpstr>
      <vt:lpstr>PREVENCIÓN</vt:lpstr>
      <vt:lpstr>PREVENCIÓN</vt:lpstr>
      <vt:lpstr>PREVENCIÓN</vt:lpstr>
      <vt:lpstr>COBERTURA</vt:lpstr>
      <vt:lpstr>COBERTURA</vt:lpstr>
      <vt:lpstr>RESULTADOS</vt:lpstr>
      <vt:lpstr>RESULTADOS</vt:lpstr>
      <vt:lpstr>RESULTADOS</vt:lpstr>
      <vt:lpstr>SERVICIOS</vt:lpstr>
      <vt:lpstr>SERVICIOS</vt:lpstr>
      <vt:lpstr>SERVICIOS</vt:lpstr>
      <vt:lpstr>SERVICIOS</vt:lpstr>
      <vt:lpstr>LITIGIOSIDAD</vt:lpstr>
      <vt:lpstr>LITIGIOSIDAD</vt:lpstr>
      <vt:lpstr>LITIGIOSIDAD</vt:lpstr>
      <vt:lpstr>LITIGIOSIDAD</vt:lpstr>
      <vt:lpstr>Presentación de PowerPoint</vt:lpstr>
      <vt:lpstr>LITIGIOSIDAD</vt:lpstr>
      <vt:lpstr>Presentación de PowerPoint</vt:lpstr>
      <vt:lpstr>Presentación de PowerPoint</vt:lpstr>
      <vt:lpstr>TEA. Los picos que  hacen saltar todo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PENDIENTES</vt:lpstr>
      <vt:lpstr>PENDIENTES</vt:lpstr>
      <vt:lpstr>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Valentina Salvatierra</cp:lastModifiedBy>
  <cp:revision>241</cp:revision>
  <cp:lastPrinted>2024-08-28T15:36:59Z</cp:lastPrinted>
  <dcterms:created xsi:type="dcterms:W3CDTF">2023-09-12T19:17:28Z</dcterms:created>
  <dcterms:modified xsi:type="dcterms:W3CDTF">2026-03-04T17:05:13Z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