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B21"/>
    <a:srgbClr val="E2E226"/>
    <a:srgbClr val="C6D137"/>
    <a:srgbClr val="D7E523"/>
    <a:srgbClr val="1D3A16"/>
    <a:srgbClr val="225C1E"/>
    <a:srgbClr val="2C5921"/>
    <a:srgbClr val="204018"/>
    <a:srgbClr val="12220E"/>
    <a:srgbClr val="C7B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3186" autoAdjust="0"/>
  </p:normalViewPr>
  <p:slideViewPr>
    <p:cSldViewPr snapToGrid="0">
      <p:cViewPr varScale="1">
        <p:scale>
          <a:sx n="47" d="100"/>
          <a:sy n="47" d="100"/>
        </p:scale>
        <p:origin x="720" y="48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lvatierra" userId="77428dcc-9bae-40a6-bfad-f33467cb79aa" providerId="ADAL" clId="{E7766816-22C9-4BD9-8062-96DD2CD152D5}"/>
    <pc:docChg chg="modSld">
      <pc:chgData name="Valentina Salvatierra" userId="77428dcc-9bae-40a6-bfad-f33467cb79aa" providerId="ADAL" clId="{E7766816-22C9-4BD9-8062-96DD2CD152D5}" dt="2026-02-12T16:12:11.730" v="97"/>
      <pc:docMkLst>
        <pc:docMk/>
      </pc:docMkLst>
      <pc:sldChg chg="modSp mod">
        <pc:chgData name="Valentina Salvatierra" userId="77428dcc-9bae-40a6-bfad-f33467cb79aa" providerId="ADAL" clId="{E7766816-22C9-4BD9-8062-96DD2CD152D5}" dt="2026-02-12T15:15:16.344" v="21" actId="27918"/>
        <pc:sldMkLst>
          <pc:docMk/>
          <pc:sldMk cId="0" sldId="270"/>
        </pc:sldMkLst>
        <pc:graphicFrameChg chg="mod">
          <ac:chgData name="Valentina Salvatierra" userId="77428dcc-9bae-40a6-bfad-f33467cb79aa" providerId="ADAL" clId="{E7766816-22C9-4BD9-8062-96DD2CD152D5}" dt="2026-02-12T15:13:47.611" v="18" actId="14100"/>
          <ac:graphicFrameMkLst>
            <pc:docMk/>
            <pc:sldMk cId="0" sldId="270"/>
            <ac:graphicFrameMk id="80" creationId="{85BE340F-BAEA-F74C-79B4-5D3FBB606052}"/>
          </ac:graphicFrameMkLst>
        </pc:graphicFrameChg>
      </pc:sldChg>
      <pc:sldChg chg="addSp modSp mod">
        <pc:chgData name="Valentina Salvatierra" userId="77428dcc-9bae-40a6-bfad-f33467cb79aa" providerId="ADAL" clId="{E7766816-22C9-4BD9-8062-96DD2CD152D5}" dt="2026-02-12T16:12:11.730" v="97"/>
        <pc:sldMkLst>
          <pc:docMk/>
          <pc:sldMk cId="0" sldId="274"/>
        </pc:sldMkLst>
        <pc:graphicFrameChg chg="add mod">
          <ac:chgData name="Valentina Salvatierra" userId="77428dcc-9bae-40a6-bfad-f33467cb79aa" providerId="ADAL" clId="{E7766816-22C9-4BD9-8062-96DD2CD152D5}" dt="2026-02-12T16:09:03.823" v="88"/>
          <ac:graphicFrameMkLst>
            <pc:docMk/>
            <pc:sldMk cId="0" sldId="274"/>
            <ac:graphicFrameMk id="24" creationId="{A0535454-449B-D3D9-E94F-FEE8D5348DA3}"/>
          </ac:graphicFrameMkLst>
        </pc:graphicFrameChg>
        <pc:graphicFrameChg chg="mod">
          <ac:chgData name="Valentina Salvatierra" userId="77428dcc-9bae-40a6-bfad-f33467cb79aa" providerId="ADAL" clId="{E7766816-22C9-4BD9-8062-96DD2CD152D5}" dt="2026-02-12T16:12:11.730" v="97"/>
          <ac:graphicFrameMkLst>
            <pc:docMk/>
            <pc:sldMk cId="0" sldId="274"/>
            <ac:graphicFrameMk id="68" creationId="{00000000-0000-0000-0000-000000000000}"/>
          </ac:graphicFrameMkLst>
        </pc:graphicFrameChg>
      </pc:sldChg>
    </pc:docChg>
  </pc:docChgLst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1-19T11:44:27.722" v="43"/>
      <pc:docMkLst>
        <pc:docMk/>
      </pc:docMkLst>
      <pc:sldChg chg="modSp mod">
        <pc:chgData name="Valentina Salvatierra" userId="77428dcc-9bae-40a6-bfad-f33467cb79aa" providerId="ADAL" clId="{380C4D3A-943C-4598-B995-DBCC5064B71E}" dt="2026-01-19T11:44:27.722" v="43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1-19T11:44:27.722" v="43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(2)'!$B$2:$CV$2</c:f>
              <c:numCache>
                <c:formatCode>#,##0</c:formatCode>
                <c:ptCount val="99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8"/>
              <c:layout>
                <c:manualLayout>
                  <c:x val="-7.9568999166091826E-3"/>
                  <c:y val="-2.950050284948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(2)'!$B$3:$CV$3</c:f>
              <c:numCache>
                <c:formatCode>#,##0</c:formatCode>
                <c:ptCount val="99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7"/>
              <c:layout>
                <c:manualLayout>
                  <c:x val="1.9892249791522956E-2"/>
                  <c:y val="1.34093194770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(2)'!$B$4:$CV$4</c:f>
              <c:numCache>
                <c:formatCode>#,##0</c:formatCode>
                <c:ptCount val="99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4694596011901518E-2"/>
                      <c:h val="3.139797434807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1CC-4FA9-821C-C289C602B494}"/>
                </c:ext>
              </c:extLst>
            </c:dLbl>
            <c:dLbl>
              <c:idx val="98"/>
              <c:layout>
                <c:manualLayout>
                  <c:x val="3.6469124617792087E-2"/>
                  <c:y val="-3.8887026483406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E7CB2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E2E226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(2)'!$B$5:$CV$5</c:f>
              <c:numCache>
                <c:formatCode>#,##0</c:formatCode>
                <c:ptCount val="99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(2)'!$B$6:$CV$6</c:f>
              <c:numCache>
                <c:formatCode>#,##0</c:formatCode>
                <c:ptCount val="99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9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0571098659920217E-2"/>
                      <c:h val="2.8736171639289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D62-42EA-BB10-D7ACB9C72133}"/>
                </c:ext>
              </c:extLst>
            </c:dLbl>
            <c:dLbl>
              <c:idx val="9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(2)'!$B$8:$CV$8</c:f>
              <c:numCache>
                <c:formatCode>#,##0</c:formatCode>
                <c:ptCount val="99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1409.2388300735688</c:v>
                </c:pt>
                <c:pt idx="94" formatCode="_ * #,##0_ ;_ * \-#,##0_ ;_ * &quot;-&quot;??_ ;_ @_ ">
                  <c:v>1833</c:v>
                </c:pt>
                <c:pt idx="95" formatCode="_ * #,##0_ ;_ * \-#,##0_ ;_ * &quot;-&quot;??_ ;_ @_ ">
                  <c:v>2109</c:v>
                </c:pt>
                <c:pt idx="96" formatCode="_ * #,##0_ ;_ * \-#,##0_ ;_ * &quot;-&quot;??_ ;_ @_ ">
                  <c:v>1910</c:v>
                </c:pt>
                <c:pt idx="97">
                  <c:v>1621</c:v>
                </c:pt>
                <c:pt idx="98" formatCode="_ * #,##0_ ;_ * \-#,##0_ ;_ * &quot;-&quot;??_ ;_ @_ ">
                  <c:v>1462.7098445595875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23"/>
          <c:min val="4282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45159813603876287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905484453421968E-2"/>
          <c:y val="3.521594274312920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72"/>
              <c:layout>
                <c:manualLayout>
                  <c:x val="-3.0979165849240192E-2"/>
                  <c:y val="-4.2543717079017294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(2)'!$B$2:$B$5844</c:f>
              <c:numCache>
                <c:formatCode>0.0%</c:formatCode>
                <c:ptCount val="5843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0.31419999999999998</c:v>
                </c:pt>
                <c:pt idx="5479" formatCode="0.00%">
                  <c:v>0.31419999999999998</c:v>
                </c:pt>
                <c:pt idx="5480" formatCode="0.00%">
                  <c:v>0.31419999999999998</c:v>
                </c:pt>
                <c:pt idx="5481" formatCode="0.00%">
                  <c:v>0.31419999999999998</c:v>
                </c:pt>
                <c:pt idx="5482" formatCode="0.00%">
                  <c:v>0.31419999999999998</c:v>
                </c:pt>
                <c:pt idx="5483" formatCode="0.00%">
                  <c:v>0.31419999999999998</c:v>
                </c:pt>
                <c:pt idx="5484" formatCode="0.00%">
                  <c:v>0.32169999999999999</c:v>
                </c:pt>
                <c:pt idx="5485" formatCode="0.00%">
                  <c:v>0.32169999999999999</c:v>
                </c:pt>
                <c:pt idx="5486" formatCode="0.00%">
                  <c:v>0.32169999999999999</c:v>
                </c:pt>
                <c:pt idx="5487" formatCode="0.00%">
                  <c:v>0.32169999999999999</c:v>
                </c:pt>
                <c:pt idx="5488" formatCode="0.00%">
                  <c:v>0.32169999999999999</c:v>
                </c:pt>
                <c:pt idx="5489" formatCode="0.00%">
                  <c:v>0.32169999999999999</c:v>
                </c:pt>
                <c:pt idx="5490" formatCode="0.00%">
                  <c:v>0.32169999999999999</c:v>
                </c:pt>
                <c:pt idx="5491" formatCode="0.00%">
                  <c:v>0.32169999999999999</c:v>
                </c:pt>
                <c:pt idx="5492" formatCode="0.00%">
                  <c:v>0.32169999999999999</c:v>
                </c:pt>
                <c:pt idx="5493" formatCode="0.00%">
                  <c:v>0.32169999999999999</c:v>
                </c:pt>
                <c:pt idx="5494" formatCode="0.00%">
                  <c:v>0.32169999999999999</c:v>
                </c:pt>
                <c:pt idx="5495" formatCode="0.00%">
                  <c:v>0.32169999999999999</c:v>
                </c:pt>
                <c:pt idx="5496" formatCode="0.00%">
                  <c:v>0.32169999999999999</c:v>
                </c:pt>
                <c:pt idx="5497" formatCode="0.00%">
                  <c:v>0.32169999999999999</c:v>
                </c:pt>
                <c:pt idx="5498" formatCode="0.00%">
                  <c:v>0.32169999999999999</c:v>
                </c:pt>
                <c:pt idx="5499" formatCode="0.00%">
                  <c:v>0.32169999999999999</c:v>
                </c:pt>
                <c:pt idx="5500" formatCode="0.00%">
                  <c:v>0.32169999999999999</c:v>
                </c:pt>
                <c:pt idx="5501" formatCode="0.00%">
                  <c:v>0.32169999999999999</c:v>
                </c:pt>
                <c:pt idx="5502" formatCode="0.00%">
                  <c:v>0.32169999999999999</c:v>
                </c:pt>
                <c:pt idx="5503" formatCode="0.00%">
                  <c:v>0.32169999999999999</c:v>
                </c:pt>
                <c:pt idx="5504" formatCode="0.00%">
                  <c:v>0.32169999999999999</c:v>
                </c:pt>
                <c:pt idx="5505" formatCode="0.00%">
                  <c:v>0.32169999999999999</c:v>
                </c:pt>
                <c:pt idx="5506" formatCode="0.00%">
                  <c:v>0.32169999999999999</c:v>
                </c:pt>
                <c:pt idx="5507" formatCode="0.00%">
                  <c:v>0.30919999999999997</c:v>
                </c:pt>
                <c:pt idx="5508" formatCode="0.00%">
                  <c:v>0.31969999999999998</c:v>
                </c:pt>
                <c:pt idx="5509" formatCode="0.00%">
                  <c:v>0.31969999999999998</c:v>
                </c:pt>
                <c:pt idx="5510" formatCode="0.00%">
                  <c:v>0.31969999999999998</c:v>
                </c:pt>
                <c:pt idx="5511" formatCode="0.00%">
                  <c:v>0.31969999999999998</c:v>
                </c:pt>
                <c:pt idx="5512" formatCode="0.00%">
                  <c:v>0.31969999999999998</c:v>
                </c:pt>
                <c:pt idx="5513" formatCode="0.00%">
                  <c:v>0.31969999999999998</c:v>
                </c:pt>
                <c:pt idx="5514" formatCode="0.00%">
                  <c:v>0.31969999999999998</c:v>
                </c:pt>
                <c:pt idx="5515" formatCode="0.00%">
                  <c:v>0.31969999999999998</c:v>
                </c:pt>
                <c:pt idx="5516" formatCode="0.00%">
                  <c:v>0.31969999999999998</c:v>
                </c:pt>
                <c:pt idx="5517" formatCode="0.00%">
                  <c:v>0.31969999999999998</c:v>
                </c:pt>
                <c:pt idx="5518" formatCode="0.00%">
                  <c:v>0.28620000000000001</c:v>
                </c:pt>
                <c:pt idx="5519" formatCode="0.00%">
                  <c:v>0.28620000000000001</c:v>
                </c:pt>
                <c:pt idx="5520" formatCode="0.00%">
                  <c:v>0.28620000000000001</c:v>
                </c:pt>
                <c:pt idx="5521" formatCode="0.00%">
                  <c:v>0.28620000000000001</c:v>
                </c:pt>
                <c:pt idx="5522" formatCode="0.00%">
                  <c:v>0.28620000000000001</c:v>
                </c:pt>
                <c:pt idx="5523" formatCode="0.00%">
                  <c:v>0.28620000000000001</c:v>
                </c:pt>
                <c:pt idx="5524" formatCode="0.00%">
                  <c:v>0.28620000000000001</c:v>
                </c:pt>
                <c:pt idx="5525" formatCode="0.00%">
                  <c:v>0.28620000000000001</c:v>
                </c:pt>
                <c:pt idx="5526" formatCode="0.00%">
                  <c:v>0.28620000000000001</c:v>
                </c:pt>
                <c:pt idx="5527" formatCode="0.00%">
                  <c:v>0.28620000000000001</c:v>
                </c:pt>
                <c:pt idx="5528" formatCode="0.00%">
                  <c:v>0.28620000000000001</c:v>
                </c:pt>
                <c:pt idx="5529" formatCode="0.00%">
                  <c:v>0.28620000000000001</c:v>
                </c:pt>
                <c:pt idx="5530" formatCode="0.00%">
                  <c:v>0.28620000000000001</c:v>
                </c:pt>
                <c:pt idx="5531" formatCode="0.00%">
                  <c:v>0.28620000000000001</c:v>
                </c:pt>
                <c:pt idx="5532" formatCode="0.00%">
                  <c:v>0.28620000000000001</c:v>
                </c:pt>
                <c:pt idx="5533" formatCode="0.00%">
                  <c:v>0.28620000000000001</c:v>
                </c:pt>
                <c:pt idx="5534" formatCode="0.00%">
                  <c:v>0.28620000000000001</c:v>
                </c:pt>
                <c:pt idx="5535" formatCode="0.00%">
                  <c:v>0.28620000000000001</c:v>
                </c:pt>
                <c:pt idx="5536" formatCode="0.00%">
                  <c:v>0.28620000000000001</c:v>
                </c:pt>
                <c:pt idx="5537" formatCode="0.00%">
                  <c:v>0.28620000000000001</c:v>
                </c:pt>
                <c:pt idx="5538" formatCode="0.00%">
                  <c:v>0.28620000000000001</c:v>
                </c:pt>
                <c:pt idx="5539" formatCode="0.00%">
                  <c:v>0.29599999999999999</c:v>
                </c:pt>
                <c:pt idx="5540" formatCode="0.00%">
                  <c:v>0.29599999999999999</c:v>
                </c:pt>
                <c:pt idx="5541" formatCode="0.00%">
                  <c:v>0.29599999999999999</c:v>
                </c:pt>
                <c:pt idx="5542" formatCode="0.00%">
                  <c:v>0.29599999999999999</c:v>
                </c:pt>
                <c:pt idx="5543" formatCode="0.00%">
                  <c:v>0.29599999999999999</c:v>
                </c:pt>
                <c:pt idx="5544" formatCode="0.00%">
                  <c:v>0.29599999999999999</c:v>
                </c:pt>
                <c:pt idx="5545" formatCode="0.00%">
                  <c:v>0.29599999999999999</c:v>
                </c:pt>
                <c:pt idx="5546" formatCode="0.00%">
                  <c:v>0.29599999999999999</c:v>
                </c:pt>
                <c:pt idx="5547" formatCode="0.00%">
                  <c:v>0.29599999999999999</c:v>
                </c:pt>
                <c:pt idx="5548" formatCode="0%">
                  <c:v>0.28000000000000003</c:v>
                </c:pt>
                <c:pt idx="5549" formatCode="0%">
                  <c:v>0.28000000000000003</c:v>
                </c:pt>
                <c:pt idx="5550" formatCode="0%">
                  <c:v>0.28000000000000003</c:v>
                </c:pt>
                <c:pt idx="5551" formatCode="0.00%">
                  <c:v>0.2893</c:v>
                </c:pt>
                <c:pt idx="5552" formatCode="0.00%">
                  <c:v>0.2893</c:v>
                </c:pt>
                <c:pt idx="5553" formatCode="0.00%">
                  <c:v>0.2893</c:v>
                </c:pt>
                <c:pt idx="5554" formatCode="0.00%">
                  <c:v>0.2893</c:v>
                </c:pt>
                <c:pt idx="5555" formatCode="0.00%">
                  <c:v>0.2893</c:v>
                </c:pt>
                <c:pt idx="5556" formatCode="0.00%">
                  <c:v>0.2893</c:v>
                </c:pt>
                <c:pt idx="5557" formatCode="0.00%">
                  <c:v>0.2893</c:v>
                </c:pt>
                <c:pt idx="5558" formatCode="0.00%">
                  <c:v>0.2893</c:v>
                </c:pt>
                <c:pt idx="5559" formatCode="0.00%">
                  <c:v>0.2893</c:v>
                </c:pt>
                <c:pt idx="5560" formatCode="0.00%">
                  <c:v>0.2893</c:v>
                </c:pt>
                <c:pt idx="5561" formatCode="0.00%">
                  <c:v>0.2893</c:v>
                </c:pt>
                <c:pt idx="5562" formatCode="0.00%">
                  <c:v>0.2893</c:v>
                </c:pt>
                <c:pt idx="5563" formatCode="0.00%">
                  <c:v>0.2893</c:v>
                </c:pt>
                <c:pt idx="5564" formatCode="0.00%">
                  <c:v>0.2893</c:v>
                </c:pt>
                <c:pt idx="5565" formatCode="0.00%">
                  <c:v>0.2893</c:v>
                </c:pt>
                <c:pt idx="5566" formatCode="0.00%">
                  <c:v>0.2893</c:v>
                </c:pt>
                <c:pt idx="5567" formatCode="0.00%">
                  <c:v>0.2893</c:v>
                </c:pt>
                <c:pt idx="5568" formatCode="0.00%">
                  <c:v>0.2893</c:v>
                </c:pt>
                <c:pt idx="5569" formatCode="0.00%">
                  <c:v>0.2893</c:v>
                </c:pt>
                <c:pt idx="5570" formatCode="0.00%">
                  <c:v>0.2893</c:v>
                </c:pt>
                <c:pt idx="5571" formatCode="0.00%">
                  <c:v>0.2893</c:v>
                </c:pt>
                <c:pt idx="5572" formatCode="0.00%">
                  <c:v>0.2893</c:v>
                </c:pt>
                <c:pt idx="5573" formatCode="0.00%">
                  <c:v>0.2893</c:v>
                </c:pt>
                <c:pt idx="5574" formatCode="0.00%">
                  <c:v>0.2893</c:v>
                </c:pt>
                <c:pt idx="5575" formatCode="0.00%">
                  <c:v>0.2893</c:v>
                </c:pt>
                <c:pt idx="5576" formatCode="0.00%">
                  <c:v>0.2893</c:v>
                </c:pt>
                <c:pt idx="5577" formatCode="0.00%">
                  <c:v>0.2893</c:v>
                </c:pt>
                <c:pt idx="5578" formatCode="0.00%">
                  <c:v>0.2893</c:v>
                </c:pt>
                <c:pt idx="5579" formatCode="0.00%">
                  <c:v>0.2893</c:v>
                </c:pt>
                <c:pt idx="5580" formatCode="0.00%">
                  <c:v>0.2893</c:v>
                </c:pt>
                <c:pt idx="5581" formatCode="0.00%">
                  <c:v>0.2893</c:v>
                </c:pt>
                <c:pt idx="5582" formatCode="0.00%">
                  <c:v>0.2893</c:v>
                </c:pt>
                <c:pt idx="5583" formatCode="0.00%">
                  <c:v>0.2893</c:v>
                </c:pt>
                <c:pt idx="5584" formatCode="0.00%">
                  <c:v>0.2893</c:v>
                </c:pt>
                <c:pt idx="5585" formatCode="0.00%">
                  <c:v>0.2893</c:v>
                </c:pt>
                <c:pt idx="5586" formatCode="0.00%">
                  <c:v>0.2893</c:v>
                </c:pt>
                <c:pt idx="5587" formatCode="0.00%">
                  <c:v>0.2893</c:v>
                </c:pt>
                <c:pt idx="5588" formatCode="0.00%">
                  <c:v>0.2893</c:v>
                </c:pt>
                <c:pt idx="5589" formatCode="0.00%">
                  <c:v>0.2893</c:v>
                </c:pt>
                <c:pt idx="5590" formatCode="0.00%">
                  <c:v>0.2893</c:v>
                </c:pt>
                <c:pt idx="5591" formatCode="0.00%">
                  <c:v>0.2893</c:v>
                </c:pt>
                <c:pt idx="5592" formatCode="0.00%">
                  <c:v>0.2893</c:v>
                </c:pt>
                <c:pt idx="5593" formatCode="0.00%">
                  <c:v>0.2893</c:v>
                </c:pt>
                <c:pt idx="5594" formatCode="0.00%">
                  <c:v>0.2893</c:v>
                </c:pt>
                <c:pt idx="5595" formatCode="0.00%">
                  <c:v>0.33829999999999999</c:v>
                </c:pt>
                <c:pt idx="5596" formatCode="0.00%">
                  <c:v>0.33829999999999999</c:v>
                </c:pt>
                <c:pt idx="5597" formatCode="0.00%">
                  <c:v>0.33829999999999999</c:v>
                </c:pt>
                <c:pt idx="5598" formatCode="0.00%">
                  <c:v>0.33829999999999999</c:v>
                </c:pt>
                <c:pt idx="5599" formatCode="0.00%">
                  <c:v>0.33829999999999999</c:v>
                </c:pt>
                <c:pt idx="5600" formatCode="0.00%">
                  <c:v>0.33829999999999999</c:v>
                </c:pt>
                <c:pt idx="5601" formatCode="0.00%">
                  <c:v>0.33829999999999999</c:v>
                </c:pt>
                <c:pt idx="5602" formatCode="0.00%">
                  <c:v>0.33829999999999999</c:v>
                </c:pt>
                <c:pt idx="5603" formatCode="0.00%">
                  <c:v>0.33829999999999999</c:v>
                </c:pt>
                <c:pt idx="5604" formatCode="0.00%">
                  <c:v>0.3276</c:v>
                </c:pt>
                <c:pt idx="5605" formatCode="0.00%">
                  <c:v>0.3231</c:v>
                </c:pt>
                <c:pt idx="5606" formatCode="0.00%">
                  <c:v>0.32490000000000002</c:v>
                </c:pt>
                <c:pt idx="5607" formatCode="0.00%">
                  <c:v>0.31619999999999998</c:v>
                </c:pt>
                <c:pt idx="5608" formatCode="0.00%">
                  <c:v>0.31619999999999998</c:v>
                </c:pt>
                <c:pt idx="5609" formatCode="0.00%">
                  <c:v>0.31619999999999998</c:v>
                </c:pt>
                <c:pt idx="5610" formatCode="0.00%">
                  <c:v>0.31619999999999998</c:v>
                </c:pt>
                <c:pt idx="5611" formatCode="0.00%">
                  <c:v>0.31619999999999998</c:v>
                </c:pt>
                <c:pt idx="5612" formatCode="0.00%">
                  <c:v>0.31619999999999998</c:v>
                </c:pt>
                <c:pt idx="5613" formatCode="0.00%">
                  <c:v>0.31619999999999998</c:v>
                </c:pt>
                <c:pt idx="5614" formatCode="0.00%">
                  <c:v>0.33100000000000002</c:v>
                </c:pt>
                <c:pt idx="5615" formatCode="0.00%">
                  <c:v>0.33100000000000002</c:v>
                </c:pt>
                <c:pt idx="5616" formatCode="0.00%">
                  <c:v>0.33100000000000002</c:v>
                </c:pt>
                <c:pt idx="5617" formatCode="0.00%">
                  <c:v>0.33100000000000002</c:v>
                </c:pt>
                <c:pt idx="5618" formatCode="0.00%">
                  <c:v>0.33100000000000002</c:v>
                </c:pt>
                <c:pt idx="5619" formatCode="0.00%">
                  <c:v>0.33100000000000002</c:v>
                </c:pt>
                <c:pt idx="5620" formatCode="0.00%">
                  <c:v>0.33100000000000002</c:v>
                </c:pt>
                <c:pt idx="5621" formatCode="0.00%">
                  <c:v>0.33100000000000002</c:v>
                </c:pt>
                <c:pt idx="5622" formatCode="0.00%">
                  <c:v>0.33100000000000002</c:v>
                </c:pt>
                <c:pt idx="5623" formatCode="0.00%">
                  <c:v>0.33100000000000002</c:v>
                </c:pt>
                <c:pt idx="5624" formatCode="0.00%">
                  <c:v>0.33100000000000002</c:v>
                </c:pt>
                <c:pt idx="5625" formatCode="0.00%">
                  <c:v>0.33100000000000002</c:v>
                </c:pt>
                <c:pt idx="5626" formatCode="0.00%">
                  <c:v>0.33100000000000002</c:v>
                </c:pt>
                <c:pt idx="5627" formatCode="0.00%">
                  <c:v>0.33100000000000002</c:v>
                </c:pt>
                <c:pt idx="5628" formatCode="0.00%">
                  <c:v>0.33100000000000002</c:v>
                </c:pt>
                <c:pt idx="5629" formatCode="0.00%">
                  <c:v>0.33100000000000002</c:v>
                </c:pt>
                <c:pt idx="5630" formatCode="0.00%">
                  <c:v>0.33100000000000002</c:v>
                </c:pt>
                <c:pt idx="5631" formatCode="0.00%">
                  <c:v>0.33100000000000002</c:v>
                </c:pt>
                <c:pt idx="5632" formatCode="0.00%">
                  <c:v>0.33100000000000002</c:v>
                </c:pt>
                <c:pt idx="5633" formatCode="0.00%">
                  <c:v>0.33100000000000002</c:v>
                </c:pt>
                <c:pt idx="5634" formatCode="0.00%">
                  <c:v>0.32400000000000001</c:v>
                </c:pt>
                <c:pt idx="5635" formatCode="0.00%">
                  <c:v>0.32400000000000001</c:v>
                </c:pt>
                <c:pt idx="5636" formatCode="0.00%">
                  <c:v>0.32400000000000001</c:v>
                </c:pt>
                <c:pt idx="5637" formatCode="0.00%">
                  <c:v>0.32400000000000001</c:v>
                </c:pt>
                <c:pt idx="5638" formatCode="0.00%">
                  <c:v>0.32400000000000001</c:v>
                </c:pt>
                <c:pt idx="5639" formatCode="0.00%">
                  <c:v>0.32400000000000001</c:v>
                </c:pt>
                <c:pt idx="5640" formatCode="0.00%">
                  <c:v>0.32400000000000001</c:v>
                </c:pt>
                <c:pt idx="5641" formatCode="0.00%">
                  <c:v>0.32400000000000001</c:v>
                </c:pt>
                <c:pt idx="5642" formatCode="0.00%">
                  <c:v>0.32400000000000001</c:v>
                </c:pt>
                <c:pt idx="5643" formatCode="0.00%">
                  <c:v>0.32400000000000001</c:v>
                </c:pt>
                <c:pt idx="5644" formatCode="0.00%">
                  <c:v>0.32400000000000001</c:v>
                </c:pt>
                <c:pt idx="5645" formatCode="0.00%">
                  <c:v>0.32400000000000001</c:v>
                </c:pt>
                <c:pt idx="5646" formatCode="0.00%">
                  <c:v>0.32400000000000001</c:v>
                </c:pt>
                <c:pt idx="5647" formatCode="0.00%">
                  <c:v>0.32400000000000001</c:v>
                </c:pt>
                <c:pt idx="5648" formatCode="0.00%">
                  <c:v>0.32400000000000001</c:v>
                </c:pt>
                <c:pt idx="5649" formatCode="0.00%">
                  <c:v>0.32400000000000001</c:v>
                </c:pt>
                <c:pt idx="5650" formatCode="0.00%">
                  <c:v>0.31900000000000001</c:v>
                </c:pt>
                <c:pt idx="5651" formatCode="0.00%">
                  <c:v>0.31900000000000001</c:v>
                </c:pt>
                <c:pt idx="5652" formatCode="0.00%">
                  <c:v>0.31900000000000001</c:v>
                </c:pt>
                <c:pt idx="5653" formatCode="0.00%">
                  <c:v>0.31900000000000001</c:v>
                </c:pt>
                <c:pt idx="5654" formatCode="0.00%">
                  <c:v>0.31900000000000001</c:v>
                </c:pt>
                <c:pt idx="5655" formatCode="0.00%">
                  <c:v>0.31900000000000001</c:v>
                </c:pt>
                <c:pt idx="5656" formatCode="0.00%">
                  <c:v>0.31900000000000001</c:v>
                </c:pt>
                <c:pt idx="5657" formatCode="0.00%">
                  <c:v>0.31900000000000001</c:v>
                </c:pt>
                <c:pt idx="5658" formatCode="0.00%">
                  <c:v>0.31900000000000001</c:v>
                </c:pt>
                <c:pt idx="5659" formatCode="0.00%">
                  <c:v>0.31900000000000001</c:v>
                </c:pt>
                <c:pt idx="5660" formatCode="0.00%">
                  <c:v>0.31900000000000001</c:v>
                </c:pt>
                <c:pt idx="5661" formatCode="0.00%">
                  <c:v>0.31900000000000001</c:v>
                </c:pt>
                <c:pt idx="5662" formatCode="0.00%">
                  <c:v>0.31900000000000001</c:v>
                </c:pt>
                <c:pt idx="5663" formatCode="0.00%">
                  <c:v>0.31900000000000001</c:v>
                </c:pt>
                <c:pt idx="5664" formatCode="0.00%">
                  <c:v>0.31900000000000001</c:v>
                </c:pt>
                <c:pt idx="5665" formatCode="0.00%">
                  <c:v>0.31900000000000001</c:v>
                </c:pt>
                <c:pt idx="5666" formatCode="0.00%">
                  <c:v>0.307</c:v>
                </c:pt>
                <c:pt idx="5667" formatCode="0.00%">
                  <c:v>0.307</c:v>
                </c:pt>
                <c:pt idx="5668" formatCode="0.00%">
                  <c:v>0.307</c:v>
                </c:pt>
                <c:pt idx="5669" formatCode="0.00%">
                  <c:v>0.307</c:v>
                </c:pt>
                <c:pt idx="5670" formatCode="0.00%">
                  <c:v>0.307</c:v>
                </c:pt>
                <c:pt idx="5671" formatCode="0.00%">
                  <c:v>0.307</c:v>
                </c:pt>
                <c:pt idx="5672" formatCode="0.00%">
                  <c:v>0.307</c:v>
                </c:pt>
                <c:pt idx="5673" formatCode="0.00%">
                  <c:v>0.307</c:v>
                </c:pt>
                <c:pt idx="5674" formatCode="0.00%">
                  <c:v>0.307</c:v>
                </c:pt>
                <c:pt idx="5675" formatCode="0.00%">
                  <c:v>0.307</c:v>
                </c:pt>
                <c:pt idx="5676" formatCode="0.00%">
                  <c:v>0.307</c:v>
                </c:pt>
                <c:pt idx="5677" formatCode="0.00%">
                  <c:v>0.307</c:v>
                </c:pt>
                <c:pt idx="5678" formatCode="0.00%">
                  <c:v>0.307</c:v>
                </c:pt>
                <c:pt idx="5679" formatCode="0.00%">
                  <c:v>0.307</c:v>
                </c:pt>
                <c:pt idx="5680" formatCode="0.00%">
                  <c:v>0.307</c:v>
                </c:pt>
                <c:pt idx="5681" formatCode="0.00%">
                  <c:v>0.307</c:v>
                </c:pt>
                <c:pt idx="5682" formatCode="0.00%">
                  <c:v>0.307</c:v>
                </c:pt>
                <c:pt idx="5683" formatCode="0.00%">
                  <c:v>0.307</c:v>
                </c:pt>
                <c:pt idx="5684" formatCode="0.00%">
                  <c:v>0.30399999999999999</c:v>
                </c:pt>
                <c:pt idx="5685" formatCode="0.00%">
                  <c:v>0.30399999999999999</c:v>
                </c:pt>
                <c:pt idx="5686" formatCode="0.00%">
                  <c:v>0.30399999999999999</c:v>
                </c:pt>
                <c:pt idx="5687" formatCode="0.00%">
                  <c:v>0.30399999999999999</c:v>
                </c:pt>
                <c:pt idx="5688" formatCode="0.00%">
                  <c:v>0.30399999999999999</c:v>
                </c:pt>
                <c:pt idx="5689" formatCode="0.00%">
                  <c:v>0.30399999999999999</c:v>
                </c:pt>
                <c:pt idx="5690" formatCode="0.00%">
                  <c:v>0.30399999999999999</c:v>
                </c:pt>
                <c:pt idx="5691" formatCode="0.00%">
                  <c:v>0.30399999999999999</c:v>
                </c:pt>
                <c:pt idx="5692" formatCode="0.00%">
                  <c:v>0.30399999999999999</c:v>
                </c:pt>
                <c:pt idx="5693" formatCode="0.00%">
                  <c:v>0.30399999999999999</c:v>
                </c:pt>
                <c:pt idx="5694" formatCode="0.00%">
                  <c:v>0.30399999999999999</c:v>
                </c:pt>
                <c:pt idx="5695" formatCode="0.00%">
                  <c:v>0.30399999999999999</c:v>
                </c:pt>
                <c:pt idx="5696" formatCode="0.00%">
                  <c:v>0.30399999999999999</c:v>
                </c:pt>
                <c:pt idx="5697" formatCode="0.00%">
                  <c:v>0.30399999999999999</c:v>
                </c:pt>
                <c:pt idx="5698" formatCode="0.00%">
                  <c:v>0.30399999999999999</c:v>
                </c:pt>
                <c:pt idx="5699" formatCode="0.00%">
                  <c:v>0.30399999999999999</c:v>
                </c:pt>
                <c:pt idx="5700" formatCode="0.00%">
                  <c:v>0.30399999999999999</c:v>
                </c:pt>
                <c:pt idx="5701" formatCode="0.00%">
                  <c:v>0.30399999999999999</c:v>
                </c:pt>
                <c:pt idx="5702" formatCode="0.00%">
                  <c:v>0.30399999999999999</c:v>
                </c:pt>
                <c:pt idx="5703" formatCode="0.00%">
                  <c:v>0.30399999999999999</c:v>
                </c:pt>
                <c:pt idx="5704" formatCode="0.00%">
                  <c:v>0.30399999999999999</c:v>
                </c:pt>
                <c:pt idx="5705" formatCode="0.00%">
                  <c:v>0.30399999999999999</c:v>
                </c:pt>
                <c:pt idx="5706" formatCode="0.00%">
                  <c:v>0.30399999999999999</c:v>
                </c:pt>
                <c:pt idx="5707" formatCode="0.00%">
                  <c:v>0.30399999999999999</c:v>
                </c:pt>
                <c:pt idx="5708" formatCode="0.00%">
                  <c:v>0.30099999999999999</c:v>
                </c:pt>
                <c:pt idx="5709" formatCode="0.00%">
                  <c:v>0.30099999999999999</c:v>
                </c:pt>
                <c:pt idx="5710" formatCode="0.00%">
                  <c:v>0.30099999999999999</c:v>
                </c:pt>
                <c:pt idx="5711" formatCode="0.00%">
                  <c:v>0.30099999999999999</c:v>
                </c:pt>
                <c:pt idx="5712" formatCode="0.00%">
                  <c:v>0.30099999999999999</c:v>
                </c:pt>
                <c:pt idx="5713" formatCode="0.00%">
                  <c:v>0.30099999999999999</c:v>
                </c:pt>
                <c:pt idx="5714" formatCode="0.00%">
                  <c:v>0.30099999999999999</c:v>
                </c:pt>
                <c:pt idx="5715" formatCode="0.00%">
                  <c:v>0.30099999999999999</c:v>
                </c:pt>
                <c:pt idx="5716" formatCode="0.00%">
                  <c:v>0.30099999999999999</c:v>
                </c:pt>
                <c:pt idx="5717" formatCode="0.00%">
                  <c:v>0.30099999999999999</c:v>
                </c:pt>
                <c:pt idx="5718" formatCode="0.00%">
                  <c:v>0.30099999999999999</c:v>
                </c:pt>
                <c:pt idx="5719" formatCode="0.00%">
                  <c:v>0.30099999999999999</c:v>
                </c:pt>
                <c:pt idx="5720" formatCode="0.00%">
                  <c:v>0.30099999999999999</c:v>
                </c:pt>
                <c:pt idx="5721" formatCode="0.00%">
                  <c:v>0.30099999999999999</c:v>
                </c:pt>
                <c:pt idx="5722" formatCode="0.00%">
                  <c:v>0.30099999999999999</c:v>
                </c:pt>
                <c:pt idx="5723" formatCode="0.00%">
                  <c:v>0.30099999999999999</c:v>
                </c:pt>
                <c:pt idx="5724" formatCode="0.00%">
                  <c:v>0.30099999999999999</c:v>
                </c:pt>
                <c:pt idx="5725" formatCode="0.00%">
                  <c:v>0.30099999999999999</c:v>
                </c:pt>
                <c:pt idx="5726" formatCode="0.00%">
                  <c:v>0.30099999999999999</c:v>
                </c:pt>
                <c:pt idx="5727" formatCode="0.00%">
                  <c:v>0.30099999999999999</c:v>
                </c:pt>
                <c:pt idx="5728" formatCode="0.00%">
                  <c:v>0.30099999999999999</c:v>
                </c:pt>
                <c:pt idx="5729" formatCode="0.00%">
                  <c:v>0.30099999999999999</c:v>
                </c:pt>
                <c:pt idx="5730" formatCode="0.00%">
                  <c:v>0.30099999999999999</c:v>
                </c:pt>
                <c:pt idx="5731" formatCode="0.00%">
                  <c:v>0.30099999999999999</c:v>
                </c:pt>
                <c:pt idx="5732" formatCode="0.00%">
                  <c:v>0.30099999999999999</c:v>
                </c:pt>
                <c:pt idx="5733" formatCode="0.00%">
                  <c:v>0.30099999999999999</c:v>
                </c:pt>
                <c:pt idx="5734" formatCode="0.00%">
                  <c:v>0.30099999999999999</c:v>
                </c:pt>
                <c:pt idx="5735" formatCode="0.00%">
                  <c:v>0.30099999999999999</c:v>
                </c:pt>
                <c:pt idx="5736" formatCode="0.00%">
                  <c:v>0.30099999999999999</c:v>
                </c:pt>
                <c:pt idx="5737" formatCode="0.00%">
                  <c:v>0.30099999999999999</c:v>
                </c:pt>
                <c:pt idx="5738" formatCode="0.00%">
                  <c:v>0.30099999999999999</c:v>
                </c:pt>
                <c:pt idx="5739" formatCode="0.00%">
                  <c:v>0.30099999999999999</c:v>
                </c:pt>
                <c:pt idx="5740" formatCode="0.00%">
                  <c:v>0.30099999999999999</c:v>
                </c:pt>
                <c:pt idx="5741" formatCode="0.00%">
                  <c:v>0.30099999999999999</c:v>
                </c:pt>
                <c:pt idx="5742" formatCode="0.00%">
                  <c:v>0.30099999999999999</c:v>
                </c:pt>
                <c:pt idx="5743" formatCode="0.00%">
                  <c:v>0.30099999999999999</c:v>
                </c:pt>
                <c:pt idx="5744" formatCode="0.00%">
                  <c:v>0.30099999999999999</c:v>
                </c:pt>
                <c:pt idx="5745" formatCode="0.00%">
                  <c:v>0.30099999999999999</c:v>
                </c:pt>
                <c:pt idx="5746" formatCode="0.00%">
                  <c:v>0.30099999999999999</c:v>
                </c:pt>
                <c:pt idx="5747" formatCode="0.00%">
                  <c:v>0.30099999999999999</c:v>
                </c:pt>
                <c:pt idx="5748" formatCode="0.00%">
                  <c:v>0.30099999999999999</c:v>
                </c:pt>
                <c:pt idx="5749" formatCode="0.00%">
                  <c:v>0.30099999999999999</c:v>
                </c:pt>
                <c:pt idx="5750" formatCode="0.00%">
                  <c:v>0.30099999999999999</c:v>
                </c:pt>
                <c:pt idx="5751" formatCode="0.00%">
                  <c:v>0.30099999999999999</c:v>
                </c:pt>
                <c:pt idx="5752" formatCode="0.00%">
                  <c:v>0.312</c:v>
                </c:pt>
                <c:pt idx="5753" formatCode="0.00%">
                  <c:v>0.312</c:v>
                </c:pt>
                <c:pt idx="5754" formatCode="0.00%">
                  <c:v>0.312</c:v>
                </c:pt>
                <c:pt idx="5755" formatCode="0.00%">
                  <c:v>0.312</c:v>
                </c:pt>
                <c:pt idx="5756" formatCode="0.00%">
                  <c:v>0.312</c:v>
                </c:pt>
                <c:pt idx="5757" formatCode="0.00%">
                  <c:v>0.312</c:v>
                </c:pt>
                <c:pt idx="5758" formatCode="0.00%">
                  <c:v>0.312</c:v>
                </c:pt>
                <c:pt idx="5759" formatCode="0.00%">
                  <c:v>0.312</c:v>
                </c:pt>
                <c:pt idx="5760" formatCode="0.00%">
                  <c:v>0.312</c:v>
                </c:pt>
                <c:pt idx="5761" formatCode="0.00%">
                  <c:v>0.312</c:v>
                </c:pt>
                <c:pt idx="5762" formatCode="0.00%">
                  <c:v>0.312</c:v>
                </c:pt>
                <c:pt idx="5763" formatCode="0.00%">
                  <c:v>0.312</c:v>
                </c:pt>
                <c:pt idx="5764" formatCode="0.00%">
                  <c:v>0.312</c:v>
                </c:pt>
                <c:pt idx="5765" formatCode="0.00%">
                  <c:v>0.312</c:v>
                </c:pt>
                <c:pt idx="5766" formatCode="0.00%">
                  <c:v>0.312</c:v>
                </c:pt>
                <c:pt idx="5767" formatCode="0.00%">
                  <c:v>0.312</c:v>
                </c:pt>
                <c:pt idx="5768" formatCode="0.00%">
                  <c:v>0.312</c:v>
                </c:pt>
                <c:pt idx="5769" formatCode="0.00%">
                  <c:v>0.312</c:v>
                </c:pt>
                <c:pt idx="5770" formatCode="0.00%">
                  <c:v>0.312</c:v>
                </c:pt>
                <c:pt idx="5771" formatCode="0.00%">
                  <c:v>0.312</c:v>
                </c:pt>
                <c:pt idx="5772" formatCode="0.00%">
                  <c:v>0.312</c:v>
                </c:pt>
                <c:pt idx="5773" formatCode="0.00%">
                  <c:v>0.312</c:v>
                </c:pt>
                <c:pt idx="5774" formatCode="0.00%">
                  <c:v>0.312</c:v>
                </c:pt>
                <c:pt idx="5775" formatCode="0.00%">
                  <c:v>0.312</c:v>
                </c:pt>
                <c:pt idx="5776" formatCode="0.00%">
                  <c:v>0.312</c:v>
                </c:pt>
                <c:pt idx="5777" formatCode="0.00%">
                  <c:v>0.312</c:v>
                </c:pt>
                <c:pt idx="5778" formatCode="0.00%">
                  <c:v>0.308</c:v>
                </c:pt>
                <c:pt idx="5779" formatCode="0.00%">
                  <c:v>0.308</c:v>
                </c:pt>
                <c:pt idx="5780" formatCode="0.00%">
                  <c:v>0.308</c:v>
                </c:pt>
                <c:pt idx="5781" formatCode="0.00%">
                  <c:v>0.308</c:v>
                </c:pt>
                <c:pt idx="5782" formatCode="0.00%">
                  <c:v>0.308</c:v>
                </c:pt>
                <c:pt idx="5783" formatCode="0.00%">
                  <c:v>0.308</c:v>
                </c:pt>
                <c:pt idx="5784" formatCode="0.00%">
                  <c:v>0.308</c:v>
                </c:pt>
                <c:pt idx="5785" formatCode="0.00%">
                  <c:v>0.308</c:v>
                </c:pt>
                <c:pt idx="5786" formatCode="0.00%">
                  <c:v>0.308</c:v>
                </c:pt>
                <c:pt idx="5787" formatCode="0.00%">
                  <c:v>0.308</c:v>
                </c:pt>
                <c:pt idx="5788" formatCode="0.00%">
                  <c:v>0.308</c:v>
                </c:pt>
                <c:pt idx="5789" formatCode="0.00%">
                  <c:v>0.308</c:v>
                </c:pt>
                <c:pt idx="5790" formatCode="0.00%">
                  <c:v>0.308</c:v>
                </c:pt>
                <c:pt idx="5791" formatCode="0.00%">
                  <c:v>0.308</c:v>
                </c:pt>
                <c:pt idx="5792" formatCode="0.00%">
                  <c:v>0.308</c:v>
                </c:pt>
                <c:pt idx="5793" formatCode="0.00%">
                  <c:v>0.308</c:v>
                </c:pt>
                <c:pt idx="5794" formatCode="0.00%">
                  <c:v>0.308</c:v>
                </c:pt>
                <c:pt idx="5795" formatCode="0.00%">
                  <c:v>0.308</c:v>
                </c:pt>
                <c:pt idx="5796" formatCode="0.00%">
                  <c:v>0.308</c:v>
                </c:pt>
                <c:pt idx="5797" formatCode="0.00%">
                  <c:v>0.308</c:v>
                </c:pt>
                <c:pt idx="5798" formatCode="0.00%">
                  <c:v>0.308</c:v>
                </c:pt>
                <c:pt idx="5799" formatCode="0.00%">
                  <c:v>0.308</c:v>
                </c:pt>
                <c:pt idx="5800" formatCode="0.00%">
                  <c:v>0.308</c:v>
                </c:pt>
                <c:pt idx="5801" formatCode="0.00%">
                  <c:v>0.308</c:v>
                </c:pt>
                <c:pt idx="5802" formatCode="0.00%">
                  <c:v>0.308</c:v>
                </c:pt>
                <c:pt idx="5803" formatCode="0.00%">
                  <c:v>0.308</c:v>
                </c:pt>
                <c:pt idx="5804" formatCode="0.00%">
                  <c:v>0.308</c:v>
                </c:pt>
                <c:pt idx="5805" formatCode="0.00%">
                  <c:v>0.308</c:v>
                </c:pt>
                <c:pt idx="5806" formatCode="0.00%">
                  <c:v>0.308</c:v>
                </c:pt>
                <c:pt idx="5807" formatCode="0.00%">
                  <c:v>0.308</c:v>
                </c:pt>
                <c:pt idx="5808" formatCode="0.00%">
                  <c:v>0.30499999999999999</c:v>
                </c:pt>
                <c:pt idx="5809" formatCode="0.00%">
                  <c:v>0.30499999999999999</c:v>
                </c:pt>
                <c:pt idx="5810" formatCode="0.00%">
                  <c:v>0.30499999999999999</c:v>
                </c:pt>
                <c:pt idx="5811" formatCode="0.00%">
                  <c:v>0.30499999999999999</c:v>
                </c:pt>
                <c:pt idx="5812" formatCode="0.00%">
                  <c:v>0.30499999999999999</c:v>
                </c:pt>
                <c:pt idx="5813" formatCode="0.00%">
                  <c:v>0.30499999999999999</c:v>
                </c:pt>
                <c:pt idx="5814" formatCode="0.00%">
                  <c:v>0.30499999999999999</c:v>
                </c:pt>
                <c:pt idx="5815" formatCode="0.00%">
                  <c:v>0.30499999999999999</c:v>
                </c:pt>
                <c:pt idx="5816" formatCode="0.00%">
                  <c:v>0.30499999999999999</c:v>
                </c:pt>
                <c:pt idx="5817" formatCode="0.00%">
                  <c:v>0.29809999999999998</c:v>
                </c:pt>
                <c:pt idx="5818" formatCode="0.00%">
                  <c:v>0.29809999999999998</c:v>
                </c:pt>
                <c:pt idx="5819" formatCode="0.00%">
                  <c:v>0.29809999999999998</c:v>
                </c:pt>
                <c:pt idx="5820" formatCode="0.00%">
                  <c:v>0.29809999999999998</c:v>
                </c:pt>
                <c:pt idx="5821" formatCode="0.00%">
                  <c:v>0.29399999999999998</c:v>
                </c:pt>
                <c:pt idx="5822" formatCode="0.00%">
                  <c:v>0.28620000000000001</c:v>
                </c:pt>
                <c:pt idx="5823" formatCode="0.00%">
                  <c:v>0.26939999999999997</c:v>
                </c:pt>
                <c:pt idx="5824" formatCode="0.00%">
                  <c:v>0.2651</c:v>
                </c:pt>
                <c:pt idx="5825" formatCode="0.00%">
                  <c:v>0.2651</c:v>
                </c:pt>
                <c:pt idx="5826" formatCode="0.00%">
                  <c:v>0.2651</c:v>
                </c:pt>
                <c:pt idx="5827" formatCode="0.00%">
                  <c:v>0.2586</c:v>
                </c:pt>
                <c:pt idx="5828" formatCode="0.00%">
                  <c:v>0.26079999999999998</c:v>
                </c:pt>
                <c:pt idx="5829" formatCode="0.00%">
                  <c:v>0.26290000000000002</c:v>
                </c:pt>
                <c:pt idx="5830" formatCode="0.00%">
                  <c:v>0.25590000000000002</c:v>
                </c:pt>
                <c:pt idx="5831" formatCode="0.00%">
                  <c:v>0.25590000000000002</c:v>
                </c:pt>
                <c:pt idx="5832" formatCode="0.00%">
                  <c:v>0.25590000000000002</c:v>
                </c:pt>
                <c:pt idx="5833" formatCode="0.00%">
                  <c:v>0.25590000000000002</c:v>
                </c:pt>
                <c:pt idx="5834" formatCode="0.00%">
                  <c:v>0.25590000000000002</c:v>
                </c:pt>
                <c:pt idx="5835" formatCode="0.00%">
                  <c:v>0.25590000000000002</c:v>
                </c:pt>
                <c:pt idx="5836" formatCode="0.00%">
                  <c:v>0.25590000000000002</c:v>
                </c:pt>
                <c:pt idx="5837" formatCode="0.00%">
                  <c:v>0.25590000000000002</c:v>
                </c:pt>
                <c:pt idx="5838" formatCode="0.00%">
                  <c:v>0.25590000000000002</c:v>
                </c:pt>
                <c:pt idx="5839" formatCode="0.00%">
                  <c:v>0.25590000000000002</c:v>
                </c:pt>
                <c:pt idx="5840" formatCode="0.00%">
                  <c:v>0.25590000000000002</c:v>
                </c:pt>
                <c:pt idx="5841" formatCode="0.00%">
                  <c:v>0.25590000000000002</c:v>
                </c:pt>
                <c:pt idx="5842" formatCode="0.00%">
                  <c:v>0.25590000000000002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(2)'!$A$2:$A$5844</c15:sqref>
                        </c15:formulaRef>
                      </c:ext>
                    </c:extLst>
                    <c:numCache>
                      <c:formatCode>m/d/yyyy</c:formatCode>
                      <c:ptCount val="5843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(2)'!$C$2:$C$5844</c15:sqref>
                        </c15:formulaRef>
                      </c:ext>
                    </c:extLst>
                    <c:numCache>
                      <c:formatCode>0.0%</c:formatCode>
                      <c:ptCount val="5843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0.27631916709656235</c:v>
                      </c:pt>
                      <c:pt idx="5479">
                        <c:v>0.27631916709656235</c:v>
                      </c:pt>
                      <c:pt idx="5480">
                        <c:v>0.27631916709656235</c:v>
                      </c:pt>
                      <c:pt idx="5481">
                        <c:v>0.27631916709656235</c:v>
                      </c:pt>
                      <c:pt idx="5482">
                        <c:v>0.27631916709656235</c:v>
                      </c:pt>
                      <c:pt idx="5483">
                        <c:v>0.27631916709656235</c:v>
                      </c:pt>
                      <c:pt idx="5484">
                        <c:v>0.28214044144384831</c:v>
                      </c:pt>
                      <c:pt idx="5485">
                        <c:v>0.28214044144384831</c:v>
                      </c:pt>
                      <c:pt idx="5486">
                        <c:v>0.28214044144384831</c:v>
                      </c:pt>
                      <c:pt idx="5487">
                        <c:v>0.28214044144384831</c:v>
                      </c:pt>
                      <c:pt idx="5488">
                        <c:v>0.28214044144384831</c:v>
                      </c:pt>
                      <c:pt idx="5489">
                        <c:v>0.28214044144384831</c:v>
                      </c:pt>
                      <c:pt idx="5490">
                        <c:v>0.28214044144384831</c:v>
                      </c:pt>
                      <c:pt idx="5491">
                        <c:v>0.28214044144384831</c:v>
                      </c:pt>
                      <c:pt idx="5492">
                        <c:v>0.28214044144384831</c:v>
                      </c:pt>
                      <c:pt idx="5493">
                        <c:v>0.28214044144384831</c:v>
                      </c:pt>
                      <c:pt idx="5494">
                        <c:v>0.28214044144384831</c:v>
                      </c:pt>
                      <c:pt idx="5495">
                        <c:v>0.28214044144384831</c:v>
                      </c:pt>
                      <c:pt idx="5496">
                        <c:v>0.28214044144384831</c:v>
                      </c:pt>
                      <c:pt idx="5497">
                        <c:v>0.28214044144384831</c:v>
                      </c:pt>
                      <c:pt idx="5498">
                        <c:v>0.28214044144384831</c:v>
                      </c:pt>
                      <c:pt idx="5499">
                        <c:v>0.28214044144384831</c:v>
                      </c:pt>
                      <c:pt idx="5500">
                        <c:v>0.28214044144384831</c:v>
                      </c:pt>
                      <c:pt idx="5501">
                        <c:v>0.28214044144384831</c:v>
                      </c:pt>
                      <c:pt idx="5502">
                        <c:v>0.28214044144384831</c:v>
                      </c:pt>
                      <c:pt idx="5503">
                        <c:v>0.28214044144384831</c:v>
                      </c:pt>
                      <c:pt idx="5504">
                        <c:v>0.28214044144384831</c:v>
                      </c:pt>
                      <c:pt idx="5505">
                        <c:v>0.28214044144384831</c:v>
                      </c:pt>
                      <c:pt idx="5506">
                        <c:v>0.28214044144384831</c:v>
                      </c:pt>
                      <c:pt idx="5507">
                        <c:v>0.27242135429590775</c:v>
                      </c:pt>
                      <c:pt idx="5508">
                        <c:v>0.28059107194766064</c:v>
                      </c:pt>
                      <c:pt idx="5509">
                        <c:v>0.28059107194766064</c:v>
                      </c:pt>
                      <c:pt idx="5510">
                        <c:v>0.28059107194766064</c:v>
                      </c:pt>
                      <c:pt idx="5511">
                        <c:v>0.28059107194766064</c:v>
                      </c:pt>
                      <c:pt idx="5512">
                        <c:v>0.28059107194766064</c:v>
                      </c:pt>
                      <c:pt idx="5513">
                        <c:v>0.28059107194766064</c:v>
                      </c:pt>
                      <c:pt idx="5514">
                        <c:v>0.28059107194766064</c:v>
                      </c:pt>
                      <c:pt idx="5515">
                        <c:v>0.28059107194766064</c:v>
                      </c:pt>
                      <c:pt idx="5516">
                        <c:v>0.28059107194766064</c:v>
                      </c:pt>
                      <c:pt idx="5517">
                        <c:v>0.28059107194766064</c:v>
                      </c:pt>
                      <c:pt idx="5518">
                        <c:v>0.25431356072774469</c:v>
                      </c:pt>
                      <c:pt idx="5519">
                        <c:v>0.25431356072774469</c:v>
                      </c:pt>
                      <c:pt idx="5520">
                        <c:v>0.25431356072774469</c:v>
                      </c:pt>
                      <c:pt idx="5521">
                        <c:v>0.25431356072774469</c:v>
                      </c:pt>
                      <c:pt idx="5522">
                        <c:v>0.25431356072774469</c:v>
                      </c:pt>
                      <c:pt idx="5523">
                        <c:v>0.25431356072774469</c:v>
                      </c:pt>
                      <c:pt idx="5524">
                        <c:v>0.25431356072774469</c:v>
                      </c:pt>
                      <c:pt idx="5525">
                        <c:v>0.25431356072774469</c:v>
                      </c:pt>
                      <c:pt idx="5526">
                        <c:v>0.25431356072774469</c:v>
                      </c:pt>
                      <c:pt idx="5527">
                        <c:v>0.25431356072774469</c:v>
                      </c:pt>
                      <c:pt idx="5528">
                        <c:v>0.25431356072774469</c:v>
                      </c:pt>
                      <c:pt idx="5529">
                        <c:v>0.25431356072774469</c:v>
                      </c:pt>
                      <c:pt idx="5530">
                        <c:v>0.25431356072774469</c:v>
                      </c:pt>
                      <c:pt idx="5531">
                        <c:v>0.25431356072774469</c:v>
                      </c:pt>
                      <c:pt idx="5532">
                        <c:v>0.25431356072774469</c:v>
                      </c:pt>
                      <c:pt idx="5533">
                        <c:v>0.25431356072774469</c:v>
                      </c:pt>
                      <c:pt idx="5534">
                        <c:v>0.25431356072774469</c:v>
                      </c:pt>
                      <c:pt idx="5535">
                        <c:v>0.25431356072774469</c:v>
                      </c:pt>
                      <c:pt idx="5536">
                        <c:v>0.25431356072774469</c:v>
                      </c:pt>
                      <c:pt idx="5537">
                        <c:v>0.25431356072774469</c:v>
                      </c:pt>
                      <c:pt idx="5538">
                        <c:v>0.25431356072774469</c:v>
                      </c:pt>
                      <c:pt idx="5539">
                        <c:v>0.26206510121805421</c:v>
                      </c:pt>
                      <c:pt idx="5540">
                        <c:v>0.26206510121805421</c:v>
                      </c:pt>
                      <c:pt idx="5541">
                        <c:v>0.26206510121805421</c:v>
                      </c:pt>
                      <c:pt idx="5542">
                        <c:v>0.26206510121805421</c:v>
                      </c:pt>
                      <c:pt idx="5543">
                        <c:v>0.26206510121805421</c:v>
                      </c:pt>
                      <c:pt idx="5544">
                        <c:v>0.26206510121805421</c:v>
                      </c:pt>
                      <c:pt idx="5545">
                        <c:v>0.26206510121805421</c:v>
                      </c:pt>
                      <c:pt idx="5546">
                        <c:v>0.26206510121805421</c:v>
                      </c:pt>
                      <c:pt idx="5547">
                        <c:v>0.26206510121805421</c:v>
                      </c:pt>
                      <c:pt idx="5548">
                        <c:v>0.24938148141450012</c:v>
                      </c:pt>
                      <c:pt idx="5549">
                        <c:v>0.24938148141450012</c:v>
                      </c:pt>
                      <c:pt idx="5550">
                        <c:v>0.24938148141450012</c:v>
                      </c:pt>
                      <c:pt idx="5551">
                        <c:v>0.25677142315826129</c:v>
                      </c:pt>
                      <c:pt idx="5552">
                        <c:v>0.25677142315826129</c:v>
                      </c:pt>
                      <c:pt idx="5553">
                        <c:v>0.25677142315826129</c:v>
                      </c:pt>
                      <c:pt idx="5554">
                        <c:v>0.25677142315826129</c:v>
                      </c:pt>
                      <c:pt idx="5555">
                        <c:v>0.25677142315826129</c:v>
                      </c:pt>
                      <c:pt idx="5556">
                        <c:v>0.25677142315826129</c:v>
                      </c:pt>
                      <c:pt idx="5557">
                        <c:v>0.25677142315826129</c:v>
                      </c:pt>
                      <c:pt idx="5558">
                        <c:v>0.25677142315826129</c:v>
                      </c:pt>
                      <c:pt idx="5559">
                        <c:v>0.25677142315826129</c:v>
                      </c:pt>
                      <c:pt idx="5560">
                        <c:v>0.25677142315826129</c:v>
                      </c:pt>
                      <c:pt idx="5561">
                        <c:v>0.25677142315826129</c:v>
                      </c:pt>
                      <c:pt idx="5562">
                        <c:v>0.25677142315826129</c:v>
                      </c:pt>
                      <c:pt idx="5563">
                        <c:v>0.25677142315826129</c:v>
                      </c:pt>
                      <c:pt idx="5564">
                        <c:v>0.25677142315826129</c:v>
                      </c:pt>
                      <c:pt idx="5565">
                        <c:v>0.25677142315826129</c:v>
                      </c:pt>
                      <c:pt idx="5566">
                        <c:v>0.25677142315826129</c:v>
                      </c:pt>
                      <c:pt idx="5567">
                        <c:v>0.25677142315826129</c:v>
                      </c:pt>
                      <c:pt idx="5568">
                        <c:v>0.25677142315826129</c:v>
                      </c:pt>
                      <c:pt idx="5569">
                        <c:v>0.25677142315826129</c:v>
                      </c:pt>
                      <c:pt idx="5570">
                        <c:v>0.25677142315826129</c:v>
                      </c:pt>
                      <c:pt idx="5571">
                        <c:v>0.25677142315826129</c:v>
                      </c:pt>
                      <c:pt idx="5572">
                        <c:v>0.25677142315826129</c:v>
                      </c:pt>
                      <c:pt idx="5573">
                        <c:v>0.25677142315826129</c:v>
                      </c:pt>
                      <c:pt idx="5574">
                        <c:v>0.25677142315826129</c:v>
                      </c:pt>
                      <c:pt idx="5575">
                        <c:v>0.25677142315826129</c:v>
                      </c:pt>
                      <c:pt idx="5576">
                        <c:v>0.25677142315826129</c:v>
                      </c:pt>
                      <c:pt idx="5577">
                        <c:v>0.25677142315826129</c:v>
                      </c:pt>
                      <c:pt idx="5578">
                        <c:v>0.25677142315826129</c:v>
                      </c:pt>
                      <c:pt idx="5579">
                        <c:v>0.25677142315826129</c:v>
                      </c:pt>
                      <c:pt idx="5580">
                        <c:v>0.25677142315826129</c:v>
                      </c:pt>
                      <c:pt idx="5581">
                        <c:v>0.25677142315826129</c:v>
                      </c:pt>
                      <c:pt idx="5582">
                        <c:v>0.25677142315826129</c:v>
                      </c:pt>
                      <c:pt idx="5583">
                        <c:v>0.25677142315826129</c:v>
                      </c:pt>
                      <c:pt idx="5584">
                        <c:v>0.25677142315826129</c:v>
                      </c:pt>
                      <c:pt idx="5585">
                        <c:v>0.25677142315826129</c:v>
                      </c:pt>
                      <c:pt idx="5586">
                        <c:v>0.25677142315826129</c:v>
                      </c:pt>
                      <c:pt idx="5587">
                        <c:v>0.25677142315826129</c:v>
                      </c:pt>
                      <c:pt idx="5588">
                        <c:v>0.25677142315826129</c:v>
                      </c:pt>
                      <c:pt idx="5589">
                        <c:v>0.25677142315826129</c:v>
                      </c:pt>
                      <c:pt idx="5590">
                        <c:v>0.25677142315826129</c:v>
                      </c:pt>
                      <c:pt idx="5591">
                        <c:v>0.25677142315826129</c:v>
                      </c:pt>
                      <c:pt idx="5592">
                        <c:v>0.25677142315826129</c:v>
                      </c:pt>
                      <c:pt idx="5593">
                        <c:v>0.25677142315826129</c:v>
                      </c:pt>
                      <c:pt idx="5594">
                        <c:v>0.25677142315826129</c:v>
                      </c:pt>
                      <c:pt idx="5595">
                        <c:v>0.2949177974657472</c:v>
                      </c:pt>
                      <c:pt idx="5596">
                        <c:v>0.2949177974657472</c:v>
                      </c:pt>
                      <c:pt idx="5597">
                        <c:v>0.2949177974657472</c:v>
                      </c:pt>
                      <c:pt idx="5598">
                        <c:v>0.2949177974657472</c:v>
                      </c:pt>
                      <c:pt idx="5599">
                        <c:v>0.2949177974657472</c:v>
                      </c:pt>
                      <c:pt idx="5600">
                        <c:v>0.2949177974657472</c:v>
                      </c:pt>
                      <c:pt idx="5601">
                        <c:v>0.2949177974657472</c:v>
                      </c:pt>
                      <c:pt idx="5602">
                        <c:v>0.2949177974657472</c:v>
                      </c:pt>
                      <c:pt idx="5603">
                        <c:v>0.2949177974657472</c:v>
                      </c:pt>
                      <c:pt idx="5604">
                        <c:v>0.28669857672146914</c:v>
                      </c:pt>
                      <c:pt idx="5605">
                        <c:v>0.28322372028079873</c:v>
                      </c:pt>
                      <c:pt idx="5606">
                        <c:v>0.28461496256712837</c:v>
                      </c:pt>
                      <c:pt idx="5607">
                        <c:v>0.27787448229918765</c:v>
                      </c:pt>
                      <c:pt idx="5608">
                        <c:v>0.27787448229918765</c:v>
                      </c:pt>
                      <c:pt idx="5609">
                        <c:v>0.27787448229918765</c:v>
                      </c:pt>
                      <c:pt idx="5610">
                        <c:v>0.27787448229918765</c:v>
                      </c:pt>
                      <c:pt idx="5611">
                        <c:v>0.27787448229918765</c:v>
                      </c:pt>
                      <c:pt idx="5612">
                        <c:v>0.27787448229918765</c:v>
                      </c:pt>
                      <c:pt idx="5613">
                        <c:v>0.27787448229918765</c:v>
                      </c:pt>
                      <c:pt idx="5614">
                        <c:v>0.28931686170872828</c:v>
                      </c:pt>
                      <c:pt idx="5615">
                        <c:v>0.28931686170872828</c:v>
                      </c:pt>
                      <c:pt idx="5616">
                        <c:v>0.28931686170872828</c:v>
                      </c:pt>
                      <c:pt idx="5617">
                        <c:v>0.28931686170872828</c:v>
                      </c:pt>
                      <c:pt idx="5618">
                        <c:v>0.28931686170872828</c:v>
                      </c:pt>
                      <c:pt idx="5619">
                        <c:v>0.28931686170872828</c:v>
                      </c:pt>
                      <c:pt idx="5620">
                        <c:v>0.28931686170872828</c:v>
                      </c:pt>
                      <c:pt idx="5621">
                        <c:v>0.28931686170872828</c:v>
                      </c:pt>
                      <c:pt idx="5622">
                        <c:v>0.28931686170872828</c:v>
                      </c:pt>
                      <c:pt idx="5623">
                        <c:v>0.28931686170872828</c:v>
                      </c:pt>
                      <c:pt idx="5624">
                        <c:v>0.28931686170872828</c:v>
                      </c:pt>
                      <c:pt idx="5625">
                        <c:v>0.28931686170872828</c:v>
                      </c:pt>
                      <c:pt idx="5626">
                        <c:v>0.28931686170872828</c:v>
                      </c:pt>
                      <c:pt idx="5627">
                        <c:v>0.28931686170872828</c:v>
                      </c:pt>
                      <c:pt idx="5628">
                        <c:v>0.28931686170872828</c:v>
                      </c:pt>
                      <c:pt idx="5629">
                        <c:v>0.28931686170872828</c:v>
                      </c:pt>
                      <c:pt idx="5630">
                        <c:v>0.28931686170872828</c:v>
                      </c:pt>
                      <c:pt idx="5631">
                        <c:v>0.28931686170872828</c:v>
                      </c:pt>
                      <c:pt idx="5632">
                        <c:v>0.28931686170872828</c:v>
                      </c:pt>
                      <c:pt idx="5633">
                        <c:v>0.28931686170872828</c:v>
                      </c:pt>
                      <c:pt idx="5634">
                        <c:v>0.28391955841873862</c:v>
                      </c:pt>
                      <c:pt idx="5635">
                        <c:v>0.28391955841873862</c:v>
                      </c:pt>
                      <c:pt idx="5636">
                        <c:v>0.28391955841873862</c:v>
                      </c:pt>
                      <c:pt idx="5637">
                        <c:v>0.28391955841873862</c:v>
                      </c:pt>
                      <c:pt idx="5638">
                        <c:v>0.28391955841873862</c:v>
                      </c:pt>
                      <c:pt idx="5639">
                        <c:v>0.28391955841873862</c:v>
                      </c:pt>
                      <c:pt idx="5640">
                        <c:v>0.28391955841873862</c:v>
                      </c:pt>
                      <c:pt idx="5641">
                        <c:v>0.28391955841873862</c:v>
                      </c:pt>
                      <c:pt idx="5642">
                        <c:v>0.28391955841873862</c:v>
                      </c:pt>
                      <c:pt idx="5643">
                        <c:v>0.28391955841873862</c:v>
                      </c:pt>
                      <c:pt idx="5644">
                        <c:v>0.28391955841873862</c:v>
                      </c:pt>
                      <c:pt idx="5645">
                        <c:v>0.28391955841873862</c:v>
                      </c:pt>
                      <c:pt idx="5646">
                        <c:v>0.28391955841873862</c:v>
                      </c:pt>
                      <c:pt idx="5647">
                        <c:v>0.28391955841873862</c:v>
                      </c:pt>
                      <c:pt idx="5648">
                        <c:v>0.28391955841873862</c:v>
                      </c:pt>
                      <c:pt idx="5649">
                        <c:v>0.28391955841873862</c:v>
                      </c:pt>
                      <c:pt idx="5650">
                        <c:v>0.28004828345473398</c:v>
                      </c:pt>
                      <c:pt idx="5651">
                        <c:v>0.28004828345473398</c:v>
                      </c:pt>
                      <c:pt idx="5652">
                        <c:v>0.28004828345473398</c:v>
                      </c:pt>
                      <c:pt idx="5653">
                        <c:v>0.28004828345473398</c:v>
                      </c:pt>
                      <c:pt idx="5654">
                        <c:v>0.28004828345473398</c:v>
                      </c:pt>
                      <c:pt idx="5655">
                        <c:v>0.28004828345473398</c:v>
                      </c:pt>
                      <c:pt idx="5656">
                        <c:v>0.28004828345473398</c:v>
                      </c:pt>
                      <c:pt idx="5657">
                        <c:v>0.28004828345473398</c:v>
                      </c:pt>
                      <c:pt idx="5658">
                        <c:v>0.28004828345473398</c:v>
                      </c:pt>
                      <c:pt idx="5659">
                        <c:v>0.28004828345473398</c:v>
                      </c:pt>
                      <c:pt idx="5660">
                        <c:v>0.28004828345473398</c:v>
                      </c:pt>
                      <c:pt idx="5661">
                        <c:v>0.28004828345473398</c:v>
                      </c:pt>
                      <c:pt idx="5662">
                        <c:v>0.28004828345473398</c:v>
                      </c:pt>
                      <c:pt idx="5663">
                        <c:v>0.28004828345473398</c:v>
                      </c:pt>
                      <c:pt idx="5664">
                        <c:v>0.28004828345473398</c:v>
                      </c:pt>
                      <c:pt idx="5665">
                        <c:v>0.28004828345473398</c:v>
                      </c:pt>
                      <c:pt idx="5666">
                        <c:v>0.27070198664158596</c:v>
                      </c:pt>
                      <c:pt idx="5667">
                        <c:v>0.27070198664158596</c:v>
                      </c:pt>
                      <c:pt idx="5668">
                        <c:v>0.27070198664158596</c:v>
                      </c:pt>
                      <c:pt idx="5669">
                        <c:v>0.27070198664158596</c:v>
                      </c:pt>
                      <c:pt idx="5670">
                        <c:v>0.27070198664158596</c:v>
                      </c:pt>
                      <c:pt idx="5671">
                        <c:v>0.27070198664158596</c:v>
                      </c:pt>
                      <c:pt idx="5672">
                        <c:v>0.27070198664158596</c:v>
                      </c:pt>
                      <c:pt idx="5673">
                        <c:v>0.27070198664158596</c:v>
                      </c:pt>
                      <c:pt idx="5674">
                        <c:v>0.27070198664158596</c:v>
                      </c:pt>
                      <c:pt idx="5675">
                        <c:v>0.27070198664158596</c:v>
                      </c:pt>
                      <c:pt idx="5676">
                        <c:v>0.27070198664158596</c:v>
                      </c:pt>
                      <c:pt idx="5677">
                        <c:v>0.27070198664158596</c:v>
                      </c:pt>
                      <c:pt idx="5678">
                        <c:v>0.27070198664158596</c:v>
                      </c:pt>
                      <c:pt idx="5679">
                        <c:v>0.27070198664158596</c:v>
                      </c:pt>
                      <c:pt idx="5680">
                        <c:v>0.27070198664158596</c:v>
                      </c:pt>
                      <c:pt idx="5681">
                        <c:v>0.27070198664158596</c:v>
                      </c:pt>
                      <c:pt idx="5682">
                        <c:v>0.27070198664158596</c:v>
                      </c:pt>
                      <c:pt idx="5683">
                        <c:v>0.27070198664158596</c:v>
                      </c:pt>
                      <c:pt idx="5684">
                        <c:v>0.26835310867325035</c:v>
                      </c:pt>
                      <c:pt idx="5685">
                        <c:v>0.26835310867325035</c:v>
                      </c:pt>
                      <c:pt idx="5686">
                        <c:v>0.26835310867325035</c:v>
                      </c:pt>
                      <c:pt idx="5687">
                        <c:v>0.26835310867325035</c:v>
                      </c:pt>
                      <c:pt idx="5688">
                        <c:v>0.26835310867325035</c:v>
                      </c:pt>
                      <c:pt idx="5689">
                        <c:v>0.26835310867325035</c:v>
                      </c:pt>
                      <c:pt idx="5690">
                        <c:v>0.26835310867325035</c:v>
                      </c:pt>
                      <c:pt idx="5691">
                        <c:v>0.26835310867325035</c:v>
                      </c:pt>
                      <c:pt idx="5692">
                        <c:v>0.26835310867325035</c:v>
                      </c:pt>
                      <c:pt idx="5693">
                        <c:v>0.26835310867325035</c:v>
                      </c:pt>
                      <c:pt idx="5694">
                        <c:v>0.26835310867325035</c:v>
                      </c:pt>
                      <c:pt idx="5695">
                        <c:v>0.26835310867325035</c:v>
                      </c:pt>
                      <c:pt idx="5696">
                        <c:v>0.26835310867325035</c:v>
                      </c:pt>
                      <c:pt idx="5697">
                        <c:v>0.26835310867325035</c:v>
                      </c:pt>
                      <c:pt idx="5698">
                        <c:v>0.26835310867325035</c:v>
                      </c:pt>
                      <c:pt idx="5699">
                        <c:v>0.26835310867325035</c:v>
                      </c:pt>
                      <c:pt idx="5700">
                        <c:v>0.26835310867325035</c:v>
                      </c:pt>
                      <c:pt idx="5701">
                        <c:v>0.26835310867325035</c:v>
                      </c:pt>
                      <c:pt idx="5702">
                        <c:v>0.26835310867325035</c:v>
                      </c:pt>
                      <c:pt idx="5703">
                        <c:v>0.26835310867325035</c:v>
                      </c:pt>
                      <c:pt idx="5704">
                        <c:v>0.26835310867325035</c:v>
                      </c:pt>
                      <c:pt idx="5705">
                        <c:v>0.26835310867325035</c:v>
                      </c:pt>
                      <c:pt idx="5706">
                        <c:v>0.26835310867325035</c:v>
                      </c:pt>
                      <c:pt idx="5707">
                        <c:v>0.26835310867325035</c:v>
                      </c:pt>
                      <c:pt idx="5708">
                        <c:v>0.26599926575111066</c:v>
                      </c:pt>
                      <c:pt idx="5709">
                        <c:v>0.26599926575111066</c:v>
                      </c:pt>
                      <c:pt idx="5710">
                        <c:v>0.26599926575111066</c:v>
                      </c:pt>
                      <c:pt idx="5711">
                        <c:v>0.26599926575111066</c:v>
                      </c:pt>
                      <c:pt idx="5712">
                        <c:v>0.26599926575111066</c:v>
                      </c:pt>
                      <c:pt idx="5713">
                        <c:v>0.26599926575111066</c:v>
                      </c:pt>
                      <c:pt idx="5714">
                        <c:v>0.26599926575111066</c:v>
                      </c:pt>
                      <c:pt idx="5715">
                        <c:v>0.26599926575111066</c:v>
                      </c:pt>
                      <c:pt idx="5716">
                        <c:v>0.26599926575111066</c:v>
                      </c:pt>
                      <c:pt idx="5717">
                        <c:v>0.26599926575111066</c:v>
                      </c:pt>
                      <c:pt idx="5718">
                        <c:v>0.26599926575111066</c:v>
                      </c:pt>
                      <c:pt idx="5719">
                        <c:v>0.26599926575111066</c:v>
                      </c:pt>
                      <c:pt idx="5720">
                        <c:v>0.26599926575111066</c:v>
                      </c:pt>
                      <c:pt idx="5721">
                        <c:v>0.26599926575111066</c:v>
                      </c:pt>
                      <c:pt idx="5722">
                        <c:v>0.26599926575111066</c:v>
                      </c:pt>
                      <c:pt idx="5723">
                        <c:v>0.26599926575111066</c:v>
                      </c:pt>
                      <c:pt idx="5724">
                        <c:v>0.26599926575111066</c:v>
                      </c:pt>
                      <c:pt idx="5725">
                        <c:v>0.26599926575111066</c:v>
                      </c:pt>
                      <c:pt idx="5726">
                        <c:v>0.26599926575111066</c:v>
                      </c:pt>
                      <c:pt idx="5727">
                        <c:v>0.26599926575111066</c:v>
                      </c:pt>
                      <c:pt idx="5728">
                        <c:v>0.26599926575111066</c:v>
                      </c:pt>
                      <c:pt idx="5729">
                        <c:v>0.26599926575111066</c:v>
                      </c:pt>
                      <c:pt idx="5730">
                        <c:v>0.26599926575111066</c:v>
                      </c:pt>
                      <c:pt idx="5731">
                        <c:v>0.26599926575111066</c:v>
                      </c:pt>
                      <c:pt idx="5732">
                        <c:v>0.26599926575111066</c:v>
                      </c:pt>
                      <c:pt idx="5733">
                        <c:v>0.26599926575111066</c:v>
                      </c:pt>
                      <c:pt idx="5734">
                        <c:v>0.26599926575111066</c:v>
                      </c:pt>
                      <c:pt idx="5735">
                        <c:v>0.26599926575111066</c:v>
                      </c:pt>
                      <c:pt idx="5736">
                        <c:v>0.26599926575111066</c:v>
                      </c:pt>
                      <c:pt idx="5737">
                        <c:v>0.26599926575111066</c:v>
                      </c:pt>
                      <c:pt idx="5738">
                        <c:v>0.26599926575111066</c:v>
                      </c:pt>
                      <c:pt idx="5739">
                        <c:v>0.26599926575111066</c:v>
                      </c:pt>
                      <c:pt idx="5740">
                        <c:v>0.26599926575111066</c:v>
                      </c:pt>
                      <c:pt idx="5741">
                        <c:v>0.26599926575111066</c:v>
                      </c:pt>
                      <c:pt idx="5742">
                        <c:v>0.26599926575111066</c:v>
                      </c:pt>
                      <c:pt idx="5743">
                        <c:v>0.26599926575111066</c:v>
                      </c:pt>
                      <c:pt idx="5744">
                        <c:v>0.26599926575111066</c:v>
                      </c:pt>
                      <c:pt idx="5745">
                        <c:v>0.26599926575111066</c:v>
                      </c:pt>
                      <c:pt idx="5746">
                        <c:v>0.26599926575111066</c:v>
                      </c:pt>
                      <c:pt idx="5747">
                        <c:v>0.26599926575111066</c:v>
                      </c:pt>
                      <c:pt idx="5748">
                        <c:v>0.26599926575111066</c:v>
                      </c:pt>
                      <c:pt idx="5749">
                        <c:v>0.26599926575111066</c:v>
                      </c:pt>
                      <c:pt idx="5750">
                        <c:v>0.26599926575111066</c:v>
                      </c:pt>
                      <c:pt idx="5751">
                        <c:v>0.26599926575111066</c:v>
                      </c:pt>
                      <c:pt idx="5752">
                        <c:v>0.27460580925776945</c:v>
                      </c:pt>
                      <c:pt idx="5753">
                        <c:v>0.27460580925776945</c:v>
                      </c:pt>
                      <c:pt idx="5754">
                        <c:v>0.27460580925776945</c:v>
                      </c:pt>
                      <c:pt idx="5755">
                        <c:v>0.27460580925776945</c:v>
                      </c:pt>
                      <c:pt idx="5756">
                        <c:v>0.27460580925776945</c:v>
                      </c:pt>
                      <c:pt idx="5757">
                        <c:v>0.27460580925776945</c:v>
                      </c:pt>
                      <c:pt idx="5758">
                        <c:v>0.27460580925776945</c:v>
                      </c:pt>
                      <c:pt idx="5759">
                        <c:v>0.27460580925776945</c:v>
                      </c:pt>
                      <c:pt idx="5760">
                        <c:v>0.27460580925776945</c:v>
                      </c:pt>
                      <c:pt idx="5761">
                        <c:v>0.27460580925776945</c:v>
                      </c:pt>
                      <c:pt idx="5762">
                        <c:v>0.27460580925776945</c:v>
                      </c:pt>
                      <c:pt idx="5763">
                        <c:v>0.27460580925776945</c:v>
                      </c:pt>
                      <c:pt idx="5764">
                        <c:v>0.27460580925776945</c:v>
                      </c:pt>
                      <c:pt idx="5765">
                        <c:v>0.27460580925776945</c:v>
                      </c:pt>
                      <c:pt idx="5766">
                        <c:v>0.27460580925776945</c:v>
                      </c:pt>
                      <c:pt idx="5767">
                        <c:v>0.27460580925776945</c:v>
                      </c:pt>
                      <c:pt idx="5768">
                        <c:v>0.27460580925776945</c:v>
                      </c:pt>
                      <c:pt idx="5769">
                        <c:v>0.27460580925776945</c:v>
                      </c:pt>
                      <c:pt idx="5770">
                        <c:v>0.27460580925776945</c:v>
                      </c:pt>
                      <c:pt idx="5771">
                        <c:v>0.27460580925776945</c:v>
                      </c:pt>
                      <c:pt idx="5772">
                        <c:v>0.27460580925776945</c:v>
                      </c:pt>
                      <c:pt idx="5773">
                        <c:v>0.27460580925776945</c:v>
                      </c:pt>
                      <c:pt idx="5774">
                        <c:v>0.27460580925776945</c:v>
                      </c:pt>
                      <c:pt idx="5775">
                        <c:v>0.27460580925776945</c:v>
                      </c:pt>
                      <c:pt idx="5776">
                        <c:v>0.27460580925776945</c:v>
                      </c:pt>
                      <c:pt idx="5777">
                        <c:v>0.27460580925776945</c:v>
                      </c:pt>
                      <c:pt idx="5778">
                        <c:v>0.27148384641908141</c:v>
                      </c:pt>
                      <c:pt idx="5779">
                        <c:v>0.27148384641908141</c:v>
                      </c:pt>
                      <c:pt idx="5780">
                        <c:v>0.27148384641908141</c:v>
                      </c:pt>
                      <c:pt idx="5781">
                        <c:v>0.27148384641908141</c:v>
                      </c:pt>
                      <c:pt idx="5782">
                        <c:v>0.27148384641908141</c:v>
                      </c:pt>
                      <c:pt idx="5783">
                        <c:v>0.27148384641908141</c:v>
                      </c:pt>
                      <c:pt idx="5784">
                        <c:v>0.27148384641908141</c:v>
                      </c:pt>
                      <c:pt idx="5785">
                        <c:v>0.27148384641908141</c:v>
                      </c:pt>
                      <c:pt idx="5786">
                        <c:v>0.27148384641908141</c:v>
                      </c:pt>
                      <c:pt idx="5787">
                        <c:v>0.27148384641908141</c:v>
                      </c:pt>
                      <c:pt idx="5788">
                        <c:v>0.27148384641908141</c:v>
                      </c:pt>
                      <c:pt idx="5789">
                        <c:v>0.27148384641908141</c:v>
                      </c:pt>
                      <c:pt idx="5790">
                        <c:v>0.27148384641908141</c:v>
                      </c:pt>
                      <c:pt idx="5791">
                        <c:v>0.27148384641908141</c:v>
                      </c:pt>
                      <c:pt idx="5792">
                        <c:v>0.27148384641908141</c:v>
                      </c:pt>
                      <c:pt idx="5793">
                        <c:v>0.27148384641908141</c:v>
                      </c:pt>
                      <c:pt idx="5794">
                        <c:v>0.27148384641908141</c:v>
                      </c:pt>
                      <c:pt idx="5795">
                        <c:v>0.27148384641908141</c:v>
                      </c:pt>
                      <c:pt idx="5796">
                        <c:v>0.27148384641908141</c:v>
                      </c:pt>
                      <c:pt idx="5797">
                        <c:v>0.27148384641908141</c:v>
                      </c:pt>
                      <c:pt idx="5798">
                        <c:v>0.27148384641908141</c:v>
                      </c:pt>
                      <c:pt idx="5799">
                        <c:v>0.27148384641908141</c:v>
                      </c:pt>
                      <c:pt idx="5800">
                        <c:v>0.27148384641908141</c:v>
                      </c:pt>
                      <c:pt idx="5801">
                        <c:v>0.27148384641908141</c:v>
                      </c:pt>
                      <c:pt idx="5802">
                        <c:v>0.27148384641908141</c:v>
                      </c:pt>
                      <c:pt idx="5803">
                        <c:v>0.27148384641908141</c:v>
                      </c:pt>
                      <c:pt idx="5804">
                        <c:v>0.27148384641908141</c:v>
                      </c:pt>
                      <c:pt idx="5805">
                        <c:v>0.27148384641908141</c:v>
                      </c:pt>
                      <c:pt idx="5806">
                        <c:v>0.27148384641908141</c:v>
                      </c:pt>
                      <c:pt idx="5807">
                        <c:v>0.27148384641908141</c:v>
                      </c:pt>
                      <c:pt idx="5808">
                        <c:v>0.26913661857638577</c:v>
                      </c:pt>
                      <c:pt idx="5809">
                        <c:v>0.26913661857638577</c:v>
                      </c:pt>
                      <c:pt idx="5810">
                        <c:v>0.26913661857638577</c:v>
                      </c:pt>
                      <c:pt idx="5811">
                        <c:v>0.26913661857638577</c:v>
                      </c:pt>
                      <c:pt idx="5812">
                        <c:v>0.26913661857638577</c:v>
                      </c:pt>
                      <c:pt idx="5813">
                        <c:v>0.26913661857638577</c:v>
                      </c:pt>
                      <c:pt idx="5814">
                        <c:v>0.26913661857638577</c:v>
                      </c:pt>
                      <c:pt idx="5815">
                        <c:v>0.26913661857638577</c:v>
                      </c:pt>
                      <c:pt idx="5816">
                        <c:v>0.26913661857638577</c:v>
                      </c:pt>
                      <c:pt idx="5817">
                        <c:v>0.26371914413552849</c:v>
                      </c:pt>
                      <c:pt idx="5818">
                        <c:v>0.26371914413552849</c:v>
                      </c:pt>
                      <c:pt idx="5819">
                        <c:v>0.26371914413552849</c:v>
                      </c:pt>
                      <c:pt idx="5820">
                        <c:v>0.26371914413552849</c:v>
                      </c:pt>
                      <c:pt idx="5821">
                        <c:v>0.26048753370071198</c:v>
                      </c:pt>
                      <c:pt idx="5822">
                        <c:v>0.25431356072774469</c:v>
                      </c:pt>
                      <c:pt idx="5823">
                        <c:v>0.24089820238173526</c:v>
                      </c:pt>
                      <c:pt idx="5824">
                        <c:v>0.23743832300533413</c:v>
                      </c:pt>
                      <c:pt idx="5825">
                        <c:v>0.23743832300533413</c:v>
                      </c:pt>
                      <c:pt idx="5826">
                        <c:v>0.23743832300533413</c:v>
                      </c:pt>
                      <c:pt idx="5827">
                        <c:v>0.23218772855574343</c:v>
                      </c:pt>
                      <c:pt idx="5828">
                        <c:v>0.23396763338968532</c:v>
                      </c:pt>
                      <c:pt idx="5829">
                        <c:v>0.23566397633215344</c:v>
                      </c:pt>
                      <c:pt idx="5830">
                        <c:v>0.22999939304032513</c:v>
                      </c:pt>
                      <c:pt idx="5831">
                        <c:v>0.22999939304032513</c:v>
                      </c:pt>
                      <c:pt idx="5832">
                        <c:v>0.22999939304032513</c:v>
                      </c:pt>
                      <c:pt idx="5833">
                        <c:v>0.22999939304032513</c:v>
                      </c:pt>
                      <c:pt idx="5834">
                        <c:v>0.22999939304032513</c:v>
                      </c:pt>
                      <c:pt idx="5835">
                        <c:v>0.22999939304032513</c:v>
                      </c:pt>
                      <c:pt idx="5836">
                        <c:v>0.22999939304032513</c:v>
                      </c:pt>
                      <c:pt idx="5837">
                        <c:v>0.22999939304032513</c:v>
                      </c:pt>
                      <c:pt idx="5838">
                        <c:v>0.22999939304032513</c:v>
                      </c:pt>
                      <c:pt idx="5839">
                        <c:v>0.22999939304032513</c:v>
                      </c:pt>
                      <c:pt idx="5840">
                        <c:v>0.22999939304032513</c:v>
                      </c:pt>
                      <c:pt idx="5841">
                        <c:v>0.22999939304032513</c:v>
                      </c:pt>
                      <c:pt idx="5842">
                        <c:v>0.22999939304032513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dLbl>
              <c:idx val="5594"/>
              <c:layout>
                <c:manualLayout>
                  <c:x val="-1.408799538530754E-2"/>
                  <c:y val="-7.43717804869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A-4BC4-8A67-594BAF816DB9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(2)'!$D$2:$D$5844</c:f>
              <c:numCache>
                <c:formatCode>0.0%</c:formatCode>
                <c:ptCount val="5843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0.315</c:v>
                </c:pt>
                <c:pt idx="5479" formatCode="0.00%">
                  <c:v>0.315</c:v>
                </c:pt>
                <c:pt idx="5480" formatCode="0.00%">
                  <c:v>0.315</c:v>
                </c:pt>
                <c:pt idx="5481" formatCode="0.00%">
                  <c:v>0.315</c:v>
                </c:pt>
                <c:pt idx="5482" formatCode="0.00%">
                  <c:v>0.315</c:v>
                </c:pt>
                <c:pt idx="5483" formatCode="0.00%">
                  <c:v>0.315</c:v>
                </c:pt>
                <c:pt idx="5484" formatCode="0.00%">
                  <c:v>0.315</c:v>
                </c:pt>
                <c:pt idx="5485" formatCode="0.00%">
                  <c:v>0.315</c:v>
                </c:pt>
                <c:pt idx="5486" formatCode="0.00%">
                  <c:v>0.315</c:v>
                </c:pt>
                <c:pt idx="5487" formatCode="0.00%">
                  <c:v>0.315</c:v>
                </c:pt>
                <c:pt idx="5488" formatCode="0.00%">
                  <c:v>0.315</c:v>
                </c:pt>
                <c:pt idx="5489" formatCode="0.00%">
                  <c:v>0.315</c:v>
                </c:pt>
                <c:pt idx="5490" formatCode="0.00%">
                  <c:v>0.315</c:v>
                </c:pt>
                <c:pt idx="5491" formatCode="0.00%">
                  <c:v>0.315</c:v>
                </c:pt>
                <c:pt idx="5492" formatCode="0.00%">
                  <c:v>0.315</c:v>
                </c:pt>
                <c:pt idx="5493" formatCode="0.00%">
                  <c:v>0.315</c:v>
                </c:pt>
                <c:pt idx="5494" formatCode="0.00%">
                  <c:v>0.315</c:v>
                </c:pt>
                <c:pt idx="5495" formatCode="0.00%">
                  <c:v>0.315</c:v>
                </c:pt>
                <c:pt idx="5496" formatCode="0.00%">
                  <c:v>0.315</c:v>
                </c:pt>
                <c:pt idx="5497" formatCode="0.00%">
                  <c:v>0.315</c:v>
                </c:pt>
                <c:pt idx="5498" formatCode="0.00%">
                  <c:v>0.315</c:v>
                </c:pt>
                <c:pt idx="5499" formatCode="0.00%">
                  <c:v>0.315</c:v>
                </c:pt>
                <c:pt idx="5500" formatCode="0.00%">
                  <c:v>0.315</c:v>
                </c:pt>
                <c:pt idx="5501" formatCode="0.00%">
                  <c:v>0.315</c:v>
                </c:pt>
                <c:pt idx="5502" formatCode="0.00%">
                  <c:v>0.315</c:v>
                </c:pt>
                <c:pt idx="5503" formatCode="0.00%">
                  <c:v>0.315</c:v>
                </c:pt>
                <c:pt idx="5504" formatCode="0.00%">
                  <c:v>0.315</c:v>
                </c:pt>
                <c:pt idx="5505" formatCode="0.00%">
                  <c:v>0.315</c:v>
                </c:pt>
                <c:pt idx="5506" formatCode="0.00%">
                  <c:v>0.315</c:v>
                </c:pt>
                <c:pt idx="5507" formatCode="0.00%">
                  <c:v>0.315</c:v>
                </c:pt>
                <c:pt idx="5508" formatCode="0.00%">
                  <c:v>0.315</c:v>
                </c:pt>
                <c:pt idx="5509" formatCode="0.00%">
                  <c:v>0.315</c:v>
                </c:pt>
                <c:pt idx="5510" formatCode="0.00%">
                  <c:v>0.315</c:v>
                </c:pt>
                <c:pt idx="5511" formatCode="0.00%">
                  <c:v>0.315</c:v>
                </c:pt>
                <c:pt idx="5512" formatCode="0.00%">
                  <c:v>0.315</c:v>
                </c:pt>
                <c:pt idx="5513" formatCode="0.00%">
                  <c:v>0.315</c:v>
                </c:pt>
                <c:pt idx="5514" formatCode="0.00%">
                  <c:v>0.315</c:v>
                </c:pt>
                <c:pt idx="5515" formatCode="0.00%">
                  <c:v>0.315</c:v>
                </c:pt>
                <c:pt idx="5516" formatCode="0.00%">
                  <c:v>0.315</c:v>
                </c:pt>
                <c:pt idx="5517" formatCode="0.00%">
                  <c:v>0.315</c:v>
                </c:pt>
                <c:pt idx="5518" formatCode="0.00%">
                  <c:v>0.315</c:v>
                </c:pt>
                <c:pt idx="5519" formatCode="0.00%">
                  <c:v>0.315</c:v>
                </c:pt>
                <c:pt idx="5520" formatCode="0.00%">
                  <c:v>0.315</c:v>
                </c:pt>
                <c:pt idx="5521" formatCode="0.00%">
                  <c:v>0.315</c:v>
                </c:pt>
                <c:pt idx="5522" formatCode="0.00%">
                  <c:v>0.315</c:v>
                </c:pt>
                <c:pt idx="5523" formatCode="0.00%">
                  <c:v>0.315</c:v>
                </c:pt>
                <c:pt idx="5524" formatCode="0.00%">
                  <c:v>0.315</c:v>
                </c:pt>
                <c:pt idx="5525" formatCode="0.00%">
                  <c:v>0.315</c:v>
                </c:pt>
                <c:pt idx="5526" formatCode="0.00%">
                  <c:v>0.315</c:v>
                </c:pt>
                <c:pt idx="5527" formatCode="0.00%">
                  <c:v>0.315</c:v>
                </c:pt>
                <c:pt idx="5528" formatCode="0.00%">
                  <c:v>0.315</c:v>
                </c:pt>
                <c:pt idx="5529" formatCode="0.00%">
                  <c:v>0.315</c:v>
                </c:pt>
                <c:pt idx="5530" formatCode="0.00%">
                  <c:v>0.315</c:v>
                </c:pt>
                <c:pt idx="5531" formatCode="0.00%">
                  <c:v>0.315</c:v>
                </c:pt>
                <c:pt idx="5532" formatCode="0.00%">
                  <c:v>0.315</c:v>
                </c:pt>
                <c:pt idx="5533" formatCode="0.00%">
                  <c:v>0.315</c:v>
                </c:pt>
                <c:pt idx="5534" formatCode="0.00%">
                  <c:v>0.315</c:v>
                </c:pt>
                <c:pt idx="5535" formatCode="0.00%">
                  <c:v>0.315</c:v>
                </c:pt>
                <c:pt idx="5536" formatCode="0.00%">
                  <c:v>0.315</c:v>
                </c:pt>
                <c:pt idx="5537" formatCode="0.00%">
                  <c:v>0.315</c:v>
                </c:pt>
                <c:pt idx="5538" formatCode="0.00%">
                  <c:v>0.315</c:v>
                </c:pt>
                <c:pt idx="5539" formatCode="0.00%">
                  <c:v>0.315</c:v>
                </c:pt>
                <c:pt idx="5540" formatCode="0.00%">
                  <c:v>0.315</c:v>
                </c:pt>
                <c:pt idx="5541" formatCode="0.00%">
                  <c:v>0.315</c:v>
                </c:pt>
                <c:pt idx="5542" formatCode="0.00%">
                  <c:v>0.315</c:v>
                </c:pt>
                <c:pt idx="5543" formatCode="0.00%">
                  <c:v>0.315</c:v>
                </c:pt>
                <c:pt idx="5544" formatCode="0.00%">
                  <c:v>0.315</c:v>
                </c:pt>
                <c:pt idx="5545" formatCode="0.00%">
                  <c:v>0.315</c:v>
                </c:pt>
                <c:pt idx="5546" formatCode="0.00%">
                  <c:v>0.315</c:v>
                </c:pt>
                <c:pt idx="5547" formatCode="0.00%">
                  <c:v>0.315</c:v>
                </c:pt>
                <c:pt idx="5548" formatCode="0.00%">
                  <c:v>0.315</c:v>
                </c:pt>
                <c:pt idx="5549" formatCode="0.00%">
                  <c:v>0.315</c:v>
                </c:pt>
                <c:pt idx="5550" formatCode="0.00%">
                  <c:v>0.315</c:v>
                </c:pt>
                <c:pt idx="5551" formatCode="0.00%">
                  <c:v>0.315</c:v>
                </c:pt>
                <c:pt idx="5552" formatCode="0.00%">
                  <c:v>0.315</c:v>
                </c:pt>
                <c:pt idx="5553" formatCode="0.00%">
                  <c:v>0.315</c:v>
                </c:pt>
                <c:pt idx="5554" formatCode="0.00%">
                  <c:v>0.315</c:v>
                </c:pt>
                <c:pt idx="5555" formatCode="0.00%">
                  <c:v>0.315</c:v>
                </c:pt>
                <c:pt idx="5556" formatCode="0.00%">
                  <c:v>0.315</c:v>
                </c:pt>
                <c:pt idx="5557" formatCode="0.00%">
                  <c:v>0.315</c:v>
                </c:pt>
                <c:pt idx="5558" formatCode="0.00%">
                  <c:v>0.315</c:v>
                </c:pt>
                <c:pt idx="5559" formatCode="0.00%">
                  <c:v>0.315</c:v>
                </c:pt>
                <c:pt idx="5560" formatCode="0.00%">
                  <c:v>0.315</c:v>
                </c:pt>
                <c:pt idx="5561" formatCode="0.00%">
                  <c:v>0.315</c:v>
                </c:pt>
                <c:pt idx="5562" formatCode="0.00%">
                  <c:v>0.315</c:v>
                </c:pt>
                <c:pt idx="5563" formatCode="0.00%">
                  <c:v>0.315</c:v>
                </c:pt>
                <c:pt idx="5564" formatCode="0.00%">
                  <c:v>0.315</c:v>
                </c:pt>
                <c:pt idx="5565" formatCode="0.00%">
                  <c:v>0.315</c:v>
                </c:pt>
                <c:pt idx="5566" formatCode="0.00%">
                  <c:v>0.315</c:v>
                </c:pt>
                <c:pt idx="5567" formatCode="0.00%">
                  <c:v>0.315</c:v>
                </c:pt>
                <c:pt idx="5568" formatCode="0.00%">
                  <c:v>0.315</c:v>
                </c:pt>
                <c:pt idx="5569" formatCode="0.00%">
                  <c:v>0.315</c:v>
                </c:pt>
                <c:pt idx="5570" formatCode="0.00%">
                  <c:v>0.315</c:v>
                </c:pt>
                <c:pt idx="5571" formatCode="0.00%">
                  <c:v>0.315</c:v>
                </c:pt>
                <c:pt idx="5572" formatCode="0.00%">
                  <c:v>0.315</c:v>
                </c:pt>
                <c:pt idx="5573" formatCode="0.00%">
                  <c:v>0.315</c:v>
                </c:pt>
                <c:pt idx="5574" formatCode="0.00%">
                  <c:v>0.315</c:v>
                </c:pt>
                <c:pt idx="5575" formatCode="0.00%">
                  <c:v>0.315</c:v>
                </c:pt>
                <c:pt idx="5576" formatCode="0.00%">
                  <c:v>0.315</c:v>
                </c:pt>
                <c:pt idx="5577" formatCode="0.00%">
                  <c:v>0.315</c:v>
                </c:pt>
                <c:pt idx="5578" formatCode="0.00%">
                  <c:v>0.315</c:v>
                </c:pt>
                <c:pt idx="5579" formatCode="0.00%">
                  <c:v>0.315</c:v>
                </c:pt>
                <c:pt idx="5580" formatCode="0.00%">
                  <c:v>0.315</c:v>
                </c:pt>
                <c:pt idx="5581" formatCode="0.00%">
                  <c:v>0.315</c:v>
                </c:pt>
                <c:pt idx="5582" formatCode="0.00%">
                  <c:v>0.315</c:v>
                </c:pt>
                <c:pt idx="5583" formatCode="0.00%">
                  <c:v>0.315</c:v>
                </c:pt>
                <c:pt idx="5584" formatCode="0.00%">
                  <c:v>0.315</c:v>
                </c:pt>
                <c:pt idx="5585" formatCode="0.00%">
                  <c:v>0.315</c:v>
                </c:pt>
                <c:pt idx="5586" formatCode="0.00%">
                  <c:v>0.315</c:v>
                </c:pt>
                <c:pt idx="5587" formatCode="0.00%">
                  <c:v>0.315</c:v>
                </c:pt>
                <c:pt idx="5588" formatCode="0.00%">
                  <c:v>0.315</c:v>
                </c:pt>
                <c:pt idx="5589" formatCode="0.00%">
                  <c:v>0.315</c:v>
                </c:pt>
                <c:pt idx="5590" formatCode="0.00%">
                  <c:v>0.315</c:v>
                </c:pt>
                <c:pt idx="5591" formatCode="0.00%">
                  <c:v>0.315</c:v>
                </c:pt>
                <c:pt idx="5592" formatCode="0.00%">
                  <c:v>0.315</c:v>
                </c:pt>
                <c:pt idx="5593" formatCode="0.00%">
                  <c:v>0.315</c:v>
                </c:pt>
                <c:pt idx="5594" formatCode="0.00%">
                  <c:v>0.315</c:v>
                </c:pt>
                <c:pt idx="5595" formatCode="0.00%">
                  <c:v>0.315</c:v>
                </c:pt>
                <c:pt idx="5596" formatCode="0.00%">
                  <c:v>0.315</c:v>
                </c:pt>
                <c:pt idx="5597" formatCode="0.00%">
                  <c:v>0.315</c:v>
                </c:pt>
                <c:pt idx="5598" formatCode="0.00%">
                  <c:v>0.315</c:v>
                </c:pt>
                <c:pt idx="5599" formatCode="0.00%">
                  <c:v>0.315</c:v>
                </c:pt>
                <c:pt idx="5600" formatCode="0.00%">
                  <c:v>0.315</c:v>
                </c:pt>
                <c:pt idx="5601" formatCode="0.00%">
                  <c:v>0.315</c:v>
                </c:pt>
                <c:pt idx="5602" formatCode="0.00%">
                  <c:v>0.315</c:v>
                </c:pt>
                <c:pt idx="5603" formatCode="0.00%">
                  <c:v>0.315</c:v>
                </c:pt>
                <c:pt idx="5604" formatCode="0.00%">
                  <c:v>0.315</c:v>
                </c:pt>
                <c:pt idx="5605" formatCode="0.00%">
                  <c:v>0.315</c:v>
                </c:pt>
                <c:pt idx="5606" formatCode="0.00%">
                  <c:v>0.315</c:v>
                </c:pt>
                <c:pt idx="5607" formatCode="0.00%">
                  <c:v>0.315</c:v>
                </c:pt>
                <c:pt idx="5608" formatCode="0.00%">
                  <c:v>0.315</c:v>
                </c:pt>
                <c:pt idx="5609" formatCode="0.00%">
                  <c:v>0.315</c:v>
                </c:pt>
                <c:pt idx="5610" formatCode="0.00%">
                  <c:v>0.315</c:v>
                </c:pt>
                <c:pt idx="5611" formatCode="0.00%">
                  <c:v>0.315</c:v>
                </c:pt>
                <c:pt idx="5612" formatCode="0.00%">
                  <c:v>0.315</c:v>
                </c:pt>
                <c:pt idx="5613" formatCode="0.00%">
                  <c:v>0.315</c:v>
                </c:pt>
                <c:pt idx="5614" formatCode="0.00%">
                  <c:v>0.315</c:v>
                </c:pt>
                <c:pt idx="5615" formatCode="0.00%">
                  <c:v>0.315</c:v>
                </c:pt>
                <c:pt idx="5616" formatCode="0.00%">
                  <c:v>0.315</c:v>
                </c:pt>
                <c:pt idx="5617" formatCode="0.00%">
                  <c:v>0.315</c:v>
                </c:pt>
                <c:pt idx="5618" formatCode="0.00%">
                  <c:v>0.315</c:v>
                </c:pt>
                <c:pt idx="5619" formatCode="0.00%">
                  <c:v>0.315</c:v>
                </c:pt>
                <c:pt idx="5620" formatCode="0.00%">
                  <c:v>0.315</c:v>
                </c:pt>
                <c:pt idx="5621" formatCode="0.00%">
                  <c:v>0.315</c:v>
                </c:pt>
                <c:pt idx="5622" formatCode="0.00%">
                  <c:v>0.315</c:v>
                </c:pt>
                <c:pt idx="5623" formatCode="0.00%">
                  <c:v>0.315</c:v>
                </c:pt>
                <c:pt idx="5624" formatCode="0.00%">
                  <c:v>0.315</c:v>
                </c:pt>
                <c:pt idx="5625" formatCode="0.00%">
                  <c:v>0.315</c:v>
                </c:pt>
                <c:pt idx="5626" formatCode="0.00%">
                  <c:v>0.315</c:v>
                </c:pt>
                <c:pt idx="5627" formatCode="0.00%">
                  <c:v>0.315</c:v>
                </c:pt>
                <c:pt idx="5628" formatCode="0.00%">
                  <c:v>0.315</c:v>
                </c:pt>
                <c:pt idx="5629" formatCode="0.00%">
                  <c:v>0.315</c:v>
                </c:pt>
                <c:pt idx="5630" formatCode="0.00%">
                  <c:v>0.315</c:v>
                </c:pt>
                <c:pt idx="5631" formatCode="0.00%">
                  <c:v>0.315</c:v>
                </c:pt>
                <c:pt idx="5632" formatCode="0.00%">
                  <c:v>0.315</c:v>
                </c:pt>
                <c:pt idx="5633" formatCode="0.00%">
                  <c:v>0.315</c:v>
                </c:pt>
                <c:pt idx="5634" formatCode="0.00%">
                  <c:v>0.315</c:v>
                </c:pt>
                <c:pt idx="5635" formatCode="0.00%">
                  <c:v>0.315</c:v>
                </c:pt>
                <c:pt idx="5636" formatCode="0.00%">
                  <c:v>0.315</c:v>
                </c:pt>
                <c:pt idx="5637" formatCode="0.00%">
                  <c:v>0.315</c:v>
                </c:pt>
                <c:pt idx="5638" formatCode="0.00%">
                  <c:v>0.315</c:v>
                </c:pt>
                <c:pt idx="5639" formatCode="0.00%">
                  <c:v>0.315</c:v>
                </c:pt>
                <c:pt idx="5640" formatCode="0.00%">
                  <c:v>0.315</c:v>
                </c:pt>
                <c:pt idx="5641" formatCode="0.00%">
                  <c:v>0.315</c:v>
                </c:pt>
                <c:pt idx="5642" formatCode="0.00%">
                  <c:v>0.315</c:v>
                </c:pt>
                <c:pt idx="5643" formatCode="0.00%">
                  <c:v>0.315</c:v>
                </c:pt>
                <c:pt idx="5644" formatCode="0.00%">
                  <c:v>0.315</c:v>
                </c:pt>
                <c:pt idx="5645" formatCode="0.00%">
                  <c:v>0.315</c:v>
                </c:pt>
                <c:pt idx="5646" formatCode="0.00%">
                  <c:v>0.315</c:v>
                </c:pt>
                <c:pt idx="5647" formatCode="0.00%">
                  <c:v>0.315</c:v>
                </c:pt>
                <c:pt idx="5648" formatCode="0.00%">
                  <c:v>0.315</c:v>
                </c:pt>
                <c:pt idx="5649" formatCode="0.00%">
                  <c:v>0.315</c:v>
                </c:pt>
                <c:pt idx="5650" formatCode="0.00%">
                  <c:v>0.315</c:v>
                </c:pt>
                <c:pt idx="5651" formatCode="0.00%">
                  <c:v>0.315</c:v>
                </c:pt>
                <c:pt idx="5652" formatCode="0.00%">
                  <c:v>0.315</c:v>
                </c:pt>
                <c:pt idx="5653" formatCode="0.00%">
                  <c:v>0.315</c:v>
                </c:pt>
                <c:pt idx="5654" formatCode="0.00%">
                  <c:v>0.315</c:v>
                </c:pt>
                <c:pt idx="5655" formatCode="0.00%">
                  <c:v>0.315</c:v>
                </c:pt>
                <c:pt idx="5656" formatCode="0.00%">
                  <c:v>0.315</c:v>
                </c:pt>
                <c:pt idx="5657" formatCode="0.00%">
                  <c:v>0.315</c:v>
                </c:pt>
                <c:pt idx="5658" formatCode="0.00%">
                  <c:v>0.315</c:v>
                </c:pt>
                <c:pt idx="5659" formatCode="0.00%">
                  <c:v>0.315</c:v>
                </c:pt>
                <c:pt idx="5660" formatCode="0.00%">
                  <c:v>0.315</c:v>
                </c:pt>
                <c:pt idx="5661" formatCode="0.00%">
                  <c:v>0.315</c:v>
                </c:pt>
                <c:pt idx="5662" formatCode="0.00%">
                  <c:v>0.315</c:v>
                </c:pt>
                <c:pt idx="5663" formatCode="0.00%">
                  <c:v>0.315</c:v>
                </c:pt>
                <c:pt idx="5664" formatCode="0.00%">
                  <c:v>0.315</c:v>
                </c:pt>
                <c:pt idx="5665" formatCode="0.00%">
                  <c:v>0.315</c:v>
                </c:pt>
                <c:pt idx="5666" formatCode="0.00%">
                  <c:v>0.315</c:v>
                </c:pt>
                <c:pt idx="5667" formatCode="0.00%">
                  <c:v>0.315</c:v>
                </c:pt>
                <c:pt idx="5668" formatCode="0.00%">
                  <c:v>0.315</c:v>
                </c:pt>
                <c:pt idx="5669" formatCode="0.00%">
                  <c:v>0.315</c:v>
                </c:pt>
                <c:pt idx="5670" formatCode="0.00%">
                  <c:v>0.315</c:v>
                </c:pt>
                <c:pt idx="5671" formatCode="0.00%">
                  <c:v>0.315</c:v>
                </c:pt>
                <c:pt idx="5672" formatCode="0.00%">
                  <c:v>0.315</c:v>
                </c:pt>
                <c:pt idx="5673" formatCode="0.00%">
                  <c:v>0.315</c:v>
                </c:pt>
                <c:pt idx="5674" formatCode="0.00%">
                  <c:v>0.315</c:v>
                </c:pt>
                <c:pt idx="5675" formatCode="0.00%">
                  <c:v>0.315</c:v>
                </c:pt>
                <c:pt idx="5676" formatCode="0.00%">
                  <c:v>0.315</c:v>
                </c:pt>
                <c:pt idx="5677" formatCode="0.00%">
                  <c:v>0.315</c:v>
                </c:pt>
                <c:pt idx="5678" formatCode="0.00%">
                  <c:v>0.315</c:v>
                </c:pt>
                <c:pt idx="5679" formatCode="0.00%">
                  <c:v>0.315</c:v>
                </c:pt>
                <c:pt idx="5680" formatCode="0.00%">
                  <c:v>0.315</c:v>
                </c:pt>
                <c:pt idx="5681" formatCode="0.00%">
                  <c:v>0.315</c:v>
                </c:pt>
                <c:pt idx="5682" formatCode="0.00%">
                  <c:v>0.315</c:v>
                </c:pt>
                <c:pt idx="5683" formatCode="0.00%">
                  <c:v>0.315</c:v>
                </c:pt>
                <c:pt idx="5684" formatCode="0.00%">
                  <c:v>0.315</c:v>
                </c:pt>
                <c:pt idx="5685" formatCode="0.00%">
                  <c:v>0.315</c:v>
                </c:pt>
                <c:pt idx="5686" formatCode="0.00%">
                  <c:v>0.315</c:v>
                </c:pt>
                <c:pt idx="5687" formatCode="0.00%">
                  <c:v>0.315</c:v>
                </c:pt>
                <c:pt idx="5688" formatCode="0.00%">
                  <c:v>0.315</c:v>
                </c:pt>
                <c:pt idx="5689" formatCode="0.00%">
                  <c:v>0.315</c:v>
                </c:pt>
                <c:pt idx="5690" formatCode="0.00%">
                  <c:v>0.315</c:v>
                </c:pt>
                <c:pt idx="5691" formatCode="0.00%">
                  <c:v>0.315</c:v>
                </c:pt>
                <c:pt idx="5692" formatCode="0.00%">
                  <c:v>0.315</c:v>
                </c:pt>
                <c:pt idx="5693" formatCode="0.00%">
                  <c:v>0.315</c:v>
                </c:pt>
                <c:pt idx="5694" formatCode="0.00%">
                  <c:v>0.315</c:v>
                </c:pt>
                <c:pt idx="5695" formatCode="0.00%">
                  <c:v>0.315</c:v>
                </c:pt>
                <c:pt idx="5696" formatCode="0.00%">
                  <c:v>0.315</c:v>
                </c:pt>
                <c:pt idx="5697" formatCode="0.00%">
                  <c:v>0.315</c:v>
                </c:pt>
                <c:pt idx="5698" formatCode="0.00%">
                  <c:v>0.315</c:v>
                </c:pt>
                <c:pt idx="5699" formatCode="0.00%">
                  <c:v>0.315</c:v>
                </c:pt>
                <c:pt idx="5700" formatCode="0.00%">
                  <c:v>0.315</c:v>
                </c:pt>
                <c:pt idx="5701" formatCode="0.00%">
                  <c:v>0.315</c:v>
                </c:pt>
                <c:pt idx="5702" formatCode="0.00%">
                  <c:v>0.315</c:v>
                </c:pt>
                <c:pt idx="5703" formatCode="0.00%">
                  <c:v>0.315</c:v>
                </c:pt>
                <c:pt idx="5704" formatCode="0.00%">
                  <c:v>0.315</c:v>
                </c:pt>
                <c:pt idx="5705" formatCode="0.00%">
                  <c:v>0.315</c:v>
                </c:pt>
                <c:pt idx="5706" formatCode="0.00%">
                  <c:v>0.315</c:v>
                </c:pt>
                <c:pt idx="5707" formatCode="0.00%">
                  <c:v>0.315</c:v>
                </c:pt>
                <c:pt idx="5708" formatCode="0.00%">
                  <c:v>0.315</c:v>
                </c:pt>
                <c:pt idx="5709" formatCode="0.00%">
                  <c:v>0.315</c:v>
                </c:pt>
                <c:pt idx="5710" formatCode="0.00%">
                  <c:v>0.315</c:v>
                </c:pt>
                <c:pt idx="5711" formatCode="0.00%">
                  <c:v>0.315</c:v>
                </c:pt>
                <c:pt idx="5712" formatCode="0.00%">
                  <c:v>0.315</c:v>
                </c:pt>
                <c:pt idx="5713" formatCode="0.00%">
                  <c:v>0.315</c:v>
                </c:pt>
                <c:pt idx="5714" formatCode="0.00%">
                  <c:v>0.315</c:v>
                </c:pt>
                <c:pt idx="5715" formatCode="0.00%">
                  <c:v>0.315</c:v>
                </c:pt>
                <c:pt idx="5716" formatCode="0.00%">
                  <c:v>0.315</c:v>
                </c:pt>
                <c:pt idx="5717" formatCode="0.00%">
                  <c:v>0.315</c:v>
                </c:pt>
                <c:pt idx="5718" formatCode="0.00%">
                  <c:v>0.315</c:v>
                </c:pt>
                <c:pt idx="5719" formatCode="0.00%">
                  <c:v>0.315</c:v>
                </c:pt>
                <c:pt idx="5720" formatCode="0.00%">
                  <c:v>0.315</c:v>
                </c:pt>
                <c:pt idx="5721" formatCode="0.00%">
                  <c:v>0.315</c:v>
                </c:pt>
                <c:pt idx="5722" formatCode="0.00%">
                  <c:v>0.315</c:v>
                </c:pt>
                <c:pt idx="5723" formatCode="0.00%">
                  <c:v>0.315</c:v>
                </c:pt>
                <c:pt idx="5724" formatCode="0.00%">
                  <c:v>0.315</c:v>
                </c:pt>
                <c:pt idx="5725" formatCode="0.00%">
                  <c:v>0.315</c:v>
                </c:pt>
                <c:pt idx="5726" formatCode="0.00%">
                  <c:v>0.315</c:v>
                </c:pt>
                <c:pt idx="5727" formatCode="0.00%">
                  <c:v>0.315</c:v>
                </c:pt>
                <c:pt idx="5728" formatCode="0.00%">
                  <c:v>0.315</c:v>
                </c:pt>
                <c:pt idx="5729" formatCode="0.00%">
                  <c:v>0.315</c:v>
                </c:pt>
                <c:pt idx="5730" formatCode="0.00%">
                  <c:v>0.315</c:v>
                </c:pt>
                <c:pt idx="5731" formatCode="0.00%">
                  <c:v>0.315</c:v>
                </c:pt>
                <c:pt idx="5732" formatCode="0.00%">
                  <c:v>0.315</c:v>
                </c:pt>
                <c:pt idx="5733" formatCode="0.00%">
                  <c:v>0.315</c:v>
                </c:pt>
                <c:pt idx="5734" formatCode="0.00%">
                  <c:v>0.315</c:v>
                </c:pt>
                <c:pt idx="5735" formatCode="0.00%">
                  <c:v>0.315</c:v>
                </c:pt>
                <c:pt idx="5736" formatCode="0.00%">
                  <c:v>0.315</c:v>
                </c:pt>
                <c:pt idx="5737" formatCode="0.00%">
                  <c:v>0.315</c:v>
                </c:pt>
                <c:pt idx="5738" formatCode="0.00%">
                  <c:v>0.315</c:v>
                </c:pt>
                <c:pt idx="5739" formatCode="0.00%">
                  <c:v>0.315</c:v>
                </c:pt>
                <c:pt idx="5740" formatCode="0.00%">
                  <c:v>0.315</c:v>
                </c:pt>
                <c:pt idx="5741" formatCode="0.00%">
                  <c:v>0.315</c:v>
                </c:pt>
                <c:pt idx="5742" formatCode="0.00%">
                  <c:v>0.315</c:v>
                </c:pt>
                <c:pt idx="5743" formatCode="0.00%">
                  <c:v>0.315</c:v>
                </c:pt>
                <c:pt idx="5744" formatCode="0.00%">
                  <c:v>0.315</c:v>
                </c:pt>
                <c:pt idx="5745" formatCode="0.00%">
                  <c:v>0.315</c:v>
                </c:pt>
                <c:pt idx="5746" formatCode="0.00%">
                  <c:v>0.315</c:v>
                </c:pt>
                <c:pt idx="5747" formatCode="0.00%">
                  <c:v>0.315</c:v>
                </c:pt>
                <c:pt idx="5748" formatCode="0.00%">
                  <c:v>0.315</c:v>
                </c:pt>
                <c:pt idx="5749" formatCode="0.00%">
                  <c:v>0.315</c:v>
                </c:pt>
                <c:pt idx="5750" formatCode="0.00%">
                  <c:v>0.315</c:v>
                </c:pt>
                <c:pt idx="5751" formatCode="0.00%">
                  <c:v>0.315</c:v>
                </c:pt>
                <c:pt idx="5752" formatCode="0.00%">
                  <c:v>0.315</c:v>
                </c:pt>
                <c:pt idx="5753" formatCode="0.00%">
                  <c:v>0.315</c:v>
                </c:pt>
                <c:pt idx="5754" formatCode="0.00%">
                  <c:v>0.315</c:v>
                </c:pt>
                <c:pt idx="5755" formatCode="0.00%">
                  <c:v>0.315</c:v>
                </c:pt>
                <c:pt idx="5756" formatCode="0.00%">
                  <c:v>0.315</c:v>
                </c:pt>
                <c:pt idx="5757" formatCode="0.00%">
                  <c:v>0.315</c:v>
                </c:pt>
                <c:pt idx="5758" formatCode="0.00%">
                  <c:v>0.315</c:v>
                </c:pt>
                <c:pt idx="5759" formatCode="0.00%">
                  <c:v>0.315</c:v>
                </c:pt>
                <c:pt idx="5760" formatCode="0.00%">
                  <c:v>0.315</c:v>
                </c:pt>
                <c:pt idx="5761" formatCode="0.00%">
                  <c:v>0.315</c:v>
                </c:pt>
                <c:pt idx="5762" formatCode="0.00%">
                  <c:v>0.315</c:v>
                </c:pt>
                <c:pt idx="5763" formatCode="0.00%">
                  <c:v>0.315</c:v>
                </c:pt>
                <c:pt idx="5764" formatCode="0.00%">
                  <c:v>0.315</c:v>
                </c:pt>
                <c:pt idx="5765" formatCode="0.00%">
                  <c:v>0.315</c:v>
                </c:pt>
                <c:pt idx="5766" formatCode="0.00%">
                  <c:v>0.315</c:v>
                </c:pt>
                <c:pt idx="5767" formatCode="0.00%">
                  <c:v>0.315</c:v>
                </c:pt>
                <c:pt idx="5768" formatCode="0.00%">
                  <c:v>0.315</c:v>
                </c:pt>
                <c:pt idx="5769" formatCode="0.00%">
                  <c:v>0.315</c:v>
                </c:pt>
                <c:pt idx="5770" formatCode="0.00%">
                  <c:v>0.315</c:v>
                </c:pt>
                <c:pt idx="5771" formatCode="0.00%">
                  <c:v>0.315</c:v>
                </c:pt>
                <c:pt idx="5772" formatCode="0.00%">
                  <c:v>0.315</c:v>
                </c:pt>
                <c:pt idx="5773" formatCode="0.00%">
                  <c:v>0.315</c:v>
                </c:pt>
                <c:pt idx="5774" formatCode="0.00%">
                  <c:v>0.315</c:v>
                </c:pt>
                <c:pt idx="5775" formatCode="0.00%">
                  <c:v>0.315</c:v>
                </c:pt>
                <c:pt idx="5776" formatCode="0.00%">
                  <c:v>0.315</c:v>
                </c:pt>
                <c:pt idx="5777" formatCode="0.00%">
                  <c:v>0.315</c:v>
                </c:pt>
                <c:pt idx="5778" formatCode="0.00%">
                  <c:v>0.315</c:v>
                </c:pt>
                <c:pt idx="5779" formatCode="0.00%">
                  <c:v>0.315</c:v>
                </c:pt>
                <c:pt idx="5780" formatCode="0.00%">
                  <c:v>0.315</c:v>
                </c:pt>
                <c:pt idx="5781" formatCode="0.00%">
                  <c:v>0.315</c:v>
                </c:pt>
                <c:pt idx="5782" formatCode="0.00%">
                  <c:v>0.315</c:v>
                </c:pt>
                <c:pt idx="5783" formatCode="0.00%">
                  <c:v>0.315</c:v>
                </c:pt>
                <c:pt idx="5784" formatCode="0.00%">
                  <c:v>0.315</c:v>
                </c:pt>
                <c:pt idx="5785" formatCode="0.00%">
                  <c:v>0.315</c:v>
                </c:pt>
                <c:pt idx="5786" formatCode="0.00%">
                  <c:v>0.315</c:v>
                </c:pt>
                <c:pt idx="5787" formatCode="0.00%">
                  <c:v>0.315</c:v>
                </c:pt>
                <c:pt idx="5788" formatCode="0.00%">
                  <c:v>0.315</c:v>
                </c:pt>
                <c:pt idx="5789" formatCode="0.00%">
                  <c:v>0.315</c:v>
                </c:pt>
                <c:pt idx="5790" formatCode="0.00%">
                  <c:v>0.315</c:v>
                </c:pt>
                <c:pt idx="5791" formatCode="0.00%">
                  <c:v>0.315</c:v>
                </c:pt>
                <c:pt idx="5792" formatCode="0.00%">
                  <c:v>0.315</c:v>
                </c:pt>
                <c:pt idx="5793" formatCode="0.00%">
                  <c:v>0.315</c:v>
                </c:pt>
                <c:pt idx="5794" formatCode="0.00%">
                  <c:v>0.315</c:v>
                </c:pt>
                <c:pt idx="5795" formatCode="0.00%">
                  <c:v>0.315</c:v>
                </c:pt>
                <c:pt idx="5796" formatCode="0.00%">
                  <c:v>0.315</c:v>
                </c:pt>
                <c:pt idx="5797" formatCode="0.00%">
                  <c:v>0.315</c:v>
                </c:pt>
                <c:pt idx="5798" formatCode="0.00%">
                  <c:v>0.315</c:v>
                </c:pt>
                <c:pt idx="5799" formatCode="0.00%">
                  <c:v>0.315</c:v>
                </c:pt>
                <c:pt idx="5800" formatCode="0.00%">
                  <c:v>0.315</c:v>
                </c:pt>
                <c:pt idx="5801" formatCode="0.00%">
                  <c:v>0.315</c:v>
                </c:pt>
                <c:pt idx="5802" formatCode="0.00%">
                  <c:v>0.315</c:v>
                </c:pt>
                <c:pt idx="5803" formatCode="0.00%">
                  <c:v>0.315</c:v>
                </c:pt>
                <c:pt idx="5804" formatCode="0.00%">
                  <c:v>0.315</c:v>
                </c:pt>
                <c:pt idx="5805" formatCode="0.00%">
                  <c:v>0.315</c:v>
                </c:pt>
                <c:pt idx="5806" formatCode="0.00%">
                  <c:v>0.315</c:v>
                </c:pt>
                <c:pt idx="5807" formatCode="0.00%">
                  <c:v>0.315</c:v>
                </c:pt>
                <c:pt idx="5808" formatCode="0.00%">
                  <c:v>0.315</c:v>
                </c:pt>
                <c:pt idx="5809" formatCode="0.00%">
                  <c:v>0.315</c:v>
                </c:pt>
                <c:pt idx="5810" formatCode="0.00%">
                  <c:v>0.315</c:v>
                </c:pt>
                <c:pt idx="5811" formatCode="0.00%">
                  <c:v>0.315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22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4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132.77534581934245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Sheet2!$A$2:$A$42</c:f>
              <c:numCache>
                <c:formatCode>mmm\-yy</c:formatCode>
                <c:ptCount val="41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</c:numCache>
            </c:numRef>
          </c:cat>
          <c:val>
            <c:numRef>
              <c:f>Sheet2!$C$2:$C$42</c:f>
              <c:numCache>
                <c:formatCode>0.0%</c:formatCode>
                <c:ptCount val="41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40"/>
              <c:layout>
                <c:manualLayout>
                  <c:x val="0"/>
                  <c:y val="-5.26934636296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Sheet2!$A$2:$A$42</c:f>
              <c:numCache>
                <c:formatCode>mmm\-yy</c:formatCode>
                <c:ptCount val="41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</c:numCache>
            </c:numRef>
          </c:cat>
          <c:val>
            <c:numRef>
              <c:f>Sheet2!$B$2:$B$42</c:f>
              <c:numCache>
                <c:formatCode>#,##0</c:formatCode>
                <c:ptCount val="41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25,5%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31,5%</a:t>
          </a:r>
        </a:p>
      </cdr:txBody>
    </cdr:sp>
  </cdr:relSizeAnchor>
  <cdr:relSizeAnchor xmlns:cdr="http://schemas.openxmlformats.org/drawingml/2006/chartDrawing">
    <cdr:from>
      <cdr:x>0.93997</cdr:x>
      <cdr:y>0.59978</cdr:y>
    </cdr:from>
    <cdr:to>
      <cdr:x>0.9976</cdr:x>
      <cdr:y>0.70918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E1705A7-7E95-5232-C6D5-FABEFB2D3C67}"/>
            </a:ext>
          </a:extLst>
        </cdr:cNvPr>
        <cdr:cNvSpPr txBox="1"/>
      </cdr:nvSpPr>
      <cdr:spPr>
        <a:xfrm xmlns:a="http://schemas.openxmlformats.org/drawingml/2006/main">
          <a:off x="18524529" y="4956423"/>
          <a:ext cx="1135682" cy="90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3200" b="1" kern="1200" dirty="0">
              <a:solidFill>
                <a:srgbClr val="257485"/>
              </a:solidFill>
            </a:rPr>
            <a:t>25,5%</a:t>
          </a:r>
          <a:endParaRPr lang="es-AR" sz="1100" kern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12/2/2026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12/2/2026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5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 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930905455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813919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804889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40924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47513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42288"/>
              </p:ext>
            </p:extLst>
          </p:nvPr>
        </p:nvGraphicFramePr>
        <p:xfrm>
          <a:off x="213369" y="2572604"/>
          <a:ext cx="19707488" cy="826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01829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</TotalTime>
  <Words>2255</Words>
  <Application>Microsoft Office PowerPoint</Application>
  <PresentationFormat>Personalizado</PresentationFormat>
  <Paragraphs>499</Paragraphs>
  <Slides>33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240</cp:revision>
  <cp:lastPrinted>2024-08-28T15:36:59Z</cp:lastPrinted>
  <dcterms:created xsi:type="dcterms:W3CDTF">2023-09-12T19:17:28Z</dcterms:created>
  <dcterms:modified xsi:type="dcterms:W3CDTF">2026-02-12T16:12:33Z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