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39" d="100"/>
          <a:sy n="39" d="100"/>
        </p:scale>
        <p:origin x="90" y="258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95537441829158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83-47C2-A789-C43BD137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(2)'!$B$1:$CQ$1</c:f>
              <c:numCache>
                <c:formatCode>mmm\-yy</c:formatCode>
                <c:ptCount val="9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</c:numCache>
            </c:numRef>
          </c:cat>
          <c:val>
            <c:numRef>
              <c:f>'Prov destacadas (2)'!$B$2:$CQ$2</c:f>
              <c:numCache>
                <c:formatCode>#,##0</c:formatCode>
                <c:ptCount val="94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3540.6095460254801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83-47C2-A789-C43BD137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(2)'!$B$1:$CQ$1</c:f>
              <c:numCache>
                <c:formatCode>mmm\-yy</c:formatCode>
                <c:ptCount val="9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</c:numCache>
            </c:numRef>
          </c:cat>
          <c:val>
            <c:numRef>
              <c:f>'Prov destacadas (2)'!$B$3:$CQ$3</c:f>
              <c:numCache>
                <c:formatCode>#,##0</c:formatCode>
                <c:ptCount val="94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1777.0007177462767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83-47C2-A789-C43BD137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(2)'!$B$1:$CQ$1</c:f>
              <c:numCache>
                <c:formatCode>mmm\-yy</c:formatCode>
                <c:ptCount val="9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</c:numCache>
            </c:numRef>
          </c:cat>
          <c:val>
            <c:numRef>
              <c:f>'Prov destacadas (2)'!$B$4:$CQ$4</c:f>
              <c:numCache>
                <c:formatCode>#,##0</c:formatCode>
                <c:ptCount val="94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540.82630540104071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3"/>
              <c:layout>
                <c:manualLayout>
                  <c:x val="0"/>
                  <c:y val="2.145491116325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83-47C2-A789-C43BD137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(2)'!$B$1:$CQ$1</c:f>
              <c:numCache>
                <c:formatCode>mmm\-yy</c:formatCode>
                <c:ptCount val="9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</c:numCache>
            </c:numRef>
          </c:cat>
          <c:val>
            <c:numRef>
              <c:f>'Prov destacadas (2)'!$B$5:$CQ$5</c:f>
              <c:numCache>
                <c:formatCode>#,##0</c:formatCode>
                <c:ptCount val="94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503.74107303068365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3"/>
              <c:layout>
                <c:manualLayout>
                  <c:x val="0"/>
                  <c:y val="4.0227958431110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83-47C2-A789-C43BD137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81E1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(2)'!$B$1:$CQ$1</c:f>
              <c:numCache>
                <c:formatCode>mmm\-yy</c:formatCode>
                <c:ptCount val="9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</c:numCache>
            </c:numRef>
          </c:cat>
          <c:val>
            <c:numRef>
              <c:f>'Prov destacadas (2)'!$B$6:$CQ$6</c:f>
              <c:numCache>
                <c:formatCode>#,##0</c:formatCode>
                <c:ptCount val="94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1225.8729589090256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E-474E-96D7-9F17A6FD8E21}"/>
                </c:ext>
              </c:extLst>
            </c:dLbl>
            <c:dLbl>
              <c:idx val="93"/>
              <c:layout>
                <c:manualLayout>
                  <c:x val="-3.9784499583045913E-3"/>
                  <c:y val="-9.3865236339255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83-47C2-A789-C43BD137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(2)'!$B$1:$CQ$1</c:f>
              <c:numCache>
                <c:formatCode>mmm\-yy</c:formatCode>
                <c:ptCount val="9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</c:numCache>
            </c:numRef>
          </c:cat>
          <c:val>
            <c:numRef>
              <c:f>'Prov destacadas (2)'!$B$8:$CQ$8</c:f>
              <c:numCache>
                <c:formatCode>#,##0</c:formatCode>
                <c:ptCount val="94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1383.4851964830441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839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5/9/2025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5/9/2025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0554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15087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40250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5360</TotalTime>
  <Words>2246</Words>
  <Application>Microsoft Office PowerPoint</Application>
  <PresentationFormat>Personalizado</PresentationFormat>
  <Paragraphs>554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230</cp:revision>
  <cp:lastPrinted>2024-08-28T15:36:59Z</cp:lastPrinted>
  <dcterms:created xsi:type="dcterms:W3CDTF">2023-09-12T19:17:28Z</dcterms:created>
  <dcterms:modified xsi:type="dcterms:W3CDTF">2025-09-05T17:28:01Z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