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>
        <p:scale>
          <a:sx n="77" d="100"/>
          <a:sy n="77" d="100"/>
        </p:scale>
        <p:origin x="-4506" y="-1686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C6-45BD-A2C2-1B7B0E2D1467}"/>
                </c:ext>
              </c:extLst>
            </c:dLbl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(2)'!$B$2:$CS$2</c:f>
              <c:numCache>
                <c:formatCode>#,##0</c:formatCode>
                <c:ptCount val="96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5266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C6-45BD-A2C2-1B7B0E2D1467}"/>
                </c:ext>
              </c:extLst>
            </c:dLbl>
            <c:dLbl>
              <c:idx val="9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(2)'!$B$3:$CS$3</c:f>
              <c:numCache>
                <c:formatCode>#,##0</c:formatCode>
                <c:ptCount val="96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5"/>
              <c:layout>
                <c:manualLayout>
                  <c:x val="-1.3261499861015305E-3"/>
                  <c:y val="-5.3637277908147145E-3"/>
                </c:manualLayout>
              </c:layout>
              <c:tx>
                <c:rich>
                  <a:bodyPr/>
                  <a:lstStyle/>
                  <a:p>
                    <a:fld id="{C1607185-2325-4D26-B6A1-19E4F8C879CF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(2)'!$B$4:$CS$4</c:f>
              <c:numCache>
                <c:formatCode>#,##0</c:formatCode>
                <c:ptCount val="96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C6-45BD-A2C2-1B7B0E2D1467}"/>
                </c:ext>
              </c:extLst>
            </c:dLbl>
            <c:dLbl>
              <c:idx val="95"/>
              <c:layout>
                <c:manualLayout>
                  <c:x val="-1.9892249791522956E-3"/>
                  <c:y val="-9.3865236339256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(2)'!$B$5:$CS$5</c:f>
              <c:numCache>
                <c:formatCode>#,##0</c:formatCode>
                <c:ptCount val="96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5"/>
              <c:layout>
                <c:manualLayout>
                  <c:x val="-2.652299972203061E-3"/>
                  <c:y val="8.0455916862219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(2)'!$B$6:$CS$6</c:f>
              <c:numCache>
                <c:formatCode>#,##0</c:formatCode>
                <c:ptCount val="96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5"/>
              <c:layout>
                <c:manualLayout>
                  <c:x val="-5.9676749374568874E-3"/>
                  <c:y val="-1.475025142474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06-4AD0-9EF5-EBD88867A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0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(2)'!$B$1:$CS$1</c:f>
              <c:numCache>
                <c:formatCode>mmm\-yy</c:formatCode>
                <c:ptCount val="96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</c:numCache>
            </c:numRef>
          </c:cat>
          <c:val>
            <c:numRef>
              <c:f>'Prov destacadas (2)'!$B$8:$CS$8</c:f>
              <c:numCache>
                <c:formatCode>#,##0</c:formatCode>
                <c:ptCount val="96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2092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901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13/10/2025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13/10/2025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0554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46679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0250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5498</TotalTime>
  <Words>2202</Words>
  <Application>Microsoft Office PowerPoint</Application>
  <PresentationFormat>Personalizado</PresentationFormat>
  <Paragraphs>510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Manuela Daniluk</cp:lastModifiedBy>
  <cp:revision>233</cp:revision>
  <cp:lastPrinted>2024-08-28T15:36:59Z</cp:lastPrinted>
  <dcterms:created xsi:type="dcterms:W3CDTF">2023-09-12T19:17:28Z</dcterms:created>
  <dcterms:modified xsi:type="dcterms:W3CDTF">2025-10-13T17:46:20Z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