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>
        <p:scale>
          <a:sx n="40" d="100"/>
          <a:sy n="40" d="100"/>
        </p:scale>
        <p:origin x="888" y="156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95537441829158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8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6CBBD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BC-47DA-9FFA-4B18281D7234}"/>
                </c:ext>
              </c:extLst>
            </c:dLbl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19-4B38-B685-0B50176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(2)'!$B$1:$CN$1</c:f>
              <c:numCache>
                <c:formatCode>mmm\-yy</c:formatCode>
                <c:ptCount val="9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</c:numCache>
            </c:numRef>
          </c:cat>
          <c:val>
            <c:numRef>
              <c:f>'Prov destacadas (2)'!$B$2:$CN$2</c:f>
              <c:numCache>
                <c:formatCode>#,##0</c:formatCode>
                <c:ptCount val="91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4922.6757173472452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8E-4B74-972F-7B47105EB175}"/>
                </c:ext>
              </c:extLst>
            </c:dLbl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19-4B38-B685-0B50176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(2)'!$B$1:$CN$1</c:f>
              <c:numCache>
                <c:formatCode>mmm\-yy</c:formatCode>
                <c:ptCount val="9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</c:numCache>
            </c:numRef>
          </c:cat>
          <c:val>
            <c:numRef>
              <c:f>'Prov destacadas (2)'!$B$3:$CN$3</c:f>
              <c:numCache>
                <c:formatCode>#,##0</c:formatCode>
                <c:ptCount val="91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2307.5042425065212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8E-4B74-972F-7B47105EB175}"/>
                </c:ext>
              </c:extLst>
            </c:dLbl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19-4B38-B685-0B50176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(2)'!$B$1:$CN$1</c:f>
              <c:numCache>
                <c:formatCode>mmm\-yy</c:formatCode>
                <c:ptCount val="9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</c:numCache>
            </c:numRef>
          </c:cat>
          <c:val>
            <c:numRef>
              <c:f>'Prov destacadas (2)'!$B$4:$CN$4</c:f>
              <c:numCache>
                <c:formatCode>#,##0</c:formatCode>
                <c:ptCount val="91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940.20677249498169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8E-4B74-972F-7B47105EB175}"/>
                </c:ext>
              </c:extLst>
            </c:dLbl>
            <c:dLbl>
              <c:idx val="90"/>
              <c:layout>
                <c:manualLayout>
                  <c:x val="0"/>
                  <c:y val="8.0455916862219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19-4B38-B685-0B50176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(2)'!$B$1:$CN$1</c:f>
              <c:numCache>
                <c:formatCode>mmm\-yy</c:formatCode>
                <c:ptCount val="9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</c:numCache>
            </c:numRef>
          </c:cat>
          <c:val>
            <c:numRef>
              <c:f>'Prov destacadas (2)'!$B$5:$CN$5</c:f>
              <c:numCache>
                <c:formatCode>#,##0</c:formatCode>
                <c:ptCount val="91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820.78330731262668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8E-4B74-972F-7B47105EB175}"/>
                </c:ext>
              </c:extLst>
            </c:dLbl>
            <c:dLbl>
              <c:idx val="90"/>
              <c:layout>
                <c:manualLayout>
                  <c:x val="0"/>
                  <c:y val="9.3865236339255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19-4B38-B685-0B50176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81E1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(2)'!$B$1:$CN$1</c:f>
              <c:numCache>
                <c:formatCode>mmm\-yy</c:formatCode>
                <c:ptCount val="9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</c:numCache>
            </c:numRef>
          </c:cat>
          <c:val>
            <c:numRef>
              <c:f>'Prov destacadas (2)'!$B$6:$CN$6</c:f>
              <c:numCache>
                <c:formatCode>#,##0</c:formatCode>
                <c:ptCount val="91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1765.0383328646374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E-474E-96D7-9F17A6FD8E21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8E-4B74-972F-7B47105EB175}"/>
                </c:ext>
              </c:extLst>
            </c:dLbl>
            <c:dLbl>
              <c:idx val="90"/>
              <c:layout>
                <c:manualLayout>
                  <c:x val="-2.652299972203061E-3"/>
                  <c:y val="-2.6818638954073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19-4B38-B685-0B50176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(2)'!$B$1:$CN$1</c:f>
              <c:numCache>
                <c:formatCode>mmm\-yy</c:formatCode>
                <c:ptCount val="9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</c:numCache>
            </c:numRef>
          </c:cat>
          <c:val>
            <c:numRef>
              <c:f>'Prov destacadas (2)'!$B$8:$CN$8</c:f>
              <c:numCache>
                <c:formatCode>#,##0</c:formatCode>
                <c:ptCount val="91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1585.9031350911046</c:v>
                </c:pt>
                <c:pt idx="90" formatCode="_ * #,##0_ ;_ * \-#,##0_ ;_ * &quot;-&quot;??_ ;_ @_ ">
                  <c:v>1859.1602164405595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748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#.##00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 formatCode="#,##0.0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#.##00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#,#0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Sheet2!$A$2:$A$39</c:f>
              <c:numCache>
                <c:formatCode>mmm\-yy</c:formatCode>
                <c:ptCount val="3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</c:numCache>
            </c:numRef>
          </c:cat>
          <c:val>
            <c:numRef>
              <c:f>Sheet2!$C$2:$C$39</c:f>
              <c:numCache>
                <c:formatCode>0.0%</c:formatCode>
                <c:ptCount val="38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-1.5313930438533685E-2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Sheet2!$A$2:$A$39</c:f>
              <c:numCache>
                <c:formatCode>mmm\-yy</c:formatCode>
                <c:ptCount val="3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</c:numCache>
            </c:numRef>
          </c:cat>
          <c:val>
            <c:numRef>
              <c:f>Sheet2!$B$2:$B$39</c:f>
              <c:numCache>
                <c:formatCode>#,##0</c:formatCode>
                <c:ptCount val="38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5159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139.000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oct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4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2023 vs. 2022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25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406537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20475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455248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41481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0759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66691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8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5278</TotalTime>
  <Words>2239</Words>
  <Application>Microsoft Office PowerPoint</Application>
  <PresentationFormat>Personalizado</PresentationFormat>
  <Paragraphs>547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225</cp:revision>
  <cp:lastPrinted>2024-08-28T15:36:59Z</cp:lastPrinted>
  <dcterms:created xsi:type="dcterms:W3CDTF">2023-09-12T19:17:28Z</dcterms:created>
  <dcterms:modified xsi:type="dcterms:W3CDTF">2025-05-22T21:26:23Z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