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>
        <p:scale>
          <a:sx n="84" d="100"/>
          <a:sy n="84" d="100"/>
        </p:scale>
        <p:origin x="-5562" y="-2346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AF8FB5B0-1525-40BB-BF17-DA4B29DB0F40}"/>
    <pc:docChg chg="modSld">
      <pc:chgData name="Andros Perez Moreno" userId="851bc512-56cd-4979-95b8-dad28eb54ed1" providerId="ADAL" clId="{AF8FB5B0-1525-40BB-BF17-DA4B29DB0F40}" dt="2025-07-28T14:59:24.808" v="0"/>
      <pc:docMkLst>
        <pc:docMk/>
      </pc:docMkLst>
      <pc:sldChg chg="modSp">
        <pc:chgData name="Andros Perez Moreno" userId="851bc512-56cd-4979-95b8-dad28eb54ed1" providerId="ADAL" clId="{AF8FB5B0-1525-40BB-BF17-DA4B29DB0F40}" dt="2025-07-28T14:59:24.808" v="0"/>
        <pc:sldMkLst>
          <pc:docMk/>
          <pc:sldMk cId="3249503601" sldId="403"/>
        </pc:sldMkLst>
        <pc:graphicFrameChg chg="mod">
          <ac:chgData name="Andros Perez Moreno" userId="851bc512-56cd-4979-95b8-dad28eb54ed1" providerId="ADAL" clId="{AF8FB5B0-1525-40BB-BF17-DA4B29DB0F40}" dt="2025-07-28T14:59:24.808" v="0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92"/>
              <c:layout>
                <c:manualLayout>
                  <c:x val="-1.3261499861017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(2)'!$B$2:$CP$2</c:f>
              <c:numCache>
                <c:formatCode>#,##0</c:formatCode>
                <c:ptCount val="93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4162.8173335725824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F-47E4-A551-8DD613F52B82}"/>
                </c:ext>
              </c:extLst>
            </c:dLbl>
            <c:dLbl>
              <c:idx val="92"/>
              <c:layout>
                <c:manualLayout>
                  <c:x val="-2.652299972203061E-3"/>
                  <c:y val="-1.34093194770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(2)'!$B$3:$CP$3</c:f>
              <c:numCache>
                <c:formatCode>#,##0</c:formatCode>
                <c:ptCount val="93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2158.1544948860578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F-47E4-A551-8DD613F52B82}"/>
                </c:ext>
              </c:extLst>
            </c:dLbl>
            <c:dLbl>
              <c:idx val="92"/>
              <c:layout>
                <c:manualLayout>
                  <c:x val="0"/>
                  <c:y val="1.4750251424740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(2)'!$B$4:$CP$4</c:f>
              <c:numCache>
                <c:formatCode>#,##0</c:formatCode>
                <c:ptCount val="93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F-47E4-A551-8DD613F52B82}"/>
                </c:ext>
              </c:extLst>
            </c:dLbl>
            <c:dLbl>
              <c:idx val="92"/>
              <c:layout>
                <c:manualLayout>
                  <c:x val="0"/>
                  <c:y val="-1.0727455581629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(2)'!$B$5:$CP$5</c:f>
              <c:numCache>
                <c:formatCode>#,##0</c:formatCode>
                <c:ptCount val="93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731.40319397093128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F-47E4-A551-8DD613F52B82}"/>
                </c:ext>
              </c:extLst>
            </c:dLbl>
            <c:dLbl>
              <c:idx val="92"/>
              <c:layout>
                <c:manualLayout>
                  <c:x val="-1.9892249791524904E-3"/>
                  <c:y val="-5.3637277908146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(2)'!$B$6:$CP$6</c:f>
              <c:numCache>
                <c:formatCode>#,##0</c:formatCode>
                <c:ptCount val="93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1632.7803696393325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9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F-47E4-A551-8DD613F52B82}"/>
                </c:ext>
              </c:extLst>
            </c:dLbl>
            <c:dLbl>
              <c:idx val="92"/>
              <c:layout>
                <c:manualLayout>
                  <c:x val="-4.6415249513553566E-3"/>
                  <c:y val="1.2068387529332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D0-47D1-8C86-C4FEDB6FF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(2)'!$B$1:$CP$1</c:f>
              <c:numCache>
                <c:formatCode>mmm\-yy</c:formatCode>
                <c:ptCount val="93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</c:numCache>
            </c:numRef>
          </c:cat>
          <c:val>
            <c:numRef>
              <c:f>'Prov destacadas (2)'!$B$8:$CP$8</c:f>
              <c:numCache>
                <c:formatCode>#,##0</c:formatCode>
                <c:ptCount val="93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1578.8186922413042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1802.4656407130897</c:v>
                </c:pt>
                <c:pt idx="92" formatCode="_ * #,##0_ ;_ * \-#,##0_ ;_ * &quot;-&quot;??_ ;_ @_ ">
                  <c:v>1551.3988874932711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809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#.##00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 formatCode="#,##0.0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#.##00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#,#0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28/7/2025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28/7/2025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5159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06537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20475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34041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0759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66691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8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</TotalTime>
  <Words>2239</Words>
  <Application>Microsoft Office PowerPoint</Application>
  <PresentationFormat>Personalizado</PresentationFormat>
  <Paragraphs>547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227</cp:revision>
  <cp:lastPrinted>2024-08-28T15:36:59Z</cp:lastPrinted>
  <dcterms:created xsi:type="dcterms:W3CDTF">2023-09-12T19:17:28Z</dcterms:created>
  <dcterms:modified xsi:type="dcterms:W3CDTF">2025-07-28T14:59:29Z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